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7.png"/><Relationship Id="rId3" Type="http://schemas.openxmlformats.org/officeDocument/2006/relationships/image" Target="../media/image198.png"/><Relationship Id="rId4" Type="http://schemas.openxmlformats.org/officeDocument/2006/relationships/image" Target="../media/image199.png"/><Relationship Id="rId5" Type="http://schemas.openxmlformats.org/officeDocument/2006/relationships/image" Target="../media/image200.png"/><Relationship Id="rId6" Type="http://schemas.openxmlformats.org/officeDocument/2006/relationships/image" Target="../media/image201.png"/><Relationship Id="rId7" Type="http://schemas.openxmlformats.org/officeDocument/2006/relationships/image" Target="../media/image202.png"/><Relationship Id="rId8" Type="http://schemas.openxmlformats.org/officeDocument/2006/relationships/image" Target="../media/image203.png"/><Relationship Id="rId9" Type="http://schemas.openxmlformats.org/officeDocument/2006/relationships/image" Target="../media/image204.png"/><Relationship Id="rId10" Type="http://schemas.openxmlformats.org/officeDocument/2006/relationships/image" Target="../media/image205.png"/><Relationship Id="rId11" Type="http://schemas.openxmlformats.org/officeDocument/2006/relationships/image" Target="../media/image206.png"/><Relationship Id="rId12" Type="http://schemas.openxmlformats.org/officeDocument/2006/relationships/image" Target="../media/image207.png"/><Relationship Id="rId13" Type="http://schemas.openxmlformats.org/officeDocument/2006/relationships/image" Target="../media/image208.png"/><Relationship Id="rId14" Type="http://schemas.openxmlformats.org/officeDocument/2006/relationships/image" Target="../media/image209.png"/><Relationship Id="rId15" Type="http://schemas.openxmlformats.org/officeDocument/2006/relationships/image" Target="../media/image210.png"/><Relationship Id="rId16" Type="http://schemas.openxmlformats.org/officeDocument/2006/relationships/image" Target="../media/image211.png"/><Relationship Id="rId17" Type="http://schemas.openxmlformats.org/officeDocument/2006/relationships/image" Target="../media/image212.png"/><Relationship Id="rId18" Type="http://schemas.openxmlformats.org/officeDocument/2006/relationships/image" Target="../media/image213.png"/><Relationship Id="rId19" Type="http://schemas.openxmlformats.org/officeDocument/2006/relationships/image" Target="../media/image214.png"/><Relationship Id="rId20" Type="http://schemas.openxmlformats.org/officeDocument/2006/relationships/image" Target="../media/image215.png"/><Relationship Id="rId21" Type="http://schemas.openxmlformats.org/officeDocument/2006/relationships/image" Target="../media/image216.png"/><Relationship Id="rId22" Type="http://schemas.openxmlformats.org/officeDocument/2006/relationships/image" Target="../media/image217.png"/><Relationship Id="rId23" Type="http://schemas.openxmlformats.org/officeDocument/2006/relationships/image" Target="../media/image218.png"/><Relationship Id="rId24" Type="http://schemas.openxmlformats.org/officeDocument/2006/relationships/image" Target="../media/image219.png"/><Relationship Id="rId25" Type="http://schemas.openxmlformats.org/officeDocument/2006/relationships/image" Target="../media/image220.png"/><Relationship Id="rId26" Type="http://schemas.openxmlformats.org/officeDocument/2006/relationships/image" Target="../media/image221.png"/><Relationship Id="rId27" Type="http://schemas.openxmlformats.org/officeDocument/2006/relationships/image" Target="../media/image222.png"/><Relationship Id="rId28" Type="http://schemas.openxmlformats.org/officeDocument/2006/relationships/image" Target="../media/image223.png"/><Relationship Id="rId29" Type="http://schemas.openxmlformats.org/officeDocument/2006/relationships/image" Target="../media/image224.png"/><Relationship Id="rId30" Type="http://schemas.openxmlformats.org/officeDocument/2006/relationships/image" Target="../media/image225.png"/><Relationship Id="rId31" Type="http://schemas.openxmlformats.org/officeDocument/2006/relationships/image" Target="../media/image226.png"/><Relationship Id="rId32" Type="http://schemas.openxmlformats.org/officeDocument/2006/relationships/image" Target="../media/image227.png"/><Relationship Id="rId33" Type="http://schemas.openxmlformats.org/officeDocument/2006/relationships/image" Target="../media/image228.png"/><Relationship Id="rId34" Type="http://schemas.openxmlformats.org/officeDocument/2006/relationships/image" Target="../media/image229.png"/><Relationship Id="rId35" Type="http://schemas.openxmlformats.org/officeDocument/2006/relationships/image" Target="../media/image230.png"/><Relationship Id="rId36" Type="http://schemas.openxmlformats.org/officeDocument/2006/relationships/image" Target="../media/image231.png"/><Relationship Id="rId37" Type="http://schemas.openxmlformats.org/officeDocument/2006/relationships/image" Target="../media/image232.png"/><Relationship Id="rId38" Type="http://schemas.openxmlformats.org/officeDocument/2006/relationships/image" Target="../media/image233.png"/><Relationship Id="rId39" Type="http://schemas.openxmlformats.org/officeDocument/2006/relationships/image" Target="../media/image234.png"/><Relationship Id="rId40" Type="http://schemas.openxmlformats.org/officeDocument/2006/relationships/image" Target="../media/image238.png"/><Relationship Id="rId41" Type="http://schemas.openxmlformats.org/officeDocument/2006/relationships/image" Target="../media/image239.png"/><Relationship Id="rId42" Type="http://schemas.openxmlformats.org/officeDocument/2006/relationships/image" Target="../media/image240.png"/><Relationship Id="rId43" Type="http://schemas.openxmlformats.org/officeDocument/2006/relationships/image" Target="../media/image241.png"/><Relationship Id="rId44" Type="http://schemas.openxmlformats.org/officeDocument/2006/relationships/image" Target="../media/image242.png"/><Relationship Id="rId45" Type="http://schemas.openxmlformats.org/officeDocument/2006/relationships/image" Target="../media/image243.png"/><Relationship Id="rId46" Type="http://schemas.openxmlformats.org/officeDocument/2006/relationships/image" Target="../media/image244.png"/><Relationship Id="rId47" Type="http://schemas.openxmlformats.org/officeDocument/2006/relationships/image" Target="../media/image245.png"/><Relationship Id="rId48" Type="http://schemas.openxmlformats.org/officeDocument/2006/relationships/image" Target="../media/image246.png"/><Relationship Id="rId49" Type="http://schemas.openxmlformats.org/officeDocument/2006/relationships/image" Target="../media/image247.png"/><Relationship Id="rId50" Type="http://schemas.openxmlformats.org/officeDocument/2006/relationships/image" Target="../media/image248.png"/><Relationship Id="rId51" Type="http://schemas.openxmlformats.org/officeDocument/2006/relationships/image" Target="../media/image249.png"/><Relationship Id="rId52" Type="http://schemas.openxmlformats.org/officeDocument/2006/relationships/image" Target="../media/image250.png"/><Relationship Id="rId53" Type="http://schemas.openxmlformats.org/officeDocument/2006/relationships/image" Target="../media/image251.png"/><Relationship Id="rId54" Type="http://schemas.openxmlformats.org/officeDocument/2006/relationships/image" Target="../media/image252.png"/><Relationship Id="rId55" Type="http://schemas.openxmlformats.org/officeDocument/2006/relationships/image" Target="../media/image253.png"/><Relationship Id="rId56" Type="http://schemas.openxmlformats.org/officeDocument/2006/relationships/image" Target="../media/image254.png"/><Relationship Id="rId57" Type="http://schemas.openxmlformats.org/officeDocument/2006/relationships/image" Target="../media/image255.png"/><Relationship Id="rId58" Type="http://schemas.openxmlformats.org/officeDocument/2006/relationships/image" Target="../media/image256.png"/><Relationship Id="rId59" Type="http://schemas.openxmlformats.org/officeDocument/2006/relationships/image" Target="../media/image257.png"/><Relationship Id="rId60" Type="http://schemas.openxmlformats.org/officeDocument/2006/relationships/image" Target="../media/image258.png"/><Relationship Id="rId61" Type="http://schemas.openxmlformats.org/officeDocument/2006/relationships/image" Target="../media/image259.png"/><Relationship Id="rId62" Type="http://schemas.openxmlformats.org/officeDocument/2006/relationships/image" Target="../media/image260.png"/><Relationship Id="rId63" Type="http://schemas.openxmlformats.org/officeDocument/2006/relationships/image" Target="../media/image261.png"/><Relationship Id="rId64" Type="http://schemas.openxmlformats.org/officeDocument/2006/relationships/image" Target="../media/image26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7.png"/><Relationship Id="rId3" Type="http://schemas.openxmlformats.org/officeDocument/2006/relationships/image" Target="../media/image198.png"/><Relationship Id="rId4" Type="http://schemas.openxmlformats.org/officeDocument/2006/relationships/image" Target="../media/image199.png"/><Relationship Id="rId5" Type="http://schemas.openxmlformats.org/officeDocument/2006/relationships/image" Target="../media/image200.png"/><Relationship Id="rId6" Type="http://schemas.openxmlformats.org/officeDocument/2006/relationships/image" Target="../media/image201.png"/><Relationship Id="rId7" Type="http://schemas.openxmlformats.org/officeDocument/2006/relationships/image" Target="../media/image202.png"/><Relationship Id="rId8" Type="http://schemas.openxmlformats.org/officeDocument/2006/relationships/image" Target="../media/image203.png"/><Relationship Id="rId9" Type="http://schemas.openxmlformats.org/officeDocument/2006/relationships/image" Target="../media/image204.png"/><Relationship Id="rId10" Type="http://schemas.openxmlformats.org/officeDocument/2006/relationships/image" Target="../media/image205.png"/><Relationship Id="rId11" Type="http://schemas.openxmlformats.org/officeDocument/2006/relationships/image" Target="../media/image206.png"/><Relationship Id="rId12" Type="http://schemas.openxmlformats.org/officeDocument/2006/relationships/image" Target="../media/image207.png"/><Relationship Id="rId13" Type="http://schemas.openxmlformats.org/officeDocument/2006/relationships/image" Target="../media/image208.png"/><Relationship Id="rId14" Type="http://schemas.openxmlformats.org/officeDocument/2006/relationships/image" Target="../media/image209.png"/><Relationship Id="rId15" Type="http://schemas.openxmlformats.org/officeDocument/2006/relationships/image" Target="../media/image210.png"/><Relationship Id="rId16" Type="http://schemas.openxmlformats.org/officeDocument/2006/relationships/image" Target="../media/image211.png"/><Relationship Id="rId17" Type="http://schemas.openxmlformats.org/officeDocument/2006/relationships/image" Target="../media/image212.png"/><Relationship Id="rId18" Type="http://schemas.openxmlformats.org/officeDocument/2006/relationships/image" Target="../media/image213.png"/><Relationship Id="rId19" Type="http://schemas.openxmlformats.org/officeDocument/2006/relationships/image" Target="../media/image214.png"/><Relationship Id="rId20" Type="http://schemas.openxmlformats.org/officeDocument/2006/relationships/image" Target="../media/image215.png"/><Relationship Id="rId21" Type="http://schemas.openxmlformats.org/officeDocument/2006/relationships/image" Target="../media/image216.png"/><Relationship Id="rId22" Type="http://schemas.openxmlformats.org/officeDocument/2006/relationships/image" Target="../media/image217.png"/><Relationship Id="rId23" Type="http://schemas.openxmlformats.org/officeDocument/2006/relationships/image" Target="../media/image218.png"/><Relationship Id="rId24" Type="http://schemas.openxmlformats.org/officeDocument/2006/relationships/image" Target="../media/image219.png"/><Relationship Id="rId25" Type="http://schemas.openxmlformats.org/officeDocument/2006/relationships/image" Target="../media/image220.png"/><Relationship Id="rId26" Type="http://schemas.openxmlformats.org/officeDocument/2006/relationships/image" Target="../media/image221.png"/><Relationship Id="rId27" Type="http://schemas.openxmlformats.org/officeDocument/2006/relationships/image" Target="../media/image222.png"/><Relationship Id="rId28" Type="http://schemas.openxmlformats.org/officeDocument/2006/relationships/image" Target="../media/image223.png"/><Relationship Id="rId29" Type="http://schemas.openxmlformats.org/officeDocument/2006/relationships/image" Target="../media/image224.png"/><Relationship Id="rId30" Type="http://schemas.openxmlformats.org/officeDocument/2006/relationships/image" Target="../media/image225.png"/><Relationship Id="rId31" Type="http://schemas.openxmlformats.org/officeDocument/2006/relationships/image" Target="../media/image226.png"/><Relationship Id="rId32" Type="http://schemas.openxmlformats.org/officeDocument/2006/relationships/image" Target="../media/image227.png"/><Relationship Id="rId33" Type="http://schemas.openxmlformats.org/officeDocument/2006/relationships/image" Target="../media/image228.png"/><Relationship Id="rId34" Type="http://schemas.openxmlformats.org/officeDocument/2006/relationships/image" Target="../media/image229.png"/><Relationship Id="rId35" Type="http://schemas.openxmlformats.org/officeDocument/2006/relationships/image" Target="../media/image230.png"/><Relationship Id="rId36" Type="http://schemas.openxmlformats.org/officeDocument/2006/relationships/image" Target="../media/image231.png"/><Relationship Id="rId37" Type="http://schemas.openxmlformats.org/officeDocument/2006/relationships/image" Target="../media/image232.png"/><Relationship Id="rId38" Type="http://schemas.openxmlformats.org/officeDocument/2006/relationships/image" Target="../media/image233.png"/><Relationship Id="rId39" Type="http://schemas.openxmlformats.org/officeDocument/2006/relationships/image" Target="../media/image234.png"/><Relationship Id="rId40" Type="http://schemas.openxmlformats.org/officeDocument/2006/relationships/image" Target="../media/image263.png"/><Relationship Id="rId41" Type="http://schemas.openxmlformats.org/officeDocument/2006/relationships/image" Target="../media/image264.png"/><Relationship Id="rId42" Type="http://schemas.openxmlformats.org/officeDocument/2006/relationships/image" Target="../media/image265.png"/><Relationship Id="rId43" Type="http://schemas.openxmlformats.org/officeDocument/2006/relationships/image" Target="../media/image266.png"/><Relationship Id="rId44" Type="http://schemas.openxmlformats.org/officeDocument/2006/relationships/image" Target="../media/image267.png"/><Relationship Id="rId45" Type="http://schemas.openxmlformats.org/officeDocument/2006/relationships/image" Target="../media/image268.png"/><Relationship Id="rId46" Type="http://schemas.openxmlformats.org/officeDocument/2006/relationships/image" Target="../media/image269.png"/><Relationship Id="rId47" Type="http://schemas.openxmlformats.org/officeDocument/2006/relationships/image" Target="../media/image270.png"/><Relationship Id="rId48" Type="http://schemas.openxmlformats.org/officeDocument/2006/relationships/image" Target="../media/image271.png"/><Relationship Id="rId49" Type="http://schemas.openxmlformats.org/officeDocument/2006/relationships/image" Target="../media/image272.png"/><Relationship Id="rId50" Type="http://schemas.openxmlformats.org/officeDocument/2006/relationships/image" Target="../media/image273.png"/><Relationship Id="rId51" Type="http://schemas.openxmlformats.org/officeDocument/2006/relationships/image" Target="../media/image274.png"/><Relationship Id="rId52" Type="http://schemas.openxmlformats.org/officeDocument/2006/relationships/image" Target="../media/image275.png"/><Relationship Id="rId53" Type="http://schemas.openxmlformats.org/officeDocument/2006/relationships/image" Target="../media/image276.png"/><Relationship Id="rId54" Type="http://schemas.openxmlformats.org/officeDocument/2006/relationships/image" Target="../media/image277.png"/><Relationship Id="rId55" Type="http://schemas.openxmlformats.org/officeDocument/2006/relationships/image" Target="../media/image278.png"/><Relationship Id="rId56" Type="http://schemas.openxmlformats.org/officeDocument/2006/relationships/image" Target="../media/image279.png"/><Relationship Id="rId57" Type="http://schemas.openxmlformats.org/officeDocument/2006/relationships/image" Target="../media/image280.png"/><Relationship Id="rId58" Type="http://schemas.openxmlformats.org/officeDocument/2006/relationships/image" Target="../media/image281.png"/><Relationship Id="rId59" Type="http://schemas.openxmlformats.org/officeDocument/2006/relationships/image" Target="../media/image282.png"/><Relationship Id="rId60" Type="http://schemas.openxmlformats.org/officeDocument/2006/relationships/image" Target="../media/image283.png"/><Relationship Id="rId61" Type="http://schemas.openxmlformats.org/officeDocument/2006/relationships/image" Target="../media/image284.png"/><Relationship Id="rId62" Type="http://schemas.openxmlformats.org/officeDocument/2006/relationships/image" Target="../media/image285.png"/><Relationship Id="rId63" Type="http://schemas.openxmlformats.org/officeDocument/2006/relationships/image" Target="../media/image286.png"/><Relationship Id="rId64" Type="http://schemas.openxmlformats.org/officeDocument/2006/relationships/image" Target="../media/image287.png"/><Relationship Id="rId65" Type="http://schemas.openxmlformats.org/officeDocument/2006/relationships/image" Target="../media/image288.png"/><Relationship Id="rId66" Type="http://schemas.openxmlformats.org/officeDocument/2006/relationships/image" Target="../media/image289.png"/><Relationship Id="rId67" Type="http://schemas.openxmlformats.org/officeDocument/2006/relationships/image" Target="../media/image290.png"/><Relationship Id="rId68" Type="http://schemas.openxmlformats.org/officeDocument/2006/relationships/image" Target="../media/image291.png"/><Relationship Id="rId69" Type="http://schemas.openxmlformats.org/officeDocument/2006/relationships/image" Target="../media/image292.png"/><Relationship Id="rId70" Type="http://schemas.openxmlformats.org/officeDocument/2006/relationships/image" Target="../media/image293.png"/><Relationship Id="rId71" Type="http://schemas.openxmlformats.org/officeDocument/2006/relationships/image" Target="../media/image294.png"/><Relationship Id="rId72" Type="http://schemas.openxmlformats.org/officeDocument/2006/relationships/image" Target="../media/image295.png"/><Relationship Id="rId73" Type="http://schemas.openxmlformats.org/officeDocument/2006/relationships/image" Target="../media/image296.png"/><Relationship Id="rId74" Type="http://schemas.openxmlformats.org/officeDocument/2006/relationships/image" Target="../media/image297.png"/><Relationship Id="rId75" Type="http://schemas.openxmlformats.org/officeDocument/2006/relationships/image" Target="../media/image298.png"/><Relationship Id="rId76" Type="http://schemas.openxmlformats.org/officeDocument/2006/relationships/image" Target="../media/image299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00.png"/><Relationship Id="rId3" Type="http://schemas.openxmlformats.org/officeDocument/2006/relationships/image" Target="../media/image301.png"/><Relationship Id="rId4" Type="http://schemas.openxmlformats.org/officeDocument/2006/relationships/image" Target="../media/image302.png"/><Relationship Id="rId5" Type="http://schemas.openxmlformats.org/officeDocument/2006/relationships/image" Target="../media/image303.png"/><Relationship Id="rId6" Type="http://schemas.openxmlformats.org/officeDocument/2006/relationships/image" Target="../media/image304.png"/><Relationship Id="rId7" Type="http://schemas.openxmlformats.org/officeDocument/2006/relationships/image" Target="../media/image305.png"/><Relationship Id="rId8" Type="http://schemas.openxmlformats.org/officeDocument/2006/relationships/image" Target="../media/image306.png"/><Relationship Id="rId9" Type="http://schemas.openxmlformats.org/officeDocument/2006/relationships/image" Target="../media/image307.png"/><Relationship Id="rId10" Type="http://schemas.openxmlformats.org/officeDocument/2006/relationships/image" Target="../media/image308.png"/><Relationship Id="rId11" Type="http://schemas.openxmlformats.org/officeDocument/2006/relationships/image" Target="../media/image309.png"/><Relationship Id="rId12" Type="http://schemas.openxmlformats.org/officeDocument/2006/relationships/image" Target="../media/image310.png"/><Relationship Id="rId13" Type="http://schemas.openxmlformats.org/officeDocument/2006/relationships/image" Target="../media/image311.png"/><Relationship Id="rId14" Type="http://schemas.openxmlformats.org/officeDocument/2006/relationships/image" Target="../media/image312.png"/><Relationship Id="rId15" Type="http://schemas.openxmlformats.org/officeDocument/2006/relationships/image" Target="../media/image313.png"/><Relationship Id="rId16" Type="http://schemas.openxmlformats.org/officeDocument/2006/relationships/image" Target="../media/image314.png"/><Relationship Id="rId17" Type="http://schemas.openxmlformats.org/officeDocument/2006/relationships/image" Target="../media/image315.png"/><Relationship Id="rId18" Type="http://schemas.openxmlformats.org/officeDocument/2006/relationships/image" Target="../media/image316.png"/><Relationship Id="rId19" Type="http://schemas.openxmlformats.org/officeDocument/2006/relationships/image" Target="../media/image317.png"/><Relationship Id="rId20" Type="http://schemas.openxmlformats.org/officeDocument/2006/relationships/image" Target="../media/image318.png"/><Relationship Id="rId21" Type="http://schemas.openxmlformats.org/officeDocument/2006/relationships/image" Target="../media/image319.png"/><Relationship Id="rId22" Type="http://schemas.openxmlformats.org/officeDocument/2006/relationships/image" Target="../media/image320.png"/><Relationship Id="rId23" Type="http://schemas.openxmlformats.org/officeDocument/2006/relationships/image" Target="../media/image321.png"/><Relationship Id="rId24" Type="http://schemas.openxmlformats.org/officeDocument/2006/relationships/image" Target="../media/image322.png"/><Relationship Id="rId25" Type="http://schemas.openxmlformats.org/officeDocument/2006/relationships/image" Target="../media/image323.png"/><Relationship Id="rId26" Type="http://schemas.openxmlformats.org/officeDocument/2006/relationships/image" Target="../media/image324.png"/><Relationship Id="rId27" Type="http://schemas.openxmlformats.org/officeDocument/2006/relationships/image" Target="../media/image325.png"/><Relationship Id="rId28" Type="http://schemas.openxmlformats.org/officeDocument/2006/relationships/image" Target="../media/image326.png"/><Relationship Id="rId29" Type="http://schemas.openxmlformats.org/officeDocument/2006/relationships/image" Target="../media/image327.png"/><Relationship Id="rId30" Type="http://schemas.openxmlformats.org/officeDocument/2006/relationships/image" Target="../media/image328.png"/><Relationship Id="rId31" Type="http://schemas.openxmlformats.org/officeDocument/2006/relationships/image" Target="../media/image329.png"/><Relationship Id="rId32" Type="http://schemas.openxmlformats.org/officeDocument/2006/relationships/image" Target="../media/image330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31.png"/><Relationship Id="rId3" Type="http://schemas.openxmlformats.org/officeDocument/2006/relationships/image" Target="../media/image332.png"/><Relationship Id="rId4" Type="http://schemas.openxmlformats.org/officeDocument/2006/relationships/image" Target="../media/image333.png"/><Relationship Id="rId5" Type="http://schemas.openxmlformats.org/officeDocument/2006/relationships/image" Target="../media/image334.png"/><Relationship Id="rId6" Type="http://schemas.openxmlformats.org/officeDocument/2006/relationships/image" Target="../media/image335.png"/><Relationship Id="rId7" Type="http://schemas.openxmlformats.org/officeDocument/2006/relationships/image" Target="../media/image336.png"/><Relationship Id="rId8" Type="http://schemas.openxmlformats.org/officeDocument/2006/relationships/image" Target="../media/image337.png"/><Relationship Id="rId9" Type="http://schemas.openxmlformats.org/officeDocument/2006/relationships/image" Target="../media/image338.png"/><Relationship Id="rId10" Type="http://schemas.openxmlformats.org/officeDocument/2006/relationships/image" Target="../media/image339.png"/><Relationship Id="rId11" Type="http://schemas.openxmlformats.org/officeDocument/2006/relationships/image" Target="../media/image340.png"/><Relationship Id="rId12" Type="http://schemas.openxmlformats.org/officeDocument/2006/relationships/image" Target="../media/image341.png"/><Relationship Id="rId13" Type="http://schemas.openxmlformats.org/officeDocument/2006/relationships/image" Target="../media/image342.png"/><Relationship Id="rId14" Type="http://schemas.openxmlformats.org/officeDocument/2006/relationships/image" Target="../media/image343.png"/><Relationship Id="rId15" Type="http://schemas.openxmlformats.org/officeDocument/2006/relationships/image" Target="../media/image344.png"/><Relationship Id="rId16" Type="http://schemas.openxmlformats.org/officeDocument/2006/relationships/image" Target="../media/image345.png"/><Relationship Id="rId17" Type="http://schemas.openxmlformats.org/officeDocument/2006/relationships/image" Target="../media/image346.png"/><Relationship Id="rId18" Type="http://schemas.openxmlformats.org/officeDocument/2006/relationships/image" Target="../media/image347.png"/><Relationship Id="rId19" Type="http://schemas.openxmlformats.org/officeDocument/2006/relationships/image" Target="../media/image348.png"/><Relationship Id="rId20" Type="http://schemas.openxmlformats.org/officeDocument/2006/relationships/image" Target="../media/image349.png"/><Relationship Id="rId21" Type="http://schemas.openxmlformats.org/officeDocument/2006/relationships/image" Target="../media/image350.png"/><Relationship Id="rId22" Type="http://schemas.openxmlformats.org/officeDocument/2006/relationships/image" Target="../media/image351.png"/><Relationship Id="rId23" Type="http://schemas.openxmlformats.org/officeDocument/2006/relationships/image" Target="../media/image352.png"/><Relationship Id="rId24" Type="http://schemas.openxmlformats.org/officeDocument/2006/relationships/image" Target="../media/image353.png"/><Relationship Id="rId25" Type="http://schemas.openxmlformats.org/officeDocument/2006/relationships/image" Target="../media/image354.png"/><Relationship Id="rId26" Type="http://schemas.openxmlformats.org/officeDocument/2006/relationships/image" Target="../media/image355.png"/><Relationship Id="rId27" Type="http://schemas.openxmlformats.org/officeDocument/2006/relationships/image" Target="../media/image356.png"/><Relationship Id="rId28" Type="http://schemas.openxmlformats.org/officeDocument/2006/relationships/image" Target="../media/image357.png"/><Relationship Id="rId29" Type="http://schemas.openxmlformats.org/officeDocument/2006/relationships/image" Target="../media/image358.png"/><Relationship Id="rId30" Type="http://schemas.openxmlformats.org/officeDocument/2006/relationships/image" Target="../media/image359.png"/><Relationship Id="rId31" Type="http://schemas.openxmlformats.org/officeDocument/2006/relationships/image" Target="../media/image360.png"/><Relationship Id="rId32" Type="http://schemas.openxmlformats.org/officeDocument/2006/relationships/image" Target="../media/image361.png"/><Relationship Id="rId33" Type="http://schemas.openxmlformats.org/officeDocument/2006/relationships/image" Target="../media/image362.png"/><Relationship Id="rId34" Type="http://schemas.openxmlformats.org/officeDocument/2006/relationships/image" Target="../media/image363.png"/><Relationship Id="rId35" Type="http://schemas.openxmlformats.org/officeDocument/2006/relationships/image" Target="../media/image364.png"/><Relationship Id="rId36" Type="http://schemas.openxmlformats.org/officeDocument/2006/relationships/image" Target="../media/image365.png"/><Relationship Id="rId37" Type="http://schemas.openxmlformats.org/officeDocument/2006/relationships/image" Target="../media/image366.png"/><Relationship Id="rId38" Type="http://schemas.openxmlformats.org/officeDocument/2006/relationships/image" Target="../media/image367.png"/><Relationship Id="rId39" Type="http://schemas.openxmlformats.org/officeDocument/2006/relationships/image" Target="../media/image368.png"/><Relationship Id="rId40" Type="http://schemas.openxmlformats.org/officeDocument/2006/relationships/image" Target="../media/image369.png"/><Relationship Id="rId41" Type="http://schemas.openxmlformats.org/officeDocument/2006/relationships/image" Target="../media/image370.png"/><Relationship Id="rId42" Type="http://schemas.openxmlformats.org/officeDocument/2006/relationships/image" Target="../media/image37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Relationship Id="rId14" Type="http://schemas.openxmlformats.org/officeDocument/2006/relationships/image" Target="../media/image45.png"/><Relationship Id="rId15" Type="http://schemas.openxmlformats.org/officeDocument/2006/relationships/image" Target="../media/image46.png"/><Relationship Id="rId16" Type="http://schemas.openxmlformats.org/officeDocument/2006/relationships/image" Target="../media/image47.png"/><Relationship Id="rId17" Type="http://schemas.openxmlformats.org/officeDocument/2006/relationships/image" Target="../media/image48.png"/><Relationship Id="rId18" Type="http://schemas.openxmlformats.org/officeDocument/2006/relationships/image" Target="../media/image49.png"/><Relationship Id="rId19" Type="http://schemas.openxmlformats.org/officeDocument/2006/relationships/image" Target="../media/image50.png"/><Relationship Id="rId20" Type="http://schemas.openxmlformats.org/officeDocument/2006/relationships/image" Target="../media/image51.png"/><Relationship Id="rId21" Type="http://schemas.openxmlformats.org/officeDocument/2006/relationships/image" Target="../media/image52.png"/><Relationship Id="rId22" Type="http://schemas.openxmlformats.org/officeDocument/2006/relationships/image" Target="../media/image53.png"/><Relationship Id="rId23" Type="http://schemas.openxmlformats.org/officeDocument/2006/relationships/image" Target="../media/image54.png"/><Relationship Id="rId24" Type="http://schemas.openxmlformats.org/officeDocument/2006/relationships/image" Target="../media/image55.png"/><Relationship Id="rId25" Type="http://schemas.openxmlformats.org/officeDocument/2006/relationships/image" Target="../media/image56.png"/><Relationship Id="rId26" Type="http://schemas.openxmlformats.org/officeDocument/2006/relationships/image" Target="../media/image57.png"/><Relationship Id="rId27" Type="http://schemas.openxmlformats.org/officeDocument/2006/relationships/image" Target="../media/image58.png"/><Relationship Id="rId28" Type="http://schemas.openxmlformats.org/officeDocument/2006/relationships/image" Target="../media/image59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Relationship Id="rId10" Type="http://schemas.openxmlformats.org/officeDocument/2006/relationships/image" Target="../media/image68.png"/><Relationship Id="rId11" Type="http://schemas.openxmlformats.org/officeDocument/2006/relationships/image" Target="../media/image69.png"/><Relationship Id="rId12" Type="http://schemas.openxmlformats.org/officeDocument/2006/relationships/image" Target="../media/image70.png"/><Relationship Id="rId13" Type="http://schemas.openxmlformats.org/officeDocument/2006/relationships/image" Target="../media/image71.png"/><Relationship Id="rId14" Type="http://schemas.openxmlformats.org/officeDocument/2006/relationships/image" Target="../media/image72.png"/><Relationship Id="rId15" Type="http://schemas.openxmlformats.org/officeDocument/2006/relationships/image" Target="../media/image73.png"/><Relationship Id="rId16" Type="http://schemas.openxmlformats.org/officeDocument/2006/relationships/image" Target="../media/image74.png"/><Relationship Id="rId17" Type="http://schemas.openxmlformats.org/officeDocument/2006/relationships/image" Target="../media/image75.png"/><Relationship Id="rId18" Type="http://schemas.openxmlformats.org/officeDocument/2006/relationships/image" Target="../media/image76.png"/><Relationship Id="rId19" Type="http://schemas.openxmlformats.org/officeDocument/2006/relationships/image" Target="../media/image77.png"/><Relationship Id="rId20" Type="http://schemas.openxmlformats.org/officeDocument/2006/relationships/image" Target="../media/image78.png"/><Relationship Id="rId21" Type="http://schemas.openxmlformats.org/officeDocument/2006/relationships/image" Target="../media/image79.png"/><Relationship Id="rId22" Type="http://schemas.openxmlformats.org/officeDocument/2006/relationships/image" Target="../media/image80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84.png"/><Relationship Id="rId6" Type="http://schemas.openxmlformats.org/officeDocument/2006/relationships/image" Target="../media/image85.png"/><Relationship Id="rId7" Type="http://schemas.openxmlformats.org/officeDocument/2006/relationships/image" Target="../media/image86.png"/><Relationship Id="rId8" Type="http://schemas.openxmlformats.org/officeDocument/2006/relationships/image" Target="../media/image87.png"/><Relationship Id="rId9" Type="http://schemas.openxmlformats.org/officeDocument/2006/relationships/image" Target="../media/image88.png"/><Relationship Id="rId10" Type="http://schemas.openxmlformats.org/officeDocument/2006/relationships/image" Target="../media/image89.png"/><Relationship Id="rId11" Type="http://schemas.openxmlformats.org/officeDocument/2006/relationships/image" Target="../media/image90.png"/><Relationship Id="rId12" Type="http://schemas.openxmlformats.org/officeDocument/2006/relationships/image" Target="../media/image91.png"/><Relationship Id="rId13" Type="http://schemas.openxmlformats.org/officeDocument/2006/relationships/image" Target="../media/image92.png"/><Relationship Id="rId14" Type="http://schemas.openxmlformats.org/officeDocument/2006/relationships/image" Target="../media/image93.png"/><Relationship Id="rId15" Type="http://schemas.openxmlformats.org/officeDocument/2006/relationships/image" Target="../media/image94.png"/><Relationship Id="rId16" Type="http://schemas.openxmlformats.org/officeDocument/2006/relationships/image" Target="../media/image95.png"/><Relationship Id="rId17" Type="http://schemas.openxmlformats.org/officeDocument/2006/relationships/image" Target="../media/image96.png"/><Relationship Id="rId18" Type="http://schemas.openxmlformats.org/officeDocument/2006/relationships/image" Target="../media/image97.png"/><Relationship Id="rId19" Type="http://schemas.openxmlformats.org/officeDocument/2006/relationships/image" Target="../media/image9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0.png"/><Relationship Id="rId3" Type="http://schemas.openxmlformats.org/officeDocument/2006/relationships/image" Target="../media/image101.png"/><Relationship Id="rId4" Type="http://schemas.openxmlformats.org/officeDocument/2006/relationships/image" Target="../media/image102.png"/><Relationship Id="rId5" Type="http://schemas.openxmlformats.org/officeDocument/2006/relationships/image" Target="../media/image103.png"/><Relationship Id="rId6" Type="http://schemas.openxmlformats.org/officeDocument/2006/relationships/image" Target="../media/image104.png"/><Relationship Id="rId7" Type="http://schemas.openxmlformats.org/officeDocument/2006/relationships/image" Target="../media/image105.png"/><Relationship Id="rId8" Type="http://schemas.openxmlformats.org/officeDocument/2006/relationships/image" Target="../media/image106.png"/><Relationship Id="rId9" Type="http://schemas.openxmlformats.org/officeDocument/2006/relationships/image" Target="../media/image107.png"/><Relationship Id="rId10" Type="http://schemas.openxmlformats.org/officeDocument/2006/relationships/image" Target="../media/image108.png"/><Relationship Id="rId11" Type="http://schemas.openxmlformats.org/officeDocument/2006/relationships/image" Target="../media/image109.png"/><Relationship Id="rId12" Type="http://schemas.openxmlformats.org/officeDocument/2006/relationships/image" Target="../media/image110.png"/><Relationship Id="rId13" Type="http://schemas.openxmlformats.org/officeDocument/2006/relationships/image" Target="../media/image111.png"/><Relationship Id="rId14" Type="http://schemas.openxmlformats.org/officeDocument/2006/relationships/image" Target="../media/image21.png"/><Relationship Id="rId15" Type="http://schemas.openxmlformats.org/officeDocument/2006/relationships/image" Target="../media/image112.png"/><Relationship Id="rId16" Type="http://schemas.openxmlformats.org/officeDocument/2006/relationships/image" Target="../media/image113.png"/><Relationship Id="rId17" Type="http://schemas.openxmlformats.org/officeDocument/2006/relationships/image" Target="../media/image114.png"/><Relationship Id="rId18" Type="http://schemas.openxmlformats.org/officeDocument/2006/relationships/image" Target="../media/image115.png"/><Relationship Id="rId19" Type="http://schemas.openxmlformats.org/officeDocument/2006/relationships/image" Target="../media/image116.png"/><Relationship Id="rId20" Type="http://schemas.openxmlformats.org/officeDocument/2006/relationships/image" Target="../media/image117.png"/><Relationship Id="rId21" Type="http://schemas.openxmlformats.org/officeDocument/2006/relationships/image" Target="../media/image118.png"/><Relationship Id="rId22" Type="http://schemas.openxmlformats.org/officeDocument/2006/relationships/image" Target="../media/image119.png"/><Relationship Id="rId23" Type="http://schemas.openxmlformats.org/officeDocument/2006/relationships/image" Target="../media/image120.png"/><Relationship Id="rId24" Type="http://schemas.openxmlformats.org/officeDocument/2006/relationships/image" Target="../media/image121.png"/><Relationship Id="rId25" Type="http://schemas.openxmlformats.org/officeDocument/2006/relationships/image" Target="../media/image122.png"/><Relationship Id="rId26" Type="http://schemas.openxmlformats.org/officeDocument/2006/relationships/image" Target="../media/image123.png"/><Relationship Id="rId27" Type="http://schemas.openxmlformats.org/officeDocument/2006/relationships/image" Target="../media/image124.png"/><Relationship Id="rId28" Type="http://schemas.openxmlformats.org/officeDocument/2006/relationships/image" Target="../media/image125.png"/><Relationship Id="rId29" Type="http://schemas.openxmlformats.org/officeDocument/2006/relationships/image" Target="../media/image126.png"/><Relationship Id="rId30" Type="http://schemas.openxmlformats.org/officeDocument/2006/relationships/image" Target="../media/image127.png"/><Relationship Id="rId31" Type="http://schemas.openxmlformats.org/officeDocument/2006/relationships/image" Target="../media/image128.png"/><Relationship Id="rId32" Type="http://schemas.openxmlformats.org/officeDocument/2006/relationships/image" Target="../media/image129.png"/><Relationship Id="rId33" Type="http://schemas.openxmlformats.org/officeDocument/2006/relationships/image" Target="../media/image130.png"/><Relationship Id="rId34" Type="http://schemas.openxmlformats.org/officeDocument/2006/relationships/image" Target="../media/image131.png"/><Relationship Id="rId35" Type="http://schemas.openxmlformats.org/officeDocument/2006/relationships/image" Target="../media/image132.png"/><Relationship Id="rId36" Type="http://schemas.openxmlformats.org/officeDocument/2006/relationships/image" Target="../media/image133.png"/><Relationship Id="rId37" Type="http://schemas.openxmlformats.org/officeDocument/2006/relationships/image" Target="../media/image134.png"/><Relationship Id="rId38" Type="http://schemas.openxmlformats.org/officeDocument/2006/relationships/image" Target="../media/image135.png"/><Relationship Id="rId39" Type="http://schemas.openxmlformats.org/officeDocument/2006/relationships/image" Target="../media/image136.png"/><Relationship Id="rId40" Type="http://schemas.openxmlformats.org/officeDocument/2006/relationships/image" Target="../media/image137.png"/><Relationship Id="rId41" Type="http://schemas.openxmlformats.org/officeDocument/2006/relationships/image" Target="../media/image138.png"/><Relationship Id="rId42" Type="http://schemas.openxmlformats.org/officeDocument/2006/relationships/image" Target="../media/image139.png"/><Relationship Id="rId43" Type="http://schemas.openxmlformats.org/officeDocument/2006/relationships/image" Target="../media/image140.png"/><Relationship Id="rId44" Type="http://schemas.openxmlformats.org/officeDocument/2006/relationships/image" Target="../media/image141.png"/><Relationship Id="rId45" Type="http://schemas.openxmlformats.org/officeDocument/2006/relationships/image" Target="../media/image142.png"/><Relationship Id="rId46" Type="http://schemas.openxmlformats.org/officeDocument/2006/relationships/image" Target="../media/image143.png"/><Relationship Id="rId47" Type="http://schemas.openxmlformats.org/officeDocument/2006/relationships/image" Target="../media/image144.png"/><Relationship Id="rId48" Type="http://schemas.openxmlformats.org/officeDocument/2006/relationships/image" Target="../media/image145.png"/><Relationship Id="rId49" Type="http://schemas.openxmlformats.org/officeDocument/2006/relationships/image" Target="../media/image146.png"/><Relationship Id="rId50" Type="http://schemas.openxmlformats.org/officeDocument/2006/relationships/image" Target="../media/image147.png"/><Relationship Id="rId51" Type="http://schemas.openxmlformats.org/officeDocument/2006/relationships/image" Target="../media/image148.png"/><Relationship Id="rId52" Type="http://schemas.openxmlformats.org/officeDocument/2006/relationships/image" Target="../media/image149.png"/><Relationship Id="rId53" Type="http://schemas.openxmlformats.org/officeDocument/2006/relationships/image" Target="../media/image150.png"/><Relationship Id="rId54" Type="http://schemas.openxmlformats.org/officeDocument/2006/relationships/image" Target="../media/image151.png"/><Relationship Id="rId55" Type="http://schemas.openxmlformats.org/officeDocument/2006/relationships/image" Target="../media/image152.png"/><Relationship Id="rId56" Type="http://schemas.openxmlformats.org/officeDocument/2006/relationships/image" Target="../media/image153.png"/><Relationship Id="rId57" Type="http://schemas.openxmlformats.org/officeDocument/2006/relationships/image" Target="../media/image154.png"/><Relationship Id="rId58" Type="http://schemas.openxmlformats.org/officeDocument/2006/relationships/image" Target="../media/image155.png"/><Relationship Id="rId59" Type="http://schemas.openxmlformats.org/officeDocument/2006/relationships/image" Target="../media/image156.png"/><Relationship Id="rId60" Type="http://schemas.openxmlformats.org/officeDocument/2006/relationships/image" Target="../media/image157.png"/><Relationship Id="rId61" Type="http://schemas.openxmlformats.org/officeDocument/2006/relationships/image" Target="../media/image158.png"/><Relationship Id="rId62" Type="http://schemas.openxmlformats.org/officeDocument/2006/relationships/image" Target="../media/image159.png"/><Relationship Id="rId63" Type="http://schemas.openxmlformats.org/officeDocument/2006/relationships/image" Target="../media/image160.png"/><Relationship Id="rId64" Type="http://schemas.openxmlformats.org/officeDocument/2006/relationships/image" Target="../media/image161.png"/><Relationship Id="rId65" Type="http://schemas.openxmlformats.org/officeDocument/2006/relationships/image" Target="../media/image162.png"/><Relationship Id="rId66" Type="http://schemas.openxmlformats.org/officeDocument/2006/relationships/image" Target="../media/image163.png"/><Relationship Id="rId67" Type="http://schemas.openxmlformats.org/officeDocument/2006/relationships/image" Target="../media/image164.png"/><Relationship Id="rId68" Type="http://schemas.openxmlformats.org/officeDocument/2006/relationships/image" Target="../media/image165.png"/><Relationship Id="rId69" Type="http://schemas.openxmlformats.org/officeDocument/2006/relationships/image" Target="../media/image166.png"/><Relationship Id="rId70" Type="http://schemas.openxmlformats.org/officeDocument/2006/relationships/image" Target="../media/image167.png"/><Relationship Id="rId71" Type="http://schemas.openxmlformats.org/officeDocument/2006/relationships/image" Target="../media/image168.png"/><Relationship Id="rId72" Type="http://schemas.openxmlformats.org/officeDocument/2006/relationships/image" Target="../media/image169.png"/><Relationship Id="rId73" Type="http://schemas.openxmlformats.org/officeDocument/2006/relationships/image" Target="../media/image170.png"/><Relationship Id="rId74" Type="http://schemas.openxmlformats.org/officeDocument/2006/relationships/image" Target="../media/image171.png"/><Relationship Id="rId75" Type="http://schemas.openxmlformats.org/officeDocument/2006/relationships/image" Target="../media/image172.png"/><Relationship Id="rId76" Type="http://schemas.openxmlformats.org/officeDocument/2006/relationships/image" Target="../media/image173.png"/><Relationship Id="rId77" Type="http://schemas.openxmlformats.org/officeDocument/2006/relationships/image" Target="../media/image174.png"/><Relationship Id="rId78" Type="http://schemas.openxmlformats.org/officeDocument/2006/relationships/image" Target="../media/image175.png"/><Relationship Id="rId79" Type="http://schemas.openxmlformats.org/officeDocument/2006/relationships/image" Target="../media/image176.png"/><Relationship Id="rId80" Type="http://schemas.openxmlformats.org/officeDocument/2006/relationships/image" Target="../media/image177.png"/><Relationship Id="rId81" Type="http://schemas.openxmlformats.org/officeDocument/2006/relationships/image" Target="../media/image178.png"/><Relationship Id="rId82" Type="http://schemas.openxmlformats.org/officeDocument/2006/relationships/image" Target="../media/image179.png"/><Relationship Id="rId83" Type="http://schemas.openxmlformats.org/officeDocument/2006/relationships/image" Target="../media/image180.png"/><Relationship Id="rId84" Type="http://schemas.openxmlformats.org/officeDocument/2006/relationships/image" Target="../media/image181.png"/><Relationship Id="rId85" Type="http://schemas.openxmlformats.org/officeDocument/2006/relationships/image" Target="../media/image182.png"/><Relationship Id="rId86" Type="http://schemas.openxmlformats.org/officeDocument/2006/relationships/image" Target="../media/image183.png"/><Relationship Id="rId87" Type="http://schemas.openxmlformats.org/officeDocument/2006/relationships/image" Target="../media/image184.png"/><Relationship Id="rId88" Type="http://schemas.openxmlformats.org/officeDocument/2006/relationships/image" Target="../media/image185.png"/><Relationship Id="rId89" Type="http://schemas.openxmlformats.org/officeDocument/2006/relationships/image" Target="../media/image186.png"/><Relationship Id="rId90" Type="http://schemas.openxmlformats.org/officeDocument/2006/relationships/image" Target="../media/image187.png"/><Relationship Id="rId91" Type="http://schemas.openxmlformats.org/officeDocument/2006/relationships/image" Target="../media/image188.png"/><Relationship Id="rId92" Type="http://schemas.openxmlformats.org/officeDocument/2006/relationships/image" Target="../media/image189.png"/><Relationship Id="rId93" Type="http://schemas.openxmlformats.org/officeDocument/2006/relationships/image" Target="../media/image190.png"/><Relationship Id="rId94" Type="http://schemas.openxmlformats.org/officeDocument/2006/relationships/image" Target="../media/image191.png"/><Relationship Id="rId95" Type="http://schemas.openxmlformats.org/officeDocument/2006/relationships/image" Target="../media/image192.png"/><Relationship Id="rId96" Type="http://schemas.openxmlformats.org/officeDocument/2006/relationships/image" Target="../media/image193.png"/><Relationship Id="rId97" Type="http://schemas.openxmlformats.org/officeDocument/2006/relationships/image" Target="../media/image19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5.png"/><Relationship Id="rId3" Type="http://schemas.openxmlformats.org/officeDocument/2006/relationships/image" Target="../media/image196.png"/><Relationship Id="rId4" Type="http://schemas.openxmlformats.org/officeDocument/2006/relationships/image" Target="../media/image197.png"/><Relationship Id="rId5" Type="http://schemas.openxmlformats.org/officeDocument/2006/relationships/image" Target="../media/image198.png"/><Relationship Id="rId6" Type="http://schemas.openxmlformats.org/officeDocument/2006/relationships/image" Target="../media/image199.png"/><Relationship Id="rId7" Type="http://schemas.openxmlformats.org/officeDocument/2006/relationships/image" Target="../media/image200.png"/><Relationship Id="rId8" Type="http://schemas.openxmlformats.org/officeDocument/2006/relationships/image" Target="../media/image201.png"/><Relationship Id="rId9" Type="http://schemas.openxmlformats.org/officeDocument/2006/relationships/image" Target="../media/image202.png"/><Relationship Id="rId10" Type="http://schemas.openxmlformats.org/officeDocument/2006/relationships/image" Target="../media/image203.png"/><Relationship Id="rId11" Type="http://schemas.openxmlformats.org/officeDocument/2006/relationships/image" Target="../media/image204.png"/><Relationship Id="rId12" Type="http://schemas.openxmlformats.org/officeDocument/2006/relationships/image" Target="../media/image205.png"/><Relationship Id="rId13" Type="http://schemas.openxmlformats.org/officeDocument/2006/relationships/image" Target="../media/image206.png"/><Relationship Id="rId14" Type="http://schemas.openxmlformats.org/officeDocument/2006/relationships/image" Target="../media/image207.png"/><Relationship Id="rId15" Type="http://schemas.openxmlformats.org/officeDocument/2006/relationships/image" Target="../media/image208.png"/><Relationship Id="rId16" Type="http://schemas.openxmlformats.org/officeDocument/2006/relationships/image" Target="../media/image209.png"/><Relationship Id="rId17" Type="http://schemas.openxmlformats.org/officeDocument/2006/relationships/image" Target="../media/image210.png"/><Relationship Id="rId18" Type="http://schemas.openxmlformats.org/officeDocument/2006/relationships/image" Target="../media/image211.png"/><Relationship Id="rId19" Type="http://schemas.openxmlformats.org/officeDocument/2006/relationships/image" Target="../media/image212.png"/><Relationship Id="rId20" Type="http://schemas.openxmlformats.org/officeDocument/2006/relationships/image" Target="../media/image213.png"/><Relationship Id="rId21" Type="http://schemas.openxmlformats.org/officeDocument/2006/relationships/image" Target="../media/image214.png"/><Relationship Id="rId22" Type="http://schemas.openxmlformats.org/officeDocument/2006/relationships/image" Target="../media/image215.png"/><Relationship Id="rId23" Type="http://schemas.openxmlformats.org/officeDocument/2006/relationships/image" Target="../media/image216.png"/><Relationship Id="rId24" Type="http://schemas.openxmlformats.org/officeDocument/2006/relationships/image" Target="../media/image217.png"/><Relationship Id="rId25" Type="http://schemas.openxmlformats.org/officeDocument/2006/relationships/image" Target="../media/image218.png"/><Relationship Id="rId26" Type="http://schemas.openxmlformats.org/officeDocument/2006/relationships/image" Target="../media/image219.png"/><Relationship Id="rId27" Type="http://schemas.openxmlformats.org/officeDocument/2006/relationships/image" Target="../media/image220.png"/><Relationship Id="rId28" Type="http://schemas.openxmlformats.org/officeDocument/2006/relationships/image" Target="../media/image221.png"/><Relationship Id="rId29" Type="http://schemas.openxmlformats.org/officeDocument/2006/relationships/image" Target="../media/image222.png"/><Relationship Id="rId30" Type="http://schemas.openxmlformats.org/officeDocument/2006/relationships/image" Target="../media/image223.png"/><Relationship Id="rId31" Type="http://schemas.openxmlformats.org/officeDocument/2006/relationships/image" Target="../media/image224.png"/><Relationship Id="rId32" Type="http://schemas.openxmlformats.org/officeDocument/2006/relationships/image" Target="../media/image225.png"/><Relationship Id="rId33" Type="http://schemas.openxmlformats.org/officeDocument/2006/relationships/image" Target="../media/image226.png"/><Relationship Id="rId34" Type="http://schemas.openxmlformats.org/officeDocument/2006/relationships/image" Target="../media/image227.png"/><Relationship Id="rId35" Type="http://schemas.openxmlformats.org/officeDocument/2006/relationships/image" Target="../media/image228.png"/><Relationship Id="rId36" Type="http://schemas.openxmlformats.org/officeDocument/2006/relationships/image" Target="../media/image229.png"/><Relationship Id="rId37" Type="http://schemas.openxmlformats.org/officeDocument/2006/relationships/image" Target="../media/image230.png"/><Relationship Id="rId38" Type="http://schemas.openxmlformats.org/officeDocument/2006/relationships/image" Target="../media/image231.png"/><Relationship Id="rId39" Type="http://schemas.openxmlformats.org/officeDocument/2006/relationships/image" Target="../media/image232.png"/><Relationship Id="rId40" Type="http://schemas.openxmlformats.org/officeDocument/2006/relationships/image" Target="../media/image233.png"/><Relationship Id="rId41" Type="http://schemas.openxmlformats.org/officeDocument/2006/relationships/image" Target="../media/image234.png"/><Relationship Id="rId42" Type="http://schemas.openxmlformats.org/officeDocument/2006/relationships/image" Target="../media/image23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6.png"/><Relationship Id="rId3" Type="http://schemas.openxmlformats.org/officeDocument/2006/relationships/image" Target="../media/image23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" name="Drawing"/>
          <p:cNvGrpSpPr/>
          <p:nvPr/>
        </p:nvGrpSpPr>
        <p:grpSpPr>
          <a:xfrm>
            <a:off x="675726" y="1028984"/>
            <a:ext cx="12240174" cy="7695632"/>
            <a:chOff x="-38099" y="0"/>
            <a:chExt cx="12240174" cy="7695630"/>
          </a:xfrm>
        </p:grpSpPr>
        <p:sp>
          <p:nvSpPr>
            <p:cNvPr id="119" name="Line"/>
            <p:cNvSpPr/>
            <p:nvPr/>
          </p:nvSpPr>
          <p:spPr>
            <a:xfrm>
              <a:off x="1255620" y="262645"/>
              <a:ext cx="175812" cy="61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11" fill="norm" stroke="1" extrusionOk="0">
                  <a:moveTo>
                    <a:pt x="8532" y="9019"/>
                  </a:moveTo>
                  <a:cubicBezTo>
                    <a:pt x="8532" y="10276"/>
                    <a:pt x="8532" y="11534"/>
                    <a:pt x="9421" y="13013"/>
                  </a:cubicBezTo>
                  <a:cubicBezTo>
                    <a:pt x="10311" y="14493"/>
                    <a:pt x="12090" y="16194"/>
                    <a:pt x="13233" y="17488"/>
                  </a:cubicBezTo>
                  <a:cubicBezTo>
                    <a:pt x="14377" y="18783"/>
                    <a:pt x="14885" y="19671"/>
                    <a:pt x="15139" y="20336"/>
                  </a:cubicBezTo>
                  <a:cubicBezTo>
                    <a:pt x="15393" y="21002"/>
                    <a:pt x="15393" y="21446"/>
                    <a:pt x="15012" y="21409"/>
                  </a:cubicBezTo>
                  <a:cubicBezTo>
                    <a:pt x="14631" y="21372"/>
                    <a:pt x="13868" y="20854"/>
                    <a:pt x="12090" y="19412"/>
                  </a:cubicBezTo>
                  <a:cubicBezTo>
                    <a:pt x="10311" y="17969"/>
                    <a:pt x="7516" y="15602"/>
                    <a:pt x="5483" y="13457"/>
                  </a:cubicBezTo>
                  <a:cubicBezTo>
                    <a:pt x="3450" y="11312"/>
                    <a:pt x="2179" y="9388"/>
                    <a:pt x="1290" y="7391"/>
                  </a:cubicBezTo>
                  <a:cubicBezTo>
                    <a:pt x="400" y="5394"/>
                    <a:pt x="-108" y="3323"/>
                    <a:pt x="19" y="2102"/>
                  </a:cubicBezTo>
                  <a:cubicBezTo>
                    <a:pt x="146" y="882"/>
                    <a:pt x="908" y="512"/>
                    <a:pt x="2687" y="253"/>
                  </a:cubicBezTo>
                  <a:cubicBezTo>
                    <a:pt x="4466" y="-6"/>
                    <a:pt x="7261" y="-154"/>
                    <a:pt x="10565" y="253"/>
                  </a:cubicBezTo>
                  <a:cubicBezTo>
                    <a:pt x="13868" y="660"/>
                    <a:pt x="17680" y="1621"/>
                    <a:pt x="19586" y="2990"/>
                  </a:cubicBezTo>
                  <a:cubicBezTo>
                    <a:pt x="21492" y="4358"/>
                    <a:pt x="21492" y="6134"/>
                    <a:pt x="20221" y="7502"/>
                  </a:cubicBezTo>
                  <a:cubicBezTo>
                    <a:pt x="18951" y="8871"/>
                    <a:pt x="16410" y="9832"/>
                    <a:pt x="14504" y="10350"/>
                  </a:cubicBezTo>
                  <a:cubicBezTo>
                    <a:pt x="12598" y="10868"/>
                    <a:pt x="11327" y="10942"/>
                    <a:pt x="10057" y="1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501578" y="575692"/>
              <a:ext cx="174362" cy="1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21" fill="norm" stroke="1" extrusionOk="0">
                  <a:moveTo>
                    <a:pt x="12068" y="4371"/>
                  </a:moveTo>
                  <a:cubicBezTo>
                    <a:pt x="10507" y="2992"/>
                    <a:pt x="8945" y="1613"/>
                    <a:pt x="7514" y="809"/>
                  </a:cubicBezTo>
                  <a:cubicBezTo>
                    <a:pt x="6083" y="5"/>
                    <a:pt x="4782" y="-225"/>
                    <a:pt x="3871" y="235"/>
                  </a:cubicBezTo>
                  <a:cubicBezTo>
                    <a:pt x="2960" y="694"/>
                    <a:pt x="2439" y="1843"/>
                    <a:pt x="1789" y="4945"/>
                  </a:cubicBezTo>
                  <a:cubicBezTo>
                    <a:pt x="1138" y="8047"/>
                    <a:pt x="357" y="13103"/>
                    <a:pt x="97" y="16205"/>
                  </a:cubicBezTo>
                  <a:cubicBezTo>
                    <a:pt x="-163" y="19307"/>
                    <a:pt x="97" y="20456"/>
                    <a:pt x="878" y="20915"/>
                  </a:cubicBezTo>
                  <a:cubicBezTo>
                    <a:pt x="1659" y="21375"/>
                    <a:pt x="2960" y="21145"/>
                    <a:pt x="4261" y="19422"/>
                  </a:cubicBezTo>
                  <a:cubicBezTo>
                    <a:pt x="5562" y="17698"/>
                    <a:pt x="6864" y="14481"/>
                    <a:pt x="7774" y="11839"/>
                  </a:cubicBezTo>
                  <a:cubicBezTo>
                    <a:pt x="8685" y="9196"/>
                    <a:pt x="9206" y="7128"/>
                    <a:pt x="9726" y="6784"/>
                  </a:cubicBezTo>
                  <a:cubicBezTo>
                    <a:pt x="10247" y="6439"/>
                    <a:pt x="10767" y="7818"/>
                    <a:pt x="11678" y="9541"/>
                  </a:cubicBezTo>
                  <a:cubicBezTo>
                    <a:pt x="12589" y="11264"/>
                    <a:pt x="13890" y="13332"/>
                    <a:pt x="15191" y="14596"/>
                  </a:cubicBezTo>
                  <a:cubicBezTo>
                    <a:pt x="16492" y="15860"/>
                    <a:pt x="17794" y="16320"/>
                    <a:pt x="18704" y="15975"/>
                  </a:cubicBezTo>
                  <a:cubicBezTo>
                    <a:pt x="19615" y="15630"/>
                    <a:pt x="20136" y="14481"/>
                    <a:pt x="20526" y="12988"/>
                  </a:cubicBezTo>
                  <a:cubicBezTo>
                    <a:pt x="20917" y="11494"/>
                    <a:pt x="21177" y="9656"/>
                    <a:pt x="21437" y="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75939" y="60325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656889" y="4826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771189" y="175683"/>
              <a:ext cx="412751" cy="47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4431"/>
                  </a:moveTo>
                  <a:cubicBezTo>
                    <a:pt x="775" y="15961"/>
                    <a:pt x="1551" y="17490"/>
                    <a:pt x="2049" y="18493"/>
                  </a:cubicBezTo>
                  <a:cubicBezTo>
                    <a:pt x="2548" y="19497"/>
                    <a:pt x="2769" y="19975"/>
                    <a:pt x="2935" y="20453"/>
                  </a:cubicBezTo>
                  <a:cubicBezTo>
                    <a:pt x="3102" y="20931"/>
                    <a:pt x="3212" y="21408"/>
                    <a:pt x="3046" y="21456"/>
                  </a:cubicBezTo>
                  <a:cubicBezTo>
                    <a:pt x="2880" y="21504"/>
                    <a:pt x="2437" y="21122"/>
                    <a:pt x="2049" y="20118"/>
                  </a:cubicBezTo>
                  <a:cubicBezTo>
                    <a:pt x="1662" y="19115"/>
                    <a:pt x="1329" y="17490"/>
                    <a:pt x="1495" y="16295"/>
                  </a:cubicBezTo>
                  <a:cubicBezTo>
                    <a:pt x="1662" y="15100"/>
                    <a:pt x="2326" y="14336"/>
                    <a:pt x="2935" y="14001"/>
                  </a:cubicBezTo>
                  <a:cubicBezTo>
                    <a:pt x="3545" y="13667"/>
                    <a:pt x="4098" y="13762"/>
                    <a:pt x="4542" y="14097"/>
                  </a:cubicBezTo>
                  <a:cubicBezTo>
                    <a:pt x="4985" y="14431"/>
                    <a:pt x="5317" y="15005"/>
                    <a:pt x="5815" y="15244"/>
                  </a:cubicBezTo>
                  <a:cubicBezTo>
                    <a:pt x="6314" y="15483"/>
                    <a:pt x="6978" y="15387"/>
                    <a:pt x="7532" y="14909"/>
                  </a:cubicBezTo>
                  <a:cubicBezTo>
                    <a:pt x="8086" y="14431"/>
                    <a:pt x="8529" y="13571"/>
                    <a:pt x="8695" y="12854"/>
                  </a:cubicBezTo>
                  <a:cubicBezTo>
                    <a:pt x="8862" y="12138"/>
                    <a:pt x="8751" y="11564"/>
                    <a:pt x="8418" y="11277"/>
                  </a:cubicBezTo>
                  <a:cubicBezTo>
                    <a:pt x="8086" y="10991"/>
                    <a:pt x="7532" y="10991"/>
                    <a:pt x="7145" y="11230"/>
                  </a:cubicBezTo>
                  <a:cubicBezTo>
                    <a:pt x="6757" y="11469"/>
                    <a:pt x="6535" y="11946"/>
                    <a:pt x="6314" y="12998"/>
                  </a:cubicBezTo>
                  <a:cubicBezTo>
                    <a:pt x="6092" y="14049"/>
                    <a:pt x="5871" y="15674"/>
                    <a:pt x="6203" y="17012"/>
                  </a:cubicBezTo>
                  <a:cubicBezTo>
                    <a:pt x="6535" y="18350"/>
                    <a:pt x="7422" y="19401"/>
                    <a:pt x="8529" y="19784"/>
                  </a:cubicBezTo>
                  <a:cubicBezTo>
                    <a:pt x="9637" y="20166"/>
                    <a:pt x="10966" y="19879"/>
                    <a:pt x="12351" y="18971"/>
                  </a:cubicBezTo>
                  <a:cubicBezTo>
                    <a:pt x="13735" y="18063"/>
                    <a:pt x="15175" y="16534"/>
                    <a:pt x="15951" y="15339"/>
                  </a:cubicBezTo>
                  <a:cubicBezTo>
                    <a:pt x="16726" y="14145"/>
                    <a:pt x="16837" y="13285"/>
                    <a:pt x="16615" y="12950"/>
                  </a:cubicBezTo>
                  <a:cubicBezTo>
                    <a:pt x="16394" y="12616"/>
                    <a:pt x="15840" y="12807"/>
                    <a:pt x="15231" y="13380"/>
                  </a:cubicBezTo>
                  <a:cubicBezTo>
                    <a:pt x="14622" y="13954"/>
                    <a:pt x="13957" y="14909"/>
                    <a:pt x="13625" y="15865"/>
                  </a:cubicBezTo>
                  <a:cubicBezTo>
                    <a:pt x="13292" y="16821"/>
                    <a:pt x="13292" y="17777"/>
                    <a:pt x="13514" y="18493"/>
                  </a:cubicBezTo>
                  <a:cubicBezTo>
                    <a:pt x="13735" y="19210"/>
                    <a:pt x="14178" y="19688"/>
                    <a:pt x="14677" y="19927"/>
                  </a:cubicBezTo>
                  <a:cubicBezTo>
                    <a:pt x="15175" y="20166"/>
                    <a:pt x="15729" y="20166"/>
                    <a:pt x="16338" y="19688"/>
                  </a:cubicBezTo>
                  <a:cubicBezTo>
                    <a:pt x="16948" y="19210"/>
                    <a:pt x="17612" y="18254"/>
                    <a:pt x="18055" y="16152"/>
                  </a:cubicBezTo>
                  <a:cubicBezTo>
                    <a:pt x="18498" y="14049"/>
                    <a:pt x="18720" y="10800"/>
                    <a:pt x="18554" y="8267"/>
                  </a:cubicBezTo>
                  <a:cubicBezTo>
                    <a:pt x="18388" y="5734"/>
                    <a:pt x="17834" y="3918"/>
                    <a:pt x="17391" y="2676"/>
                  </a:cubicBezTo>
                  <a:cubicBezTo>
                    <a:pt x="16948" y="1433"/>
                    <a:pt x="16615" y="764"/>
                    <a:pt x="16172" y="382"/>
                  </a:cubicBezTo>
                  <a:cubicBezTo>
                    <a:pt x="15729" y="0"/>
                    <a:pt x="15175" y="-96"/>
                    <a:pt x="14898" y="95"/>
                  </a:cubicBezTo>
                  <a:cubicBezTo>
                    <a:pt x="14622" y="286"/>
                    <a:pt x="14622" y="764"/>
                    <a:pt x="14788" y="2293"/>
                  </a:cubicBezTo>
                  <a:cubicBezTo>
                    <a:pt x="14954" y="3823"/>
                    <a:pt x="15286" y="6403"/>
                    <a:pt x="16449" y="8888"/>
                  </a:cubicBezTo>
                  <a:cubicBezTo>
                    <a:pt x="17612" y="11373"/>
                    <a:pt x="19606" y="13762"/>
                    <a:pt x="21600" y="1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768139" y="177800"/>
              <a:ext cx="127001" cy="34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360" y="1440"/>
                    <a:pt x="720" y="2880"/>
                    <a:pt x="1800" y="5760"/>
                  </a:cubicBezTo>
                  <a:cubicBezTo>
                    <a:pt x="2880" y="8640"/>
                    <a:pt x="4680" y="12960"/>
                    <a:pt x="5760" y="15578"/>
                  </a:cubicBezTo>
                  <a:cubicBezTo>
                    <a:pt x="6840" y="18196"/>
                    <a:pt x="7200" y="19113"/>
                    <a:pt x="7920" y="19833"/>
                  </a:cubicBezTo>
                  <a:cubicBezTo>
                    <a:pt x="8640" y="20553"/>
                    <a:pt x="9720" y="21076"/>
                    <a:pt x="11160" y="21338"/>
                  </a:cubicBezTo>
                  <a:cubicBezTo>
                    <a:pt x="12600" y="21600"/>
                    <a:pt x="14400" y="21600"/>
                    <a:pt x="16200" y="20553"/>
                  </a:cubicBezTo>
                  <a:cubicBezTo>
                    <a:pt x="18000" y="19505"/>
                    <a:pt x="19800" y="17411"/>
                    <a:pt x="21600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87705" y="285750"/>
              <a:ext cx="16933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21600"/>
                  </a:moveTo>
                  <a:cubicBezTo>
                    <a:pt x="1890" y="21600"/>
                    <a:pt x="0" y="21600"/>
                    <a:pt x="0" y="19600"/>
                  </a:cubicBezTo>
                  <a:cubicBezTo>
                    <a:pt x="0" y="17600"/>
                    <a:pt x="1890" y="13600"/>
                    <a:pt x="5805" y="10000"/>
                  </a:cubicBezTo>
                  <a:cubicBezTo>
                    <a:pt x="9720" y="6400"/>
                    <a:pt x="1566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907839" y="265349"/>
              <a:ext cx="120651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58" fill="norm" stroke="1" extrusionOk="0">
                  <a:moveTo>
                    <a:pt x="0" y="9956"/>
                  </a:moveTo>
                  <a:cubicBezTo>
                    <a:pt x="1862" y="9956"/>
                    <a:pt x="3725" y="9956"/>
                    <a:pt x="5773" y="9077"/>
                  </a:cubicBezTo>
                  <a:cubicBezTo>
                    <a:pt x="7821" y="8198"/>
                    <a:pt x="10056" y="6439"/>
                    <a:pt x="11173" y="4681"/>
                  </a:cubicBezTo>
                  <a:cubicBezTo>
                    <a:pt x="12290" y="2923"/>
                    <a:pt x="12290" y="1165"/>
                    <a:pt x="11359" y="411"/>
                  </a:cubicBezTo>
                  <a:cubicBezTo>
                    <a:pt x="10428" y="-342"/>
                    <a:pt x="8566" y="-91"/>
                    <a:pt x="6331" y="1416"/>
                  </a:cubicBezTo>
                  <a:cubicBezTo>
                    <a:pt x="4097" y="2923"/>
                    <a:pt x="1490" y="5686"/>
                    <a:pt x="559" y="8825"/>
                  </a:cubicBezTo>
                  <a:cubicBezTo>
                    <a:pt x="-372" y="11965"/>
                    <a:pt x="373" y="15481"/>
                    <a:pt x="4097" y="17616"/>
                  </a:cubicBezTo>
                  <a:cubicBezTo>
                    <a:pt x="7821" y="19751"/>
                    <a:pt x="14525" y="20505"/>
                    <a:pt x="21228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75118" y="250573"/>
              <a:ext cx="80883" cy="19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356" fill="norm" stroke="1" extrusionOk="0">
                  <a:moveTo>
                    <a:pt x="17264" y="1097"/>
                  </a:moveTo>
                  <a:cubicBezTo>
                    <a:pt x="14564" y="622"/>
                    <a:pt x="11864" y="147"/>
                    <a:pt x="8894" y="29"/>
                  </a:cubicBezTo>
                  <a:cubicBezTo>
                    <a:pt x="5924" y="-90"/>
                    <a:pt x="2684" y="147"/>
                    <a:pt x="1064" y="1097"/>
                  </a:cubicBezTo>
                  <a:cubicBezTo>
                    <a:pt x="-556" y="2046"/>
                    <a:pt x="-556" y="3708"/>
                    <a:pt x="2684" y="6319"/>
                  </a:cubicBezTo>
                  <a:cubicBezTo>
                    <a:pt x="5924" y="8930"/>
                    <a:pt x="12404" y="12490"/>
                    <a:pt x="16184" y="14864"/>
                  </a:cubicBezTo>
                  <a:cubicBezTo>
                    <a:pt x="19964" y="17237"/>
                    <a:pt x="21044" y="18424"/>
                    <a:pt x="20504" y="19374"/>
                  </a:cubicBezTo>
                  <a:cubicBezTo>
                    <a:pt x="19964" y="20323"/>
                    <a:pt x="17804" y="21035"/>
                    <a:pt x="15374" y="21273"/>
                  </a:cubicBezTo>
                  <a:cubicBezTo>
                    <a:pt x="12944" y="21510"/>
                    <a:pt x="10244" y="21273"/>
                    <a:pt x="8354" y="20205"/>
                  </a:cubicBezTo>
                  <a:cubicBezTo>
                    <a:pt x="6464" y="19136"/>
                    <a:pt x="5384" y="17237"/>
                    <a:pt x="4304" y="15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286289" y="0"/>
              <a:ext cx="110501" cy="41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92" fill="norm" stroke="1" extrusionOk="0">
                  <a:moveTo>
                    <a:pt x="4159" y="0"/>
                  </a:moveTo>
                  <a:cubicBezTo>
                    <a:pt x="2529" y="3709"/>
                    <a:pt x="899" y="7418"/>
                    <a:pt x="287" y="10691"/>
                  </a:cubicBezTo>
                  <a:cubicBezTo>
                    <a:pt x="-324" y="13964"/>
                    <a:pt x="84" y="16800"/>
                    <a:pt x="1102" y="18545"/>
                  </a:cubicBezTo>
                  <a:cubicBezTo>
                    <a:pt x="2121" y="20291"/>
                    <a:pt x="3751" y="20945"/>
                    <a:pt x="5993" y="21273"/>
                  </a:cubicBezTo>
                  <a:cubicBezTo>
                    <a:pt x="8234" y="21600"/>
                    <a:pt x="11087" y="21600"/>
                    <a:pt x="13736" y="21000"/>
                  </a:cubicBezTo>
                  <a:cubicBezTo>
                    <a:pt x="16385" y="20400"/>
                    <a:pt x="18831" y="19200"/>
                    <a:pt x="21276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273109" y="190500"/>
              <a:ext cx="13638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451" y="21600"/>
                  </a:moveTo>
                  <a:cubicBezTo>
                    <a:pt x="469" y="19680"/>
                    <a:pt x="-513" y="17760"/>
                    <a:pt x="305" y="15600"/>
                  </a:cubicBezTo>
                  <a:cubicBezTo>
                    <a:pt x="1123" y="13440"/>
                    <a:pt x="3742" y="11040"/>
                    <a:pt x="7505" y="8400"/>
                  </a:cubicBezTo>
                  <a:cubicBezTo>
                    <a:pt x="11269" y="5760"/>
                    <a:pt x="16178" y="2880"/>
                    <a:pt x="210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534131" y="209550"/>
              <a:ext cx="1810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414"/>
                    <a:pt x="-1068" y="2829"/>
                    <a:pt x="132" y="5657"/>
                  </a:cubicBezTo>
                  <a:cubicBezTo>
                    <a:pt x="1332" y="8486"/>
                    <a:pt x="10932" y="12729"/>
                    <a:pt x="15732" y="15621"/>
                  </a:cubicBezTo>
                  <a:cubicBezTo>
                    <a:pt x="20532" y="18514"/>
                    <a:pt x="20532" y="20057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395605" y="228600"/>
              <a:ext cx="18203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491" y="21600"/>
                  </a:moveTo>
                  <a:cubicBezTo>
                    <a:pt x="0" y="18831"/>
                    <a:pt x="-491" y="16062"/>
                    <a:pt x="982" y="12738"/>
                  </a:cubicBezTo>
                  <a:cubicBezTo>
                    <a:pt x="2454" y="9415"/>
                    <a:pt x="5891" y="5538"/>
                    <a:pt x="9573" y="3323"/>
                  </a:cubicBezTo>
                  <a:cubicBezTo>
                    <a:pt x="13254" y="1108"/>
                    <a:pt x="17182" y="554"/>
                    <a:pt x="211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590339" y="46355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282239" y="543837"/>
              <a:ext cx="2305051" cy="61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95" y="20786"/>
                    <a:pt x="1190" y="20041"/>
                    <a:pt x="1815" y="19334"/>
                  </a:cubicBezTo>
                  <a:cubicBezTo>
                    <a:pt x="2440" y="18626"/>
                    <a:pt x="3094" y="17956"/>
                    <a:pt x="3858" y="17099"/>
                  </a:cubicBezTo>
                  <a:cubicBezTo>
                    <a:pt x="4621" y="16243"/>
                    <a:pt x="5494" y="15200"/>
                    <a:pt x="6327" y="14232"/>
                  </a:cubicBezTo>
                  <a:cubicBezTo>
                    <a:pt x="7160" y="13263"/>
                    <a:pt x="7954" y="12370"/>
                    <a:pt x="8628" y="11588"/>
                  </a:cubicBezTo>
                  <a:cubicBezTo>
                    <a:pt x="9302" y="10805"/>
                    <a:pt x="9858" y="10135"/>
                    <a:pt x="10443" y="9465"/>
                  </a:cubicBezTo>
                  <a:cubicBezTo>
                    <a:pt x="11028" y="8794"/>
                    <a:pt x="11643" y="8124"/>
                    <a:pt x="12248" y="7454"/>
                  </a:cubicBezTo>
                  <a:cubicBezTo>
                    <a:pt x="12853" y="6783"/>
                    <a:pt x="13448" y="6113"/>
                    <a:pt x="14162" y="5368"/>
                  </a:cubicBezTo>
                  <a:cubicBezTo>
                    <a:pt x="14876" y="4623"/>
                    <a:pt x="15709" y="3804"/>
                    <a:pt x="16473" y="3097"/>
                  </a:cubicBezTo>
                  <a:cubicBezTo>
                    <a:pt x="17236" y="2389"/>
                    <a:pt x="17931" y="1793"/>
                    <a:pt x="18704" y="1272"/>
                  </a:cubicBezTo>
                  <a:cubicBezTo>
                    <a:pt x="19478" y="750"/>
                    <a:pt x="20331" y="303"/>
                    <a:pt x="20826" y="117"/>
                  </a:cubicBezTo>
                  <a:cubicBezTo>
                    <a:pt x="21322" y="-69"/>
                    <a:pt x="21461" y="5"/>
                    <a:pt x="21600" y="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402889" y="660400"/>
              <a:ext cx="2190751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21159"/>
                    <a:pt x="1252" y="20718"/>
                    <a:pt x="1962" y="20131"/>
                  </a:cubicBezTo>
                  <a:cubicBezTo>
                    <a:pt x="2671" y="19543"/>
                    <a:pt x="3464" y="18808"/>
                    <a:pt x="4257" y="18000"/>
                  </a:cubicBezTo>
                  <a:cubicBezTo>
                    <a:pt x="5050" y="17192"/>
                    <a:pt x="5843" y="16310"/>
                    <a:pt x="6543" y="15502"/>
                  </a:cubicBezTo>
                  <a:cubicBezTo>
                    <a:pt x="7242" y="14694"/>
                    <a:pt x="7847" y="13959"/>
                    <a:pt x="8483" y="13151"/>
                  </a:cubicBezTo>
                  <a:cubicBezTo>
                    <a:pt x="9120" y="12343"/>
                    <a:pt x="9788" y="11461"/>
                    <a:pt x="10508" y="10580"/>
                  </a:cubicBezTo>
                  <a:cubicBezTo>
                    <a:pt x="11228" y="9698"/>
                    <a:pt x="12000" y="8816"/>
                    <a:pt x="12751" y="8008"/>
                  </a:cubicBezTo>
                  <a:cubicBezTo>
                    <a:pt x="13503" y="7200"/>
                    <a:pt x="14233" y="6465"/>
                    <a:pt x="15089" y="5584"/>
                  </a:cubicBezTo>
                  <a:cubicBezTo>
                    <a:pt x="15944" y="4702"/>
                    <a:pt x="16925" y="3673"/>
                    <a:pt x="17927" y="2792"/>
                  </a:cubicBezTo>
                  <a:cubicBezTo>
                    <a:pt x="18929" y="1910"/>
                    <a:pt x="19951" y="1176"/>
                    <a:pt x="20567" y="735"/>
                  </a:cubicBezTo>
                  <a:cubicBezTo>
                    <a:pt x="21183" y="294"/>
                    <a:pt x="21391" y="1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686532" y="1277346"/>
              <a:ext cx="157808" cy="46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0" fill="norm" stroke="1" extrusionOk="0">
                  <a:moveTo>
                    <a:pt x="21472" y="1427"/>
                  </a:moveTo>
                  <a:cubicBezTo>
                    <a:pt x="19168" y="739"/>
                    <a:pt x="16864" y="52"/>
                    <a:pt x="13552" y="3"/>
                  </a:cubicBezTo>
                  <a:cubicBezTo>
                    <a:pt x="10240" y="-46"/>
                    <a:pt x="5920" y="543"/>
                    <a:pt x="3616" y="1378"/>
                  </a:cubicBezTo>
                  <a:cubicBezTo>
                    <a:pt x="1312" y="2212"/>
                    <a:pt x="1024" y="3292"/>
                    <a:pt x="2320" y="4323"/>
                  </a:cubicBezTo>
                  <a:cubicBezTo>
                    <a:pt x="3616" y="5354"/>
                    <a:pt x="6496" y="6336"/>
                    <a:pt x="8656" y="7612"/>
                  </a:cubicBezTo>
                  <a:cubicBezTo>
                    <a:pt x="10816" y="8889"/>
                    <a:pt x="12256" y="10459"/>
                    <a:pt x="11968" y="11638"/>
                  </a:cubicBezTo>
                  <a:cubicBezTo>
                    <a:pt x="11680" y="12816"/>
                    <a:pt x="9664" y="13601"/>
                    <a:pt x="7792" y="14092"/>
                  </a:cubicBezTo>
                  <a:cubicBezTo>
                    <a:pt x="5920" y="14583"/>
                    <a:pt x="4192" y="14779"/>
                    <a:pt x="2752" y="14730"/>
                  </a:cubicBezTo>
                  <a:cubicBezTo>
                    <a:pt x="1312" y="14681"/>
                    <a:pt x="160" y="14387"/>
                    <a:pt x="16" y="13994"/>
                  </a:cubicBezTo>
                  <a:cubicBezTo>
                    <a:pt x="-128" y="13601"/>
                    <a:pt x="736" y="13110"/>
                    <a:pt x="1888" y="12914"/>
                  </a:cubicBezTo>
                  <a:cubicBezTo>
                    <a:pt x="3040" y="12718"/>
                    <a:pt x="4480" y="12816"/>
                    <a:pt x="5488" y="13159"/>
                  </a:cubicBezTo>
                  <a:cubicBezTo>
                    <a:pt x="6496" y="13503"/>
                    <a:pt x="7072" y="14092"/>
                    <a:pt x="7360" y="15123"/>
                  </a:cubicBezTo>
                  <a:cubicBezTo>
                    <a:pt x="7648" y="16154"/>
                    <a:pt x="7648" y="17627"/>
                    <a:pt x="7648" y="18707"/>
                  </a:cubicBezTo>
                  <a:cubicBezTo>
                    <a:pt x="7648" y="19787"/>
                    <a:pt x="7648" y="20474"/>
                    <a:pt x="8368" y="20916"/>
                  </a:cubicBezTo>
                  <a:cubicBezTo>
                    <a:pt x="9088" y="21358"/>
                    <a:pt x="10528" y="21554"/>
                    <a:pt x="12688" y="21456"/>
                  </a:cubicBezTo>
                  <a:cubicBezTo>
                    <a:pt x="14848" y="21358"/>
                    <a:pt x="17728" y="20965"/>
                    <a:pt x="20608" y="20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958639" y="1384300"/>
              <a:ext cx="215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939"/>
                    <a:pt x="6353" y="5878"/>
                    <a:pt x="9953" y="9478"/>
                  </a:cubicBezTo>
                  <a:cubicBezTo>
                    <a:pt x="13553" y="13078"/>
                    <a:pt x="17576" y="173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053889" y="1327150"/>
              <a:ext cx="1079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13"/>
                    <a:pt x="17365" y="225"/>
                    <a:pt x="15247" y="1069"/>
                  </a:cubicBezTo>
                  <a:cubicBezTo>
                    <a:pt x="13129" y="1912"/>
                    <a:pt x="11012" y="3487"/>
                    <a:pt x="8894" y="5850"/>
                  </a:cubicBezTo>
                  <a:cubicBezTo>
                    <a:pt x="6776" y="8213"/>
                    <a:pt x="4659" y="11363"/>
                    <a:pt x="3176" y="14119"/>
                  </a:cubicBezTo>
                  <a:cubicBezTo>
                    <a:pt x="1694" y="16875"/>
                    <a:pt x="847" y="19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231689" y="16446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358689" y="16891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561889" y="167005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720639" y="16383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955589" y="1628956"/>
              <a:ext cx="57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050839" y="166370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431839" y="1215302"/>
              <a:ext cx="217706" cy="45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4" fill="norm" stroke="1" extrusionOk="0">
                  <a:moveTo>
                    <a:pt x="0" y="1384"/>
                  </a:moveTo>
                  <a:cubicBezTo>
                    <a:pt x="0" y="784"/>
                    <a:pt x="0" y="184"/>
                    <a:pt x="415" y="34"/>
                  </a:cubicBezTo>
                  <a:cubicBezTo>
                    <a:pt x="831" y="-116"/>
                    <a:pt x="1662" y="184"/>
                    <a:pt x="4258" y="1834"/>
                  </a:cubicBezTo>
                  <a:cubicBezTo>
                    <a:pt x="6854" y="3484"/>
                    <a:pt x="11215" y="6484"/>
                    <a:pt x="14435" y="9234"/>
                  </a:cubicBezTo>
                  <a:cubicBezTo>
                    <a:pt x="17654" y="11984"/>
                    <a:pt x="19731" y="14484"/>
                    <a:pt x="20665" y="16484"/>
                  </a:cubicBezTo>
                  <a:cubicBezTo>
                    <a:pt x="21600" y="18484"/>
                    <a:pt x="21392" y="19984"/>
                    <a:pt x="21185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508039" y="1206227"/>
              <a:ext cx="133351" cy="51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808"/>
                  </a:moveTo>
                  <a:cubicBezTo>
                    <a:pt x="21600" y="366"/>
                    <a:pt x="21600" y="-77"/>
                    <a:pt x="21257" y="12"/>
                  </a:cubicBezTo>
                  <a:cubicBezTo>
                    <a:pt x="20914" y="100"/>
                    <a:pt x="20229" y="720"/>
                    <a:pt x="18686" y="2446"/>
                  </a:cubicBezTo>
                  <a:cubicBezTo>
                    <a:pt x="17143" y="4172"/>
                    <a:pt x="14743" y="7005"/>
                    <a:pt x="12000" y="9793"/>
                  </a:cubicBezTo>
                  <a:cubicBezTo>
                    <a:pt x="9257" y="12582"/>
                    <a:pt x="6171" y="15326"/>
                    <a:pt x="4114" y="17274"/>
                  </a:cubicBezTo>
                  <a:cubicBezTo>
                    <a:pt x="2057" y="19221"/>
                    <a:pt x="1029" y="20372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781089" y="1587230"/>
              <a:ext cx="133351" cy="12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7868"/>
                  </a:moveTo>
                  <a:cubicBezTo>
                    <a:pt x="343" y="10103"/>
                    <a:pt x="686" y="12337"/>
                    <a:pt x="857" y="14385"/>
                  </a:cubicBezTo>
                  <a:cubicBezTo>
                    <a:pt x="1029" y="16434"/>
                    <a:pt x="1029" y="18296"/>
                    <a:pt x="1200" y="18296"/>
                  </a:cubicBezTo>
                  <a:cubicBezTo>
                    <a:pt x="1371" y="18296"/>
                    <a:pt x="1714" y="16434"/>
                    <a:pt x="2571" y="13641"/>
                  </a:cubicBezTo>
                  <a:cubicBezTo>
                    <a:pt x="3429" y="10847"/>
                    <a:pt x="4800" y="7123"/>
                    <a:pt x="6171" y="4330"/>
                  </a:cubicBezTo>
                  <a:cubicBezTo>
                    <a:pt x="7543" y="1537"/>
                    <a:pt x="8914" y="-325"/>
                    <a:pt x="11143" y="47"/>
                  </a:cubicBezTo>
                  <a:cubicBezTo>
                    <a:pt x="13371" y="420"/>
                    <a:pt x="16457" y="3027"/>
                    <a:pt x="18343" y="6937"/>
                  </a:cubicBezTo>
                  <a:cubicBezTo>
                    <a:pt x="20229" y="10847"/>
                    <a:pt x="20914" y="16061"/>
                    <a:pt x="2160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085889" y="1170516"/>
              <a:ext cx="89170" cy="65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0" y="1192"/>
                  </a:moveTo>
                  <a:cubicBezTo>
                    <a:pt x="502" y="842"/>
                    <a:pt x="1005" y="491"/>
                    <a:pt x="2512" y="281"/>
                  </a:cubicBezTo>
                  <a:cubicBezTo>
                    <a:pt x="4019" y="70"/>
                    <a:pt x="6530" y="0"/>
                    <a:pt x="9042" y="0"/>
                  </a:cubicBezTo>
                  <a:cubicBezTo>
                    <a:pt x="11553" y="0"/>
                    <a:pt x="14065" y="70"/>
                    <a:pt x="16326" y="491"/>
                  </a:cubicBezTo>
                  <a:cubicBezTo>
                    <a:pt x="18586" y="912"/>
                    <a:pt x="20595" y="1683"/>
                    <a:pt x="20093" y="2770"/>
                  </a:cubicBezTo>
                  <a:cubicBezTo>
                    <a:pt x="19591" y="3857"/>
                    <a:pt x="16577" y="5260"/>
                    <a:pt x="13563" y="6662"/>
                  </a:cubicBezTo>
                  <a:cubicBezTo>
                    <a:pt x="10549" y="8065"/>
                    <a:pt x="7535" y="9468"/>
                    <a:pt x="7535" y="10695"/>
                  </a:cubicBezTo>
                  <a:cubicBezTo>
                    <a:pt x="7535" y="11922"/>
                    <a:pt x="10549" y="12974"/>
                    <a:pt x="13814" y="14271"/>
                  </a:cubicBezTo>
                  <a:cubicBezTo>
                    <a:pt x="17079" y="15569"/>
                    <a:pt x="20595" y="17112"/>
                    <a:pt x="21098" y="18234"/>
                  </a:cubicBezTo>
                  <a:cubicBezTo>
                    <a:pt x="21600" y="19356"/>
                    <a:pt x="19088" y="20057"/>
                    <a:pt x="15321" y="20548"/>
                  </a:cubicBezTo>
                  <a:cubicBezTo>
                    <a:pt x="11553" y="21039"/>
                    <a:pt x="6530" y="21319"/>
                    <a:pt x="15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087966" y="1466850"/>
              <a:ext cx="168586" cy="18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7" fill="norm" stroke="1" extrusionOk="0">
                  <a:moveTo>
                    <a:pt x="954" y="0"/>
                  </a:moveTo>
                  <a:cubicBezTo>
                    <a:pt x="420" y="2731"/>
                    <a:pt x="-113" y="5462"/>
                    <a:pt x="20" y="8566"/>
                  </a:cubicBezTo>
                  <a:cubicBezTo>
                    <a:pt x="154" y="11669"/>
                    <a:pt x="954" y="15145"/>
                    <a:pt x="1887" y="17379"/>
                  </a:cubicBezTo>
                  <a:cubicBezTo>
                    <a:pt x="2820" y="19614"/>
                    <a:pt x="3887" y="20607"/>
                    <a:pt x="4954" y="20607"/>
                  </a:cubicBezTo>
                  <a:cubicBezTo>
                    <a:pt x="6020" y="20607"/>
                    <a:pt x="7087" y="19614"/>
                    <a:pt x="7754" y="18497"/>
                  </a:cubicBezTo>
                  <a:cubicBezTo>
                    <a:pt x="8420" y="17379"/>
                    <a:pt x="8687" y="16138"/>
                    <a:pt x="8954" y="16138"/>
                  </a:cubicBezTo>
                  <a:cubicBezTo>
                    <a:pt x="9220" y="16138"/>
                    <a:pt x="9487" y="17379"/>
                    <a:pt x="10020" y="18497"/>
                  </a:cubicBezTo>
                  <a:cubicBezTo>
                    <a:pt x="10554" y="19614"/>
                    <a:pt x="11354" y="20607"/>
                    <a:pt x="12554" y="21103"/>
                  </a:cubicBezTo>
                  <a:cubicBezTo>
                    <a:pt x="13754" y="21600"/>
                    <a:pt x="15354" y="21600"/>
                    <a:pt x="16954" y="19241"/>
                  </a:cubicBezTo>
                  <a:cubicBezTo>
                    <a:pt x="18554" y="16883"/>
                    <a:pt x="20154" y="12166"/>
                    <a:pt x="20820" y="9186"/>
                  </a:cubicBezTo>
                  <a:cubicBezTo>
                    <a:pt x="21487" y="6207"/>
                    <a:pt x="21220" y="4966"/>
                    <a:pt x="20954" y="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324139" y="1530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343189" y="14160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410922" y="1238250"/>
              <a:ext cx="26881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24" y="0"/>
                  </a:moveTo>
                  <a:cubicBezTo>
                    <a:pt x="7143" y="2715"/>
                    <a:pt x="6463" y="5430"/>
                    <a:pt x="6378" y="8557"/>
                  </a:cubicBezTo>
                  <a:cubicBezTo>
                    <a:pt x="6293" y="11685"/>
                    <a:pt x="6803" y="15226"/>
                    <a:pt x="7143" y="17351"/>
                  </a:cubicBezTo>
                  <a:cubicBezTo>
                    <a:pt x="7483" y="19475"/>
                    <a:pt x="7654" y="20184"/>
                    <a:pt x="7739" y="20243"/>
                  </a:cubicBezTo>
                  <a:cubicBezTo>
                    <a:pt x="7824" y="20302"/>
                    <a:pt x="7824" y="19711"/>
                    <a:pt x="6803" y="18649"/>
                  </a:cubicBezTo>
                  <a:cubicBezTo>
                    <a:pt x="5783" y="17587"/>
                    <a:pt x="3742" y="16052"/>
                    <a:pt x="2296" y="15108"/>
                  </a:cubicBezTo>
                  <a:cubicBezTo>
                    <a:pt x="850" y="14164"/>
                    <a:pt x="0" y="13810"/>
                    <a:pt x="0" y="13574"/>
                  </a:cubicBezTo>
                  <a:cubicBezTo>
                    <a:pt x="0" y="13338"/>
                    <a:pt x="850" y="13220"/>
                    <a:pt x="2381" y="12275"/>
                  </a:cubicBezTo>
                  <a:cubicBezTo>
                    <a:pt x="3912" y="11331"/>
                    <a:pt x="6123" y="9561"/>
                    <a:pt x="7994" y="7908"/>
                  </a:cubicBezTo>
                  <a:cubicBezTo>
                    <a:pt x="9865" y="6256"/>
                    <a:pt x="11395" y="4721"/>
                    <a:pt x="12586" y="3600"/>
                  </a:cubicBezTo>
                  <a:cubicBezTo>
                    <a:pt x="13776" y="2479"/>
                    <a:pt x="14627" y="1770"/>
                    <a:pt x="15052" y="1830"/>
                  </a:cubicBezTo>
                  <a:cubicBezTo>
                    <a:pt x="15477" y="1889"/>
                    <a:pt x="15477" y="2715"/>
                    <a:pt x="15307" y="4839"/>
                  </a:cubicBezTo>
                  <a:cubicBezTo>
                    <a:pt x="15137" y="6964"/>
                    <a:pt x="14797" y="10387"/>
                    <a:pt x="14542" y="12452"/>
                  </a:cubicBezTo>
                  <a:cubicBezTo>
                    <a:pt x="14287" y="14518"/>
                    <a:pt x="14117" y="15226"/>
                    <a:pt x="14031" y="16052"/>
                  </a:cubicBezTo>
                  <a:cubicBezTo>
                    <a:pt x="13946" y="16879"/>
                    <a:pt x="13946" y="17823"/>
                    <a:pt x="14031" y="18000"/>
                  </a:cubicBezTo>
                  <a:cubicBezTo>
                    <a:pt x="14117" y="18177"/>
                    <a:pt x="14287" y="17587"/>
                    <a:pt x="14712" y="16938"/>
                  </a:cubicBezTo>
                  <a:cubicBezTo>
                    <a:pt x="15137" y="16289"/>
                    <a:pt x="15817" y="15580"/>
                    <a:pt x="16498" y="15049"/>
                  </a:cubicBezTo>
                  <a:cubicBezTo>
                    <a:pt x="17178" y="14518"/>
                    <a:pt x="17858" y="14164"/>
                    <a:pt x="18454" y="14223"/>
                  </a:cubicBezTo>
                  <a:cubicBezTo>
                    <a:pt x="19049" y="14282"/>
                    <a:pt x="19559" y="14754"/>
                    <a:pt x="20069" y="16052"/>
                  </a:cubicBezTo>
                  <a:cubicBezTo>
                    <a:pt x="20580" y="17351"/>
                    <a:pt x="21090" y="19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249122" y="1276350"/>
              <a:ext cx="472018" cy="39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3584" y="0"/>
                  </a:moveTo>
                  <a:cubicBezTo>
                    <a:pt x="3196" y="3832"/>
                    <a:pt x="2809" y="7665"/>
                    <a:pt x="2664" y="11032"/>
                  </a:cubicBezTo>
                  <a:cubicBezTo>
                    <a:pt x="2518" y="14400"/>
                    <a:pt x="2615" y="17303"/>
                    <a:pt x="2857" y="18987"/>
                  </a:cubicBezTo>
                  <a:cubicBezTo>
                    <a:pt x="3100" y="20671"/>
                    <a:pt x="3487" y="21135"/>
                    <a:pt x="3971" y="21368"/>
                  </a:cubicBezTo>
                  <a:cubicBezTo>
                    <a:pt x="4456" y="21600"/>
                    <a:pt x="5037" y="21600"/>
                    <a:pt x="5473" y="21368"/>
                  </a:cubicBezTo>
                  <a:cubicBezTo>
                    <a:pt x="5909" y="21135"/>
                    <a:pt x="6199" y="20671"/>
                    <a:pt x="6248" y="19742"/>
                  </a:cubicBezTo>
                  <a:cubicBezTo>
                    <a:pt x="6296" y="18813"/>
                    <a:pt x="6102" y="17419"/>
                    <a:pt x="5182" y="16374"/>
                  </a:cubicBezTo>
                  <a:cubicBezTo>
                    <a:pt x="4262" y="15329"/>
                    <a:pt x="2615" y="14632"/>
                    <a:pt x="1550" y="14052"/>
                  </a:cubicBezTo>
                  <a:cubicBezTo>
                    <a:pt x="484" y="13471"/>
                    <a:pt x="0" y="13006"/>
                    <a:pt x="0" y="12542"/>
                  </a:cubicBezTo>
                  <a:cubicBezTo>
                    <a:pt x="0" y="12077"/>
                    <a:pt x="484" y="11613"/>
                    <a:pt x="1453" y="11265"/>
                  </a:cubicBezTo>
                  <a:cubicBezTo>
                    <a:pt x="2422" y="10916"/>
                    <a:pt x="3874" y="10684"/>
                    <a:pt x="5037" y="10974"/>
                  </a:cubicBezTo>
                  <a:cubicBezTo>
                    <a:pt x="6199" y="11265"/>
                    <a:pt x="7071" y="12077"/>
                    <a:pt x="7604" y="13297"/>
                  </a:cubicBezTo>
                  <a:cubicBezTo>
                    <a:pt x="8136" y="14516"/>
                    <a:pt x="8330" y="16142"/>
                    <a:pt x="8427" y="17245"/>
                  </a:cubicBezTo>
                  <a:cubicBezTo>
                    <a:pt x="8524" y="18348"/>
                    <a:pt x="8524" y="18929"/>
                    <a:pt x="8330" y="19394"/>
                  </a:cubicBezTo>
                  <a:cubicBezTo>
                    <a:pt x="8136" y="19858"/>
                    <a:pt x="7749" y="20206"/>
                    <a:pt x="7507" y="19974"/>
                  </a:cubicBezTo>
                  <a:cubicBezTo>
                    <a:pt x="7265" y="19742"/>
                    <a:pt x="7168" y="18929"/>
                    <a:pt x="7410" y="17477"/>
                  </a:cubicBezTo>
                  <a:cubicBezTo>
                    <a:pt x="7652" y="16026"/>
                    <a:pt x="8233" y="13935"/>
                    <a:pt x="8766" y="12716"/>
                  </a:cubicBezTo>
                  <a:cubicBezTo>
                    <a:pt x="9299" y="11497"/>
                    <a:pt x="9783" y="11148"/>
                    <a:pt x="10025" y="11265"/>
                  </a:cubicBezTo>
                  <a:cubicBezTo>
                    <a:pt x="10267" y="11381"/>
                    <a:pt x="10267" y="11961"/>
                    <a:pt x="10267" y="12832"/>
                  </a:cubicBezTo>
                  <a:cubicBezTo>
                    <a:pt x="10267" y="13703"/>
                    <a:pt x="10267" y="14865"/>
                    <a:pt x="10316" y="15794"/>
                  </a:cubicBezTo>
                  <a:cubicBezTo>
                    <a:pt x="10364" y="16723"/>
                    <a:pt x="10461" y="17419"/>
                    <a:pt x="10752" y="17884"/>
                  </a:cubicBezTo>
                  <a:cubicBezTo>
                    <a:pt x="11042" y="18348"/>
                    <a:pt x="11526" y="18581"/>
                    <a:pt x="11865" y="18406"/>
                  </a:cubicBezTo>
                  <a:cubicBezTo>
                    <a:pt x="12204" y="18232"/>
                    <a:pt x="12398" y="17652"/>
                    <a:pt x="12592" y="17013"/>
                  </a:cubicBezTo>
                  <a:cubicBezTo>
                    <a:pt x="12786" y="16374"/>
                    <a:pt x="12979" y="15677"/>
                    <a:pt x="13173" y="15039"/>
                  </a:cubicBezTo>
                  <a:cubicBezTo>
                    <a:pt x="13367" y="14400"/>
                    <a:pt x="13561" y="13819"/>
                    <a:pt x="13609" y="13994"/>
                  </a:cubicBezTo>
                  <a:cubicBezTo>
                    <a:pt x="13657" y="14168"/>
                    <a:pt x="13561" y="15097"/>
                    <a:pt x="13609" y="15852"/>
                  </a:cubicBezTo>
                  <a:cubicBezTo>
                    <a:pt x="13657" y="16606"/>
                    <a:pt x="13851" y="17187"/>
                    <a:pt x="14190" y="17652"/>
                  </a:cubicBezTo>
                  <a:cubicBezTo>
                    <a:pt x="14529" y="18116"/>
                    <a:pt x="15013" y="18465"/>
                    <a:pt x="15691" y="18232"/>
                  </a:cubicBezTo>
                  <a:cubicBezTo>
                    <a:pt x="16370" y="18000"/>
                    <a:pt x="17241" y="17187"/>
                    <a:pt x="17774" y="16374"/>
                  </a:cubicBezTo>
                  <a:cubicBezTo>
                    <a:pt x="18307" y="15561"/>
                    <a:pt x="18500" y="14748"/>
                    <a:pt x="18597" y="14052"/>
                  </a:cubicBezTo>
                  <a:cubicBezTo>
                    <a:pt x="18694" y="13355"/>
                    <a:pt x="18694" y="12774"/>
                    <a:pt x="18452" y="12600"/>
                  </a:cubicBezTo>
                  <a:cubicBezTo>
                    <a:pt x="18210" y="12426"/>
                    <a:pt x="17726" y="12658"/>
                    <a:pt x="17241" y="13355"/>
                  </a:cubicBezTo>
                  <a:cubicBezTo>
                    <a:pt x="16757" y="14052"/>
                    <a:pt x="16273" y="15213"/>
                    <a:pt x="16030" y="16142"/>
                  </a:cubicBezTo>
                  <a:cubicBezTo>
                    <a:pt x="15788" y="17071"/>
                    <a:pt x="15788" y="17768"/>
                    <a:pt x="16757" y="18406"/>
                  </a:cubicBezTo>
                  <a:cubicBezTo>
                    <a:pt x="17726" y="19045"/>
                    <a:pt x="19663" y="19626"/>
                    <a:pt x="2160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229088" y="1466850"/>
              <a:ext cx="1778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293" y="0"/>
                  </a:moveTo>
                  <a:cubicBezTo>
                    <a:pt x="2293" y="6458"/>
                    <a:pt x="2293" y="12915"/>
                    <a:pt x="2039" y="16701"/>
                  </a:cubicBezTo>
                  <a:cubicBezTo>
                    <a:pt x="1785" y="20487"/>
                    <a:pt x="1277" y="21600"/>
                    <a:pt x="768" y="21600"/>
                  </a:cubicBezTo>
                  <a:cubicBezTo>
                    <a:pt x="260" y="21600"/>
                    <a:pt x="-248" y="20487"/>
                    <a:pt x="133" y="18260"/>
                  </a:cubicBezTo>
                  <a:cubicBezTo>
                    <a:pt x="514" y="16033"/>
                    <a:pt x="1785" y="12693"/>
                    <a:pt x="2801" y="10466"/>
                  </a:cubicBezTo>
                  <a:cubicBezTo>
                    <a:pt x="3818" y="8239"/>
                    <a:pt x="4580" y="7126"/>
                    <a:pt x="5470" y="6235"/>
                  </a:cubicBezTo>
                  <a:cubicBezTo>
                    <a:pt x="6359" y="5344"/>
                    <a:pt x="7376" y="4676"/>
                    <a:pt x="8138" y="5122"/>
                  </a:cubicBezTo>
                  <a:cubicBezTo>
                    <a:pt x="8900" y="5567"/>
                    <a:pt x="9408" y="7126"/>
                    <a:pt x="9663" y="8462"/>
                  </a:cubicBezTo>
                  <a:cubicBezTo>
                    <a:pt x="9917" y="9798"/>
                    <a:pt x="9917" y="10911"/>
                    <a:pt x="9917" y="12025"/>
                  </a:cubicBezTo>
                  <a:cubicBezTo>
                    <a:pt x="9917" y="13138"/>
                    <a:pt x="9917" y="14252"/>
                    <a:pt x="9917" y="14252"/>
                  </a:cubicBezTo>
                  <a:cubicBezTo>
                    <a:pt x="9917" y="14252"/>
                    <a:pt x="9917" y="13138"/>
                    <a:pt x="10806" y="11134"/>
                  </a:cubicBezTo>
                  <a:cubicBezTo>
                    <a:pt x="11696" y="9130"/>
                    <a:pt x="13474" y="6235"/>
                    <a:pt x="14999" y="4454"/>
                  </a:cubicBezTo>
                  <a:cubicBezTo>
                    <a:pt x="16524" y="2672"/>
                    <a:pt x="17794" y="2004"/>
                    <a:pt x="18684" y="2338"/>
                  </a:cubicBezTo>
                  <a:cubicBezTo>
                    <a:pt x="19573" y="2672"/>
                    <a:pt x="20081" y="4008"/>
                    <a:pt x="20463" y="6346"/>
                  </a:cubicBezTo>
                  <a:cubicBezTo>
                    <a:pt x="20844" y="8685"/>
                    <a:pt x="21098" y="12025"/>
                    <a:pt x="21352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457739" y="1479984"/>
              <a:ext cx="371757" cy="14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90" fill="norm" stroke="1" extrusionOk="0">
                  <a:moveTo>
                    <a:pt x="0" y="8038"/>
                  </a:moveTo>
                  <a:cubicBezTo>
                    <a:pt x="1227" y="7738"/>
                    <a:pt x="2455" y="7438"/>
                    <a:pt x="3252" y="6688"/>
                  </a:cubicBezTo>
                  <a:cubicBezTo>
                    <a:pt x="4050" y="5938"/>
                    <a:pt x="4418" y="4738"/>
                    <a:pt x="4418" y="3538"/>
                  </a:cubicBezTo>
                  <a:cubicBezTo>
                    <a:pt x="4418" y="2338"/>
                    <a:pt x="4050" y="1138"/>
                    <a:pt x="3559" y="538"/>
                  </a:cubicBezTo>
                  <a:cubicBezTo>
                    <a:pt x="3068" y="-62"/>
                    <a:pt x="2455" y="-62"/>
                    <a:pt x="1841" y="1288"/>
                  </a:cubicBezTo>
                  <a:cubicBezTo>
                    <a:pt x="1227" y="2638"/>
                    <a:pt x="614" y="5338"/>
                    <a:pt x="491" y="8788"/>
                  </a:cubicBezTo>
                  <a:cubicBezTo>
                    <a:pt x="368" y="12238"/>
                    <a:pt x="736" y="16438"/>
                    <a:pt x="1595" y="18688"/>
                  </a:cubicBezTo>
                  <a:cubicBezTo>
                    <a:pt x="2455" y="20938"/>
                    <a:pt x="3805" y="21238"/>
                    <a:pt x="5461" y="18688"/>
                  </a:cubicBezTo>
                  <a:cubicBezTo>
                    <a:pt x="7118" y="16138"/>
                    <a:pt x="9082" y="10738"/>
                    <a:pt x="10125" y="7288"/>
                  </a:cubicBezTo>
                  <a:cubicBezTo>
                    <a:pt x="11168" y="3838"/>
                    <a:pt x="11291" y="2338"/>
                    <a:pt x="11045" y="1288"/>
                  </a:cubicBezTo>
                  <a:cubicBezTo>
                    <a:pt x="10800" y="238"/>
                    <a:pt x="10186" y="-362"/>
                    <a:pt x="9634" y="238"/>
                  </a:cubicBezTo>
                  <a:cubicBezTo>
                    <a:pt x="9082" y="838"/>
                    <a:pt x="8591" y="2638"/>
                    <a:pt x="8223" y="5188"/>
                  </a:cubicBezTo>
                  <a:cubicBezTo>
                    <a:pt x="7855" y="7738"/>
                    <a:pt x="7609" y="11038"/>
                    <a:pt x="7548" y="13438"/>
                  </a:cubicBezTo>
                  <a:cubicBezTo>
                    <a:pt x="7486" y="15838"/>
                    <a:pt x="7609" y="17338"/>
                    <a:pt x="7977" y="17638"/>
                  </a:cubicBezTo>
                  <a:cubicBezTo>
                    <a:pt x="8345" y="17938"/>
                    <a:pt x="8959" y="17038"/>
                    <a:pt x="9634" y="15388"/>
                  </a:cubicBezTo>
                  <a:cubicBezTo>
                    <a:pt x="10309" y="13738"/>
                    <a:pt x="11045" y="11338"/>
                    <a:pt x="11536" y="9388"/>
                  </a:cubicBezTo>
                  <a:cubicBezTo>
                    <a:pt x="12027" y="7438"/>
                    <a:pt x="12273" y="5938"/>
                    <a:pt x="12395" y="6088"/>
                  </a:cubicBezTo>
                  <a:cubicBezTo>
                    <a:pt x="12518" y="6238"/>
                    <a:pt x="12518" y="8038"/>
                    <a:pt x="12518" y="9688"/>
                  </a:cubicBezTo>
                  <a:cubicBezTo>
                    <a:pt x="12518" y="11338"/>
                    <a:pt x="12518" y="12838"/>
                    <a:pt x="12764" y="13138"/>
                  </a:cubicBezTo>
                  <a:cubicBezTo>
                    <a:pt x="13009" y="13438"/>
                    <a:pt x="13500" y="12538"/>
                    <a:pt x="13930" y="11488"/>
                  </a:cubicBezTo>
                  <a:cubicBezTo>
                    <a:pt x="14359" y="10438"/>
                    <a:pt x="14727" y="9238"/>
                    <a:pt x="15034" y="9388"/>
                  </a:cubicBezTo>
                  <a:cubicBezTo>
                    <a:pt x="15341" y="9538"/>
                    <a:pt x="15586" y="11038"/>
                    <a:pt x="15648" y="12538"/>
                  </a:cubicBezTo>
                  <a:cubicBezTo>
                    <a:pt x="15709" y="14038"/>
                    <a:pt x="15586" y="15538"/>
                    <a:pt x="15709" y="15088"/>
                  </a:cubicBezTo>
                  <a:cubicBezTo>
                    <a:pt x="15832" y="14638"/>
                    <a:pt x="16200" y="12238"/>
                    <a:pt x="16814" y="9838"/>
                  </a:cubicBezTo>
                  <a:cubicBezTo>
                    <a:pt x="17427" y="7438"/>
                    <a:pt x="18286" y="5038"/>
                    <a:pt x="19023" y="3538"/>
                  </a:cubicBezTo>
                  <a:cubicBezTo>
                    <a:pt x="19759" y="2038"/>
                    <a:pt x="20373" y="1438"/>
                    <a:pt x="20802" y="1888"/>
                  </a:cubicBezTo>
                  <a:cubicBezTo>
                    <a:pt x="21232" y="2338"/>
                    <a:pt x="21477" y="3838"/>
                    <a:pt x="21539" y="6388"/>
                  </a:cubicBezTo>
                  <a:cubicBezTo>
                    <a:pt x="21600" y="8938"/>
                    <a:pt x="21477" y="12538"/>
                    <a:pt x="21355" y="16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346739" y="1402220"/>
              <a:ext cx="304801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250" y="16996"/>
                    <a:pt x="4500" y="12456"/>
                    <a:pt x="6000" y="9429"/>
                  </a:cubicBezTo>
                  <a:cubicBezTo>
                    <a:pt x="7500" y="6402"/>
                    <a:pt x="8250" y="4889"/>
                    <a:pt x="8850" y="3513"/>
                  </a:cubicBezTo>
                  <a:cubicBezTo>
                    <a:pt x="9450" y="2137"/>
                    <a:pt x="9900" y="899"/>
                    <a:pt x="9975" y="624"/>
                  </a:cubicBezTo>
                  <a:cubicBezTo>
                    <a:pt x="10050" y="349"/>
                    <a:pt x="9750" y="1037"/>
                    <a:pt x="8850" y="3444"/>
                  </a:cubicBezTo>
                  <a:cubicBezTo>
                    <a:pt x="7950" y="5852"/>
                    <a:pt x="6450" y="9979"/>
                    <a:pt x="5625" y="12593"/>
                  </a:cubicBezTo>
                  <a:cubicBezTo>
                    <a:pt x="4800" y="15207"/>
                    <a:pt x="4650" y="16308"/>
                    <a:pt x="4575" y="17340"/>
                  </a:cubicBezTo>
                  <a:cubicBezTo>
                    <a:pt x="4500" y="18372"/>
                    <a:pt x="4500" y="19335"/>
                    <a:pt x="4950" y="19954"/>
                  </a:cubicBezTo>
                  <a:cubicBezTo>
                    <a:pt x="5400" y="20573"/>
                    <a:pt x="6300" y="20848"/>
                    <a:pt x="8100" y="19610"/>
                  </a:cubicBezTo>
                  <a:cubicBezTo>
                    <a:pt x="9900" y="18372"/>
                    <a:pt x="12600" y="15620"/>
                    <a:pt x="14775" y="12318"/>
                  </a:cubicBezTo>
                  <a:cubicBezTo>
                    <a:pt x="16950" y="9016"/>
                    <a:pt x="18600" y="5164"/>
                    <a:pt x="19425" y="2894"/>
                  </a:cubicBezTo>
                  <a:cubicBezTo>
                    <a:pt x="20250" y="624"/>
                    <a:pt x="20250" y="-64"/>
                    <a:pt x="20100" y="5"/>
                  </a:cubicBezTo>
                  <a:cubicBezTo>
                    <a:pt x="19950" y="74"/>
                    <a:pt x="19650" y="899"/>
                    <a:pt x="19425" y="2963"/>
                  </a:cubicBezTo>
                  <a:cubicBezTo>
                    <a:pt x="19200" y="5026"/>
                    <a:pt x="19050" y="8328"/>
                    <a:pt x="19425" y="11080"/>
                  </a:cubicBezTo>
                  <a:cubicBezTo>
                    <a:pt x="19800" y="13832"/>
                    <a:pt x="20700" y="16033"/>
                    <a:pt x="21600" y="18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727739" y="1625600"/>
              <a:ext cx="69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702339" y="163830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78"/>
                    <a:pt x="14400" y="3757"/>
                    <a:pt x="10800" y="7357"/>
                  </a:cubicBezTo>
                  <a:cubicBezTo>
                    <a:pt x="7200" y="10957"/>
                    <a:pt x="3600" y="16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829487" y="2505762"/>
              <a:ext cx="141853" cy="49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24" fill="norm" stroke="1" extrusionOk="0">
                  <a:moveTo>
                    <a:pt x="12527" y="4559"/>
                  </a:moveTo>
                  <a:cubicBezTo>
                    <a:pt x="12527" y="3632"/>
                    <a:pt x="12527" y="2705"/>
                    <a:pt x="12527" y="1963"/>
                  </a:cubicBezTo>
                  <a:cubicBezTo>
                    <a:pt x="12527" y="1222"/>
                    <a:pt x="12527" y="666"/>
                    <a:pt x="11744" y="341"/>
                  </a:cubicBezTo>
                  <a:cubicBezTo>
                    <a:pt x="10962" y="17"/>
                    <a:pt x="9396" y="-76"/>
                    <a:pt x="7049" y="63"/>
                  </a:cubicBezTo>
                  <a:cubicBezTo>
                    <a:pt x="4701" y="202"/>
                    <a:pt x="1570" y="573"/>
                    <a:pt x="475" y="1593"/>
                  </a:cubicBezTo>
                  <a:cubicBezTo>
                    <a:pt x="-621" y="2612"/>
                    <a:pt x="318" y="4281"/>
                    <a:pt x="1883" y="5625"/>
                  </a:cubicBezTo>
                  <a:cubicBezTo>
                    <a:pt x="3449" y="6969"/>
                    <a:pt x="5640" y="7989"/>
                    <a:pt x="6579" y="9009"/>
                  </a:cubicBezTo>
                  <a:cubicBezTo>
                    <a:pt x="7518" y="10029"/>
                    <a:pt x="7205" y="11048"/>
                    <a:pt x="6422" y="11697"/>
                  </a:cubicBezTo>
                  <a:cubicBezTo>
                    <a:pt x="5640" y="12346"/>
                    <a:pt x="4388" y="12624"/>
                    <a:pt x="4075" y="12995"/>
                  </a:cubicBezTo>
                  <a:cubicBezTo>
                    <a:pt x="3762" y="13366"/>
                    <a:pt x="4388" y="13830"/>
                    <a:pt x="4544" y="14803"/>
                  </a:cubicBezTo>
                  <a:cubicBezTo>
                    <a:pt x="4701" y="15776"/>
                    <a:pt x="4388" y="17260"/>
                    <a:pt x="4231" y="18233"/>
                  </a:cubicBezTo>
                  <a:cubicBezTo>
                    <a:pt x="4075" y="19206"/>
                    <a:pt x="4075" y="19670"/>
                    <a:pt x="4544" y="20133"/>
                  </a:cubicBezTo>
                  <a:cubicBezTo>
                    <a:pt x="5014" y="20597"/>
                    <a:pt x="5953" y="21060"/>
                    <a:pt x="8770" y="21292"/>
                  </a:cubicBezTo>
                  <a:cubicBezTo>
                    <a:pt x="11588" y="21524"/>
                    <a:pt x="16283" y="21524"/>
                    <a:pt x="20979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047539" y="2660650"/>
              <a:ext cx="139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653"/>
                    <a:pt x="5236" y="5305"/>
                    <a:pt x="8836" y="8905"/>
                  </a:cubicBezTo>
                  <a:cubicBezTo>
                    <a:pt x="12436" y="12505"/>
                    <a:pt x="17018" y="170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158404" y="2609799"/>
              <a:ext cx="92336" cy="36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6" fill="norm" stroke="1" extrusionOk="0">
                  <a:moveTo>
                    <a:pt x="21415" y="371"/>
                  </a:moveTo>
                  <a:cubicBezTo>
                    <a:pt x="18960" y="125"/>
                    <a:pt x="16506" y="-120"/>
                    <a:pt x="14542" y="64"/>
                  </a:cubicBezTo>
                  <a:cubicBezTo>
                    <a:pt x="12579" y="248"/>
                    <a:pt x="11106" y="862"/>
                    <a:pt x="9142" y="2825"/>
                  </a:cubicBezTo>
                  <a:cubicBezTo>
                    <a:pt x="7179" y="4789"/>
                    <a:pt x="4724" y="8103"/>
                    <a:pt x="3006" y="11110"/>
                  </a:cubicBezTo>
                  <a:cubicBezTo>
                    <a:pt x="1288" y="14116"/>
                    <a:pt x="306" y="16816"/>
                    <a:pt x="60" y="18535"/>
                  </a:cubicBezTo>
                  <a:cubicBezTo>
                    <a:pt x="-185" y="20253"/>
                    <a:pt x="306" y="20989"/>
                    <a:pt x="1779" y="21235"/>
                  </a:cubicBezTo>
                  <a:cubicBezTo>
                    <a:pt x="3251" y="21480"/>
                    <a:pt x="5706" y="21235"/>
                    <a:pt x="8160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307889" y="28829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422189" y="29781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523789" y="296545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746039" y="29337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898439" y="29591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266739" y="2628900"/>
              <a:ext cx="209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873"/>
                    <a:pt x="3927" y="1745"/>
                    <a:pt x="6436" y="4582"/>
                  </a:cubicBezTo>
                  <a:cubicBezTo>
                    <a:pt x="8945" y="7418"/>
                    <a:pt x="12000" y="12218"/>
                    <a:pt x="14618" y="15382"/>
                  </a:cubicBezTo>
                  <a:cubicBezTo>
                    <a:pt x="17236" y="18545"/>
                    <a:pt x="19418" y="20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448402" y="2606588"/>
              <a:ext cx="97738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50" fill="norm" stroke="1" extrusionOk="0">
                  <a:moveTo>
                    <a:pt x="21221" y="1156"/>
                  </a:moveTo>
                  <a:cubicBezTo>
                    <a:pt x="21221" y="608"/>
                    <a:pt x="21221" y="60"/>
                    <a:pt x="20532" y="5"/>
                  </a:cubicBezTo>
                  <a:cubicBezTo>
                    <a:pt x="19842" y="-50"/>
                    <a:pt x="18464" y="389"/>
                    <a:pt x="16395" y="1978"/>
                  </a:cubicBezTo>
                  <a:cubicBezTo>
                    <a:pt x="14327" y="3568"/>
                    <a:pt x="11570" y="6309"/>
                    <a:pt x="8812" y="9270"/>
                  </a:cubicBezTo>
                  <a:cubicBezTo>
                    <a:pt x="6055" y="12230"/>
                    <a:pt x="3298" y="15410"/>
                    <a:pt x="1689" y="17329"/>
                  </a:cubicBezTo>
                  <a:cubicBezTo>
                    <a:pt x="81" y="19247"/>
                    <a:pt x="-379" y="19905"/>
                    <a:pt x="310" y="20399"/>
                  </a:cubicBezTo>
                  <a:cubicBezTo>
                    <a:pt x="1000" y="20892"/>
                    <a:pt x="2838" y="21221"/>
                    <a:pt x="4676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567305" y="2913670"/>
              <a:ext cx="112185" cy="10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2038" y="6680"/>
                  </a:moveTo>
                  <a:cubicBezTo>
                    <a:pt x="1630" y="9272"/>
                    <a:pt x="1223" y="11864"/>
                    <a:pt x="815" y="14240"/>
                  </a:cubicBezTo>
                  <a:cubicBezTo>
                    <a:pt x="408" y="16616"/>
                    <a:pt x="0" y="18776"/>
                    <a:pt x="0" y="18560"/>
                  </a:cubicBezTo>
                  <a:cubicBezTo>
                    <a:pt x="0" y="18344"/>
                    <a:pt x="408" y="15752"/>
                    <a:pt x="1223" y="13160"/>
                  </a:cubicBezTo>
                  <a:cubicBezTo>
                    <a:pt x="2038" y="10568"/>
                    <a:pt x="3260" y="7976"/>
                    <a:pt x="4483" y="5816"/>
                  </a:cubicBezTo>
                  <a:cubicBezTo>
                    <a:pt x="5706" y="3656"/>
                    <a:pt x="6928" y="1928"/>
                    <a:pt x="8558" y="848"/>
                  </a:cubicBezTo>
                  <a:cubicBezTo>
                    <a:pt x="10189" y="-232"/>
                    <a:pt x="12226" y="-664"/>
                    <a:pt x="13857" y="1928"/>
                  </a:cubicBezTo>
                  <a:cubicBezTo>
                    <a:pt x="15487" y="4520"/>
                    <a:pt x="16709" y="10136"/>
                    <a:pt x="17932" y="13808"/>
                  </a:cubicBezTo>
                  <a:cubicBezTo>
                    <a:pt x="19155" y="17480"/>
                    <a:pt x="20377" y="19208"/>
                    <a:pt x="21600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749339" y="2537197"/>
              <a:ext cx="135467" cy="49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37" fill="norm" stroke="1" extrusionOk="0">
                  <a:moveTo>
                    <a:pt x="0" y="2069"/>
                  </a:moveTo>
                  <a:cubicBezTo>
                    <a:pt x="0" y="1606"/>
                    <a:pt x="0" y="1142"/>
                    <a:pt x="665" y="771"/>
                  </a:cubicBezTo>
                  <a:cubicBezTo>
                    <a:pt x="1329" y="401"/>
                    <a:pt x="2658" y="122"/>
                    <a:pt x="4154" y="30"/>
                  </a:cubicBezTo>
                  <a:cubicBezTo>
                    <a:pt x="5649" y="-63"/>
                    <a:pt x="7311" y="30"/>
                    <a:pt x="8972" y="725"/>
                  </a:cubicBezTo>
                  <a:cubicBezTo>
                    <a:pt x="10634" y="1420"/>
                    <a:pt x="12295" y="2718"/>
                    <a:pt x="12462" y="4062"/>
                  </a:cubicBezTo>
                  <a:cubicBezTo>
                    <a:pt x="12628" y="5407"/>
                    <a:pt x="11298" y="6797"/>
                    <a:pt x="10302" y="8095"/>
                  </a:cubicBezTo>
                  <a:cubicBezTo>
                    <a:pt x="9305" y="9393"/>
                    <a:pt x="8640" y="10598"/>
                    <a:pt x="9305" y="11757"/>
                  </a:cubicBezTo>
                  <a:cubicBezTo>
                    <a:pt x="9969" y="12916"/>
                    <a:pt x="11963" y="14028"/>
                    <a:pt x="14123" y="15279"/>
                  </a:cubicBezTo>
                  <a:cubicBezTo>
                    <a:pt x="16283" y="16531"/>
                    <a:pt x="18609" y="17922"/>
                    <a:pt x="19938" y="18849"/>
                  </a:cubicBezTo>
                  <a:cubicBezTo>
                    <a:pt x="21268" y="19776"/>
                    <a:pt x="21600" y="20239"/>
                    <a:pt x="20935" y="20564"/>
                  </a:cubicBezTo>
                  <a:cubicBezTo>
                    <a:pt x="20271" y="20888"/>
                    <a:pt x="18609" y="21073"/>
                    <a:pt x="16948" y="21213"/>
                  </a:cubicBezTo>
                  <a:cubicBezTo>
                    <a:pt x="15286" y="21352"/>
                    <a:pt x="13625" y="21444"/>
                    <a:pt x="11963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791651" y="2717800"/>
              <a:ext cx="157839" cy="11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65" fill="norm" stroke="1" extrusionOk="0">
                  <a:moveTo>
                    <a:pt x="3332" y="0"/>
                  </a:moveTo>
                  <a:cubicBezTo>
                    <a:pt x="2180" y="3535"/>
                    <a:pt x="1028" y="7069"/>
                    <a:pt x="452" y="9818"/>
                  </a:cubicBezTo>
                  <a:cubicBezTo>
                    <a:pt x="-124" y="12567"/>
                    <a:pt x="-124" y="14531"/>
                    <a:pt x="308" y="16298"/>
                  </a:cubicBezTo>
                  <a:cubicBezTo>
                    <a:pt x="740" y="18065"/>
                    <a:pt x="1604" y="19636"/>
                    <a:pt x="2612" y="19833"/>
                  </a:cubicBezTo>
                  <a:cubicBezTo>
                    <a:pt x="3620" y="20029"/>
                    <a:pt x="4772" y="18851"/>
                    <a:pt x="5780" y="17476"/>
                  </a:cubicBezTo>
                  <a:cubicBezTo>
                    <a:pt x="6788" y="16102"/>
                    <a:pt x="7652" y="14531"/>
                    <a:pt x="8372" y="14924"/>
                  </a:cubicBezTo>
                  <a:cubicBezTo>
                    <a:pt x="9092" y="15316"/>
                    <a:pt x="9668" y="17673"/>
                    <a:pt x="10676" y="19244"/>
                  </a:cubicBezTo>
                  <a:cubicBezTo>
                    <a:pt x="11684" y="20815"/>
                    <a:pt x="13124" y="21600"/>
                    <a:pt x="14996" y="19440"/>
                  </a:cubicBezTo>
                  <a:cubicBezTo>
                    <a:pt x="16868" y="17280"/>
                    <a:pt x="19172" y="12175"/>
                    <a:pt x="21476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006639" y="27368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029045" y="2622550"/>
              <a:ext cx="156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457"/>
                    <a:pt x="-1582" y="11314"/>
                    <a:pt x="1118" y="7714"/>
                  </a:cubicBezTo>
                  <a:cubicBezTo>
                    <a:pt x="3818" y="4114"/>
                    <a:pt x="11918" y="2057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153842" y="2463800"/>
              <a:ext cx="195698" cy="31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73" fill="norm" stroke="1" extrusionOk="0">
                  <a:moveTo>
                    <a:pt x="6079" y="0"/>
                  </a:moveTo>
                  <a:cubicBezTo>
                    <a:pt x="4700" y="2335"/>
                    <a:pt x="3322" y="4670"/>
                    <a:pt x="2632" y="7881"/>
                  </a:cubicBezTo>
                  <a:cubicBezTo>
                    <a:pt x="1943" y="11092"/>
                    <a:pt x="1943" y="15178"/>
                    <a:pt x="2288" y="17732"/>
                  </a:cubicBezTo>
                  <a:cubicBezTo>
                    <a:pt x="2632" y="20286"/>
                    <a:pt x="3322" y="21308"/>
                    <a:pt x="3666" y="21454"/>
                  </a:cubicBezTo>
                  <a:cubicBezTo>
                    <a:pt x="4011" y="21600"/>
                    <a:pt x="4011" y="20870"/>
                    <a:pt x="3666" y="19776"/>
                  </a:cubicBezTo>
                  <a:cubicBezTo>
                    <a:pt x="3322" y="18681"/>
                    <a:pt x="2632" y="17222"/>
                    <a:pt x="1713" y="15689"/>
                  </a:cubicBezTo>
                  <a:cubicBezTo>
                    <a:pt x="794" y="14157"/>
                    <a:pt x="-355" y="12551"/>
                    <a:pt x="105" y="10800"/>
                  </a:cubicBezTo>
                  <a:cubicBezTo>
                    <a:pt x="564" y="9049"/>
                    <a:pt x="2632" y="7151"/>
                    <a:pt x="4241" y="5765"/>
                  </a:cubicBezTo>
                  <a:cubicBezTo>
                    <a:pt x="5849" y="4378"/>
                    <a:pt x="6998" y="3503"/>
                    <a:pt x="8147" y="2846"/>
                  </a:cubicBezTo>
                  <a:cubicBezTo>
                    <a:pt x="9296" y="2189"/>
                    <a:pt x="10445" y="1751"/>
                    <a:pt x="11134" y="1970"/>
                  </a:cubicBezTo>
                  <a:cubicBezTo>
                    <a:pt x="11824" y="2189"/>
                    <a:pt x="12054" y="3065"/>
                    <a:pt x="12054" y="5692"/>
                  </a:cubicBezTo>
                  <a:cubicBezTo>
                    <a:pt x="12054" y="8319"/>
                    <a:pt x="11824" y="12697"/>
                    <a:pt x="11594" y="15324"/>
                  </a:cubicBezTo>
                  <a:cubicBezTo>
                    <a:pt x="11364" y="17951"/>
                    <a:pt x="11134" y="18827"/>
                    <a:pt x="11019" y="19630"/>
                  </a:cubicBezTo>
                  <a:cubicBezTo>
                    <a:pt x="10905" y="20432"/>
                    <a:pt x="10905" y="21162"/>
                    <a:pt x="11019" y="21089"/>
                  </a:cubicBezTo>
                  <a:cubicBezTo>
                    <a:pt x="11134" y="21016"/>
                    <a:pt x="11364" y="20141"/>
                    <a:pt x="12054" y="18973"/>
                  </a:cubicBezTo>
                  <a:cubicBezTo>
                    <a:pt x="12743" y="17805"/>
                    <a:pt x="13892" y="16346"/>
                    <a:pt x="15041" y="15470"/>
                  </a:cubicBezTo>
                  <a:cubicBezTo>
                    <a:pt x="16190" y="14595"/>
                    <a:pt x="17339" y="14303"/>
                    <a:pt x="18258" y="14668"/>
                  </a:cubicBezTo>
                  <a:cubicBezTo>
                    <a:pt x="19177" y="15032"/>
                    <a:pt x="19866" y="16054"/>
                    <a:pt x="20326" y="17222"/>
                  </a:cubicBezTo>
                  <a:cubicBezTo>
                    <a:pt x="20785" y="18389"/>
                    <a:pt x="21015" y="19703"/>
                    <a:pt x="21245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200439" y="2381250"/>
              <a:ext cx="41094" cy="39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48" fill="norm" stroke="1" extrusionOk="0">
                  <a:moveTo>
                    <a:pt x="16200" y="0"/>
                  </a:moveTo>
                  <a:cubicBezTo>
                    <a:pt x="10800" y="3832"/>
                    <a:pt x="5400" y="7665"/>
                    <a:pt x="2700" y="10626"/>
                  </a:cubicBezTo>
                  <a:cubicBezTo>
                    <a:pt x="0" y="13587"/>
                    <a:pt x="0" y="15677"/>
                    <a:pt x="0" y="17245"/>
                  </a:cubicBezTo>
                  <a:cubicBezTo>
                    <a:pt x="0" y="18813"/>
                    <a:pt x="0" y="19858"/>
                    <a:pt x="2160" y="20555"/>
                  </a:cubicBezTo>
                  <a:cubicBezTo>
                    <a:pt x="4320" y="21252"/>
                    <a:pt x="8640" y="21600"/>
                    <a:pt x="12420" y="21542"/>
                  </a:cubicBezTo>
                  <a:cubicBezTo>
                    <a:pt x="16200" y="21484"/>
                    <a:pt x="19440" y="21019"/>
                    <a:pt x="20520" y="20032"/>
                  </a:cubicBezTo>
                  <a:cubicBezTo>
                    <a:pt x="21600" y="19045"/>
                    <a:pt x="20520" y="17535"/>
                    <a:pt x="19440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141086" y="2576173"/>
              <a:ext cx="465754" cy="15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711" fill="norm" stroke="1" extrusionOk="0">
                  <a:moveTo>
                    <a:pt x="1274" y="6396"/>
                  </a:moveTo>
                  <a:cubicBezTo>
                    <a:pt x="786" y="6104"/>
                    <a:pt x="297" y="5812"/>
                    <a:pt x="101" y="4936"/>
                  </a:cubicBezTo>
                  <a:cubicBezTo>
                    <a:pt x="-94" y="4060"/>
                    <a:pt x="4" y="2601"/>
                    <a:pt x="297" y="1725"/>
                  </a:cubicBezTo>
                  <a:cubicBezTo>
                    <a:pt x="590" y="850"/>
                    <a:pt x="1079" y="558"/>
                    <a:pt x="1812" y="412"/>
                  </a:cubicBezTo>
                  <a:cubicBezTo>
                    <a:pt x="2545" y="266"/>
                    <a:pt x="3522" y="266"/>
                    <a:pt x="4402" y="2747"/>
                  </a:cubicBezTo>
                  <a:cubicBezTo>
                    <a:pt x="5282" y="5228"/>
                    <a:pt x="6063" y="10190"/>
                    <a:pt x="6454" y="13401"/>
                  </a:cubicBezTo>
                  <a:cubicBezTo>
                    <a:pt x="6845" y="16612"/>
                    <a:pt x="6845" y="18071"/>
                    <a:pt x="6650" y="19239"/>
                  </a:cubicBezTo>
                  <a:cubicBezTo>
                    <a:pt x="6454" y="20406"/>
                    <a:pt x="6063" y="21282"/>
                    <a:pt x="5868" y="20260"/>
                  </a:cubicBezTo>
                  <a:cubicBezTo>
                    <a:pt x="5673" y="19239"/>
                    <a:pt x="5673" y="16320"/>
                    <a:pt x="6015" y="13109"/>
                  </a:cubicBezTo>
                  <a:cubicBezTo>
                    <a:pt x="6357" y="9898"/>
                    <a:pt x="7041" y="6396"/>
                    <a:pt x="7578" y="4060"/>
                  </a:cubicBezTo>
                  <a:cubicBezTo>
                    <a:pt x="8116" y="1725"/>
                    <a:pt x="8507" y="558"/>
                    <a:pt x="8800" y="704"/>
                  </a:cubicBezTo>
                  <a:cubicBezTo>
                    <a:pt x="9093" y="850"/>
                    <a:pt x="9289" y="2309"/>
                    <a:pt x="9387" y="4936"/>
                  </a:cubicBezTo>
                  <a:cubicBezTo>
                    <a:pt x="9484" y="7563"/>
                    <a:pt x="9484" y="11358"/>
                    <a:pt x="9533" y="13985"/>
                  </a:cubicBezTo>
                  <a:cubicBezTo>
                    <a:pt x="9582" y="16612"/>
                    <a:pt x="9680" y="18071"/>
                    <a:pt x="9924" y="18217"/>
                  </a:cubicBezTo>
                  <a:cubicBezTo>
                    <a:pt x="10168" y="18363"/>
                    <a:pt x="10559" y="17196"/>
                    <a:pt x="10853" y="15882"/>
                  </a:cubicBezTo>
                  <a:cubicBezTo>
                    <a:pt x="11146" y="14568"/>
                    <a:pt x="11341" y="13109"/>
                    <a:pt x="11537" y="11650"/>
                  </a:cubicBezTo>
                  <a:cubicBezTo>
                    <a:pt x="11732" y="10190"/>
                    <a:pt x="11928" y="8731"/>
                    <a:pt x="12025" y="8731"/>
                  </a:cubicBezTo>
                  <a:cubicBezTo>
                    <a:pt x="12123" y="8731"/>
                    <a:pt x="12123" y="10190"/>
                    <a:pt x="12123" y="12087"/>
                  </a:cubicBezTo>
                  <a:cubicBezTo>
                    <a:pt x="12123" y="13985"/>
                    <a:pt x="12123" y="16320"/>
                    <a:pt x="12416" y="17633"/>
                  </a:cubicBezTo>
                  <a:cubicBezTo>
                    <a:pt x="12710" y="18947"/>
                    <a:pt x="13296" y="19239"/>
                    <a:pt x="14029" y="17487"/>
                  </a:cubicBezTo>
                  <a:cubicBezTo>
                    <a:pt x="14762" y="15736"/>
                    <a:pt x="15642" y="11941"/>
                    <a:pt x="16228" y="9314"/>
                  </a:cubicBezTo>
                  <a:cubicBezTo>
                    <a:pt x="16815" y="6687"/>
                    <a:pt x="17108" y="5228"/>
                    <a:pt x="17303" y="3768"/>
                  </a:cubicBezTo>
                  <a:cubicBezTo>
                    <a:pt x="17499" y="2309"/>
                    <a:pt x="17596" y="850"/>
                    <a:pt x="17401" y="266"/>
                  </a:cubicBezTo>
                  <a:cubicBezTo>
                    <a:pt x="17206" y="-318"/>
                    <a:pt x="16717" y="-26"/>
                    <a:pt x="16179" y="2017"/>
                  </a:cubicBezTo>
                  <a:cubicBezTo>
                    <a:pt x="15642" y="4060"/>
                    <a:pt x="15055" y="7855"/>
                    <a:pt x="14762" y="10482"/>
                  </a:cubicBezTo>
                  <a:cubicBezTo>
                    <a:pt x="14469" y="13109"/>
                    <a:pt x="14469" y="14568"/>
                    <a:pt x="14664" y="15736"/>
                  </a:cubicBezTo>
                  <a:cubicBezTo>
                    <a:pt x="14860" y="16904"/>
                    <a:pt x="15251" y="17779"/>
                    <a:pt x="16424" y="17779"/>
                  </a:cubicBezTo>
                  <a:cubicBezTo>
                    <a:pt x="17596" y="17779"/>
                    <a:pt x="19551" y="16904"/>
                    <a:pt x="21506" y="16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006889" y="2588597"/>
              <a:ext cx="184151" cy="13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1303"/>
                  </a:moveTo>
                  <a:cubicBezTo>
                    <a:pt x="248" y="6461"/>
                    <a:pt x="497" y="11619"/>
                    <a:pt x="621" y="15327"/>
                  </a:cubicBezTo>
                  <a:cubicBezTo>
                    <a:pt x="745" y="19034"/>
                    <a:pt x="745" y="21291"/>
                    <a:pt x="1366" y="20807"/>
                  </a:cubicBezTo>
                  <a:cubicBezTo>
                    <a:pt x="1986" y="20324"/>
                    <a:pt x="3228" y="17100"/>
                    <a:pt x="4097" y="14682"/>
                  </a:cubicBezTo>
                  <a:cubicBezTo>
                    <a:pt x="4966" y="12264"/>
                    <a:pt x="5462" y="10652"/>
                    <a:pt x="6083" y="8879"/>
                  </a:cubicBezTo>
                  <a:cubicBezTo>
                    <a:pt x="6703" y="7106"/>
                    <a:pt x="7448" y="5172"/>
                    <a:pt x="8193" y="4849"/>
                  </a:cubicBezTo>
                  <a:cubicBezTo>
                    <a:pt x="8938" y="4527"/>
                    <a:pt x="9683" y="5816"/>
                    <a:pt x="9931" y="7267"/>
                  </a:cubicBezTo>
                  <a:cubicBezTo>
                    <a:pt x="10179" y="8718"/>
                    <a:pt x="9931" y="10330"/>
                    <a:pt x="10179" y="10007"/>
                  </a:cubicBezTo>
                  <a:cubicBezTo>
                    <a:pt x="10428" y="9685"/>
                    <a:pt x="11172" y="7428"/>
                    <a:pt x="11917" y="5494"/>
                  </a:cubicBezTo>
                  <a:cubicBezTo>
                    <a:pt x="12662" y="3560"/>
                    <a:pt x="13407" y="1948"/>
                    <a:pt x="14524" y="981"/>
                  </a:cubicBezTo>
                  <a:cubicBezTo>
                    <a:pt x="15641" y="13"/>
                    <a:pt x="17131" y="-309"/>
                    <a:pt x="18000" y="336"/>
                  </a:cubicBezTo>
                  <a:cubicBezTo>
                    <a:pt x="18869" y="981"/>
                    <a:pt x="19117" y="2592"/>
                    <a:pt x="19614" y="5816"/>
                  </a:cubicBezTo>
                  <a:cubicBezTo>
                    <a:pt x="20110" y="9040"/>
                    <a:pt x="20855" y="13876"/>
                    <a:pt x="21600" y="1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241839" y="2560937"/>
              <a:ext cx="393701" cy="14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9" fill="norm" stroke="1" extrusionOk="0">
                  <a:moveTo>
                    <a:pt x="0" y="11276"/>
                  </a:moveTo>
                  <a:cubicBezTo>
                    <a:pt x="1045" y="9796"/>
                    <a:pt x="2090" y="8317"/>
                    <a:pt x="2787" y="6394"/>
                  </a:cubicBezTo>
                  <a:cubicBezTo>
                    <a:pt x="3484" y="4470"/>
                    <a:pt x="3832" y="2103"/>
                    <a:pt x="3658" y="920"/>
                  </a:cubicBezTo>
                  <a:cubicBezTo>
                    <a:pt x="3484" y="-264"/>
                    <a:pt x="2787" y="-264"/>
                    <a:pt x="2148" y="1215"/>
                  </a:cubicBezTo>
                  <a:cubicBezTo>
                    <a:pt x="1510" y="2695"/>
                    <a:pt x="929" y="5654"/>
                    <a:pt x="639" y="8761"/>
                  </a:cubicBezTo>
                  <a:cubicBezTo>
                    <a:pt x="348" y="11868"/>
                    <a:pt x="348" y="15122"/>
                    <a:pt x="929" y="17489"/>
                  </a:cubicBezTo>
                  <a:cubicBezTo>
                    <a:pt x="1510" y="19857"/>
                    <a:pt x="2671" y="21336"/>
                    <a:pt x="4355" y="19857"/>
                  </a:cubicBezTo>
                  <a:cubicBezTo>
                    <a:pt x="6039" y="18377"/>
                    <a:pt x="8245" y="13939"/>
                    <a:pt x="9465" y="10832"/>
                  </a:cubicBezTo>
                  <a:cubicBezTo>
                    <a:pt x="10684" y="7725"/>
                    <a:pt x="10916" y="5950"/>
                    <a:pt x="11090" y="4322"/>
                  </a:cubicBezTo>
                  <a:cubicBezTo>
                    <a:pt x="11265" y="2695"/>
                    <a:pt x="11381" y="1215"/>
                    <a:pt x="11090" y="476"/>
                  </a:cubicBezTo>
                  <a:cubicBezTo>
                    <a:pt x="10800" y="-264"/>
                    <a:pt x="10103" y="-264"/>
                    <a:pt x="9465" y="1363"/>
                  </a:cubicBezTo>
                  <a:cubicBezTo>
                    <a:pt x="8826" y="2991"/>
                    <a:pt x="8245" y="6246"/>
                    <a:pt x="7897" y="8761"/>
                  </a:cubicBezTo>
                  <a:cubicBezTo>
                    <a:pt x="7548" y="11276"/>
                    <a:pt x="7432" y="13051"/>
                    <a:pt x="7665" y="13939"/>
                  </a:cubicBezTo>
                  <a:cubicBezTo>
                    <a:pt x="7897" y="14826"/>
                    <a:pt x="8477" y="14826"/>
                    <a:pt x="8884" y="14087"/>
                  </a:cubicBezTo>
                  <a:cubicBezTo>
                    <a:pt x="9290" y="13347"/>
                    <a:pt x="9523" y="11868"/>
                    <a:pt x="9813" y="10240"/>
                  </a:cubicBezTo>
                  <a:cubicBezTo>
                    <a:pt x="10103" y="8613"/>
                    <a:pt x="10452" y="6837"/>
                    <a:pt x="10568" y="6689"/>
                  </a:cubicBezTo>
                  <a:cubicBezTo>
                    <a:pt x="10684" y="6541"/>
                    <a:pt x="10568" y="8021"/>
                    <a:pt x="10510" y="9500"/>
                  </a:cubicBezTo>
                  <a:cubicBezTo>
                    <a:pt x="10452" y="10980"/>
                    <a:pt x="10452" y="12459"/>
                    <a:pt x="10742" y="13199"/>
                  </a:cubicBezTo>
                  <a:cubicBezTo>
                    <a:pt x="11032" y="13939"/>
                    <a:pt x="11613" y="13939"/>
                    <a:pt x="12135" y="13199"/>
                  </a:cubicBezTo>
                  <a:cubicBezTo>
                    <a:pt x="12658" y="12459"/>
                    <a:pt x="13123" y="10980"/>
                    <a:pt x="13529" y="9500"/>
                  </a:cubicBezTo>
                  <a:cubicBezTo>
                    <a:pt x="13935" y="8021"/>
                    <a:pt x="14284" y="6541"/>
                    <a:pt x="14400" y="6541"/>
                  </a:cubicBezTo>
                  <a:cubicBezTo>
                    <a:pt x="14516" y="6541"/>
                    <a:pt x="14400" y="8021"/>
                    <a:pt x="14284" y="10240"/>
                  </a:cubicBezTo>
                  <a:cubicBezTo>
                    <a:pt x="14168" y="12459"/>
                    <a:pt x="14052" y="15418"/>
                    <a:pt x="14110" y="15862"/>
                  </a:cubicBezTo>
                  <a:cubicBezTo>
                    <a:pt x="14168" y="16306"/>
                    <a:pt x="14400" y="14235"/>
                    <a:pt x="14865" y="12015"/>
                  </a:cubicBezTo>
                  <a:cubicBezTo>
                    <a:pt x="15329" y="9796"/>
                    <a:pt x="16026" y="7429"/>
                    <a:pt x="16723" y="5654"/>
                  </a:cubicBezTo>
                  <a:cubicBezTo>
                    <a:pt x="17419" y="3878"/>
                    <a:pt x="18116" y="2695"/>
                    <a:pt x="18755" y="2103"/>
                  </a:cubicBezTo>
                  <a:cubicBezTo>
                    <a:pt x="19394" y="1511"/>
                    <a:pt x="19974" y="1511"/>
                    <a:pt x="20381" y="2251"/>
                  </a:cubicBezTo>
                  <a:cubicBezTo>
                    <a:pt x="20787" y="2991"/>
                    <a:pt x="21019" y="4470"/>
                    <a:pt x="21194" y="6837"/>
                  </a:cubicBezTo>
                  <a:cubicBezTo>
                    <a:pt x="21368" y="9204"/>
                    <a:pt x="21484" y="12459"/>
                    <a:pt x="21600" y="15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289589" y="2492289"/>
              <a:ext cx="298451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1838" y="18815"/>
                    <a:pt x="3677" y="16086"/>
                    <a:pt x="5668" y="12703"/>
                  </a:cubicBezTo>
                  <a:cubicBezTo>
                    <a:pt x="7660" y="9321"/>
                    <a:pt x="9804" y="5286"/>
                    <a:pt x="10953" y="2971"/>
                  </a:cubicBezTo>
                  <a:cubicBezTo>
                    <a:pt x="12102" y="657"/>
                    <a:pt x="12255" y="64"/>
                    <a:pt x="12102" y="4"/>
                  </a:cubicBezTo>
                  <a:cubicBezTo>
                    <a:pt x="11949" y="-55"/>
                    <a:pt x="11489" y="420"/>
                    <a:pt x="10647" y="2378"/>
                  </a:cubicBezTo>
                  <a:cubicBezTo>
                    <a:pt x="9804" y="4336"/>
                    <a:pt x="8579" y="7778"/>
                    <a:pt x="7889" y="10448"/>
                  </a:cubicBezTo>
                  <a:cubicBezTo>
                    <a:pt x="7200" y="13119"/>
                    <a:pt x="7047" y="15018"/>
                    <a:pt x="7200" y="16204"/>
                  </a:cubicBezTo>
                  <a:cubicBezTo>
                    <a:pt x="7353" y="17391"/>
                    <a:pt x="7813" y="17866"/>
                    <a:pt x="8426" y="18103"/>
                  </a:cubicBezTo>
                  <a:cubicBezTo>
                    <a:pt x="9038" y="18341"/>
                    <a:pt x="9804" y="18341"/>
                    <a:pt x="10877" y="17510"/>
                  </a:cubicBezTo>
                  <a:cubicBezTo>
                    <a:pt x="11949" y="16679"/>
                    <a:pt x="13328" y="15018"/>
                    <a:pt x="14706" y="12703"/>
                  </a:cubicBezTo>
                  <a:cubicBezTo>
                    <a:pt x="16085" y="10389"/>
                    <a:pt x="17464" y="7422"/>
                    <a:pt x="18306" y="5286"/>
                  </a:cubicBezTo>
                  <a:cubicBezTo>
                    <a:pt x="19149" y="3149"/>
                    <a:pt x="19455" y="1844"/>
                    <a:pt x="19609" y="1488"/>
                  </a:cubicBezTo>
                  <a:cubicBezTo>
                    <a:pt x="19762" y="1132"/>
                    <a:pt x="19762" y="1725"/>
                    <a:pt x="19532" y="3387"/>
                  </a:cubicBezTo>
                  <a:cubicBezTo>
                    <a:pt x="19302" y="5048"/>
                    <a:pt x="18843" y="7778"/>
                    <a:pt x="19149" y="9855"/>
                  </a:cubicBezTo>
                  <a:cubicBezTo>
                    <a:pt x="19455" y="11932"/>
                    <a:pt x="20528" y="13356"/>
                    <a:pt x="21600" y="14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651539" y="267970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715039" y="2705100"/>
              <a:ext cx="82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400"/>
                    <a:pt x="8308" y="10800"/>
                    <a:pt x="4708" y="14400"/>
                  </a:cubicBezTo>
                  <a:cubicBezTo>
                    <a:pt x="1108" y="18000"/>
                    <a:pt x="55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115245" y="1582621"/>
              <a:ext cx="252845" cy="152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14" fill="norm" stroke="1" extrusionOk="0">
                  <a:moveTo>
                    <a:pt x="10078" y="606"/>
                  </a:moveTo>
                  <a:cubicBezTo>
                    <a:pt x="9542" y="427"/>
                    <a:pt x="9007" y="248"/>
                    <a:pt x="7846" y="128"/>
                  </a:cubicBezTo>
                  <a:cubicBezTo>
                    <a:pt x="6686" y="9"/>
                    <a:pt x="4901" y="-51"/>
                    <a:pt x="3384" y="54"/>
                  </a:cubicBezTo>
                  <a:cubicBezTo>
                    <a:pt x="1866" y="158"/>
                    <a:pt x="617" y="427"/>
                    <a:pt x="170" y="860"/>
                  </a:cubicBezTo>
                  <a:cubicBezTo>
                    <a:pt x="-276" y="1293"/>
                    <a:pt x="81" y="1891"/>
                    <a:pt x="2134" y="2578"/>
                  </a:cubicBezTo>
                  <a:cubicBezTo>
                    <a:pt x="4187" y="3265"/>
                    <a:pt x="7936" y="4042"/>
                    <a:pt x="10613" y="4923"/>
                  </a:cubicBezTo>
                  <a:cubicBezTo>
                    <a:pt x="13291" y="5805"/>
                    <a:pt x="14898" y="6790"/>
                    <a:pt x="14630" y="7732"/>
                  </a:cubicBezTo>
                  <a:cubicBezTo>
                    <a:pt x="14362" y="8673"/>
                    <a:pt x="12220" y="9569"/>
                    <a:pt x="10167" y="10151"/>
                  </a:cubicBezTo>
                  <a:cubicBezTo>
                    <a:pt x="8114" y="10734"/>
                    <a:pt x="6150" y="11003"/>
                    <a:pt x="4722" y="11167"/>
                  </a:cubicBezTo>
                  <a:cubicBezTo>
                    <a:pt x="3294" y="11332"/>
                    <a:pt x="2402" y="11391"/>
                    <a:pt x="2402" y="11406"/>
                  </a:cubicBezTo>
                  <a:cubicBezTo>
                    <a:pt x="2402" y="11421"/>
                    <a:pt x="3294" y="11391"/>
                    <a:pt x="4633" y="11451"/>
                  </a:cubicBezTo>
                  <a:cubicBezTo>
                    <a:pt x="5972" y="11511"/>
                    <a:pt x="7757" y="11660"/>
                    <a:pt x="9185" y="12019"/>
                  </a:cubicBezTo>
                  <a:cubicBezTo>
                    <a:pt x="10613" y="12377"/>
                    <a:pt x="11684" y="12945"/>
                    <a:pt x="11952" y="13677"/>
                  </a:cubicBezTo>
                  <a:cubicBezTo>
                    <a:pt x="12220" y="14409"/>
                    <a:pt x="11684" y="15305"/>
                    <a:pt x="10970" y="16231"/>
                  </a:cubicBezTo>
                  <a:cubicBezTo>
                    <a:pt x="10256" y="17157"/>
                    <a:pt x="9364" y="18113"/>
                    <a:pt x="9185" y="18920"/>
                  </a:cubicBezTo>
                  <a:cubicBezTo>
                    <a:pt x="9007" y="19727"/>
                    <a:pt x="9542" y="20384"/>
                    <a:pt x="10881" y="20817"/>
                  </a:cubicBezTo>
                  <a:cubicBezTo>
                    <a:pt x="12220" y="21250"/>
                    <a:pt x="14362" y="21459"/>
                    <a:pt x="16236" y="21504"/>
                  </a:cubicBezTo>
                  <a:cubicBezTo>
                    <a:pt x="18111" y="21549"/>
                    <a:pt x="19717" y="21429"/>
                    <a:pt x="21324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90328" y="2047789"/>
              <a:ext cx="174362" cy="50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2" fill="norm" stroke="1" extrusionOk="0">
                  <a:moveTo>
                    <a:pt x="4261" y="12507"/>
                  </a:moveTo>
                  <a:cubicBezTo>
                    <a:pt x="2960" y="12238"/>
                    <a:pt x="1659" y="11969"/>
                    <a:pt x="878" y="12193"/>
                  </a:cubicBezTo>
                  <a:cubicBezTo>
                    <a:pt x="97" y="12417"/>
                    <a:pt x="-163" y="13134"/>
                    <a:pt x="97" y="14568"/>
                  </a:cubicBezTo>
                  <a:cubicBezTo>
                    <a:pt x="357" y="16002"/>
                    <a:pt x="1138" y="18153"/>
                    <a:pt x="1919" y="19453"/>
                  </a:cubicBezTo>
                  <a:cubicBezTo>
                    <a:pt x="2700" y="20752"/>
                    <a:pt x="3480" y="21200"/>
                    <a:pt x="4521" y="21380"/>
                  </a:cubicBezTo>
                  <a:cubicBezTo>
                    <a:pt x="5562" y="21559"/>
                    <a:pt x="6864" y="21469"/>
                    <a:pt x="8035" y="20887"/>
                  </a:cubicBezTo>
                  <a:cubicBezTo>
                    <a:pt x="9206" y="20304"/>
                    <a:pt x="10247" y="19229"/>
                    <a:pt x="10897" y="17078"/>
                  </a:cubicBezTo>
                  <a:cubicBezTo>
                    <a:pt x="11548" y="14927"/>
                    <a:pt x="11808" y="11700"/>
                    <a:pt x="10767" y="8787"/>
                  </a:cubicBezTo>
                  <a:cubicBezTo>
                    <a:pt x="9726" y="5874"/>
                    <a:pt x="7384" y="3275"/>
                    <a:pt x="5692" y="1796"/>
                  </a:cubicBezTo>
                  <a:cubicBezTo>
                    <a:pt x="4001" y="318"/>
                    <a:pt x="2960" y="-41"/>
                    <a:pt x="2179" y="4"/>
                  </a:cubicBezTo>
                  <a:cubicBezTo>
                    <a:pt x="1398" y="49"/>
                    <a:pt x="878" y="497"/>
                    <a:pt x="1008" y="1886"/>
                  </a:cubicBezTo>
                  <a:cubicBezTo>
                    <a:pt x="1138" y="3275"/>
                    <a:pt x="1919" y="5605"/>
                    <a:pt x="3871" y="8070"/>
                  </a:cubicBezTo>
                  <a:cubicBezTo>
                    <a:pt x="5823" y="10535"/>
                    <a:pt x="8945" y="13134"/>
                    <a:pt x="11027" y="14658"/>
                  </a:cubicBezTo>
                  <a:cubicBezTo>
                    <a:pt x="13109" y="16181"/>
                    <a:pt x="14150" y="16630"/>
                    <a:pt x="15321" y="16988"/>
                  </a:cubicBezTo>
                  <a:cubicBezTo>
                    <a:pt x="16492" y="17347"/>
                    <a:pt x="17794" y="17615"/>
                    <a:pt x="18835" y="17571"/>
                  </a:cubicBezTo>
                  <a:cubicBezTo>
                    <a:pt x="19876" y="17526"/>
                    <a:pt x="20656" y="17167"/>
                    <a:pt x="21437" y="16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58339" y="2308136"/>
              <a:ext cx="11430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821"/>
                  </a:moveTo>
                  <a:cubicBezTo>
                    <a:pt x="1200" y="5676"/>
                    <a:pt x="2400" y="6532"/>
                    <a:pt x="4000" y="6746"/>
                  </a:cubicBezTo>
                  <a:cubicBezTo>
                    <a:pt x="5600" y="6959"/>
                    <a:pt x="7600" y="6532"/>
                    <a:pt x="8800" y="5676"/>
                  </a:cubicBezTo>
                  <a:cubicBezTo>
                    <a:pt x="10000" y="4821"/>
                    <a:pt x="10400" y="3538"/>
                    <a:pt x="10400" y="2361"/>
                  </a:cubicBezTo>
                  <a:cubicBezTo>
                    <a:pt x="10400" y="1185"/>
                    <a:pt x="10000" y="116"/>
                    <a:pt x="9000" y="9"/>
                  </a:cubicBezTo>
                  <a:cubicBezTo>
                    <a:pt x="8000" y="-98"/>
                    <a:pt x="6400" y="757"/>
                    <a:pt x="5600" y="2468"/>
                  </a:cubicBezTo>
                  <a:cubicBezTo>
                    <a:pt x="4800" y="4179"/>
                    <a:pt x="4800" y="6746"/>
                    <a:pt x="7600" y="10060"/>
                  </a:cubicBezTo>
                  <a:cubicBezTo>
                    <a:pt x="10400" y="13375"/>
                    <a:pt x="16000" y="17439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710739" y="2277492"/>
              <a:ext cx="46968" cy="39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86" fill="norm" stroke="1" extrusionOk="0">
                  <a:moveTo>
                    <a:pt x="0" y="8131"/>
                  </a:moveTo>
                  <a:cubicBezTo>
                    <a:pt x="2817" y="11383"/>
                    <a:pt x="5635" y="14634"/>
                    <a:pt x="7983" y="16667"/>
                  </a:cubicBezTo>
                  <a:cubicBezTo>
                    <a:pt x="10330" y="18699"/>
                    <a:pt x="12209" y="19512"/>
                    <a:pt x="14087" y="20209"/>
                  </a:cubicBezTo>
                  <a:cubicBezTo>
                    <a:pt x="15965" y="20905"/>
                    <a:pt x="17843" y="21486"/>
                    <a:pt x="18783" y="21486"/>
                  </a:cubicBezTo>
                  <a:cubicBezTo>
                    <a:pt x="19722" y="21486"/>
                    <a:pt x="19722" y="20905"/>
                    <a:pt x="17843" y="19047"/>
                  </a:cubicBezTo>
                  <a:cubicBezTo>
                    <a:pt x="15965" y="17189"/>
                    <a:pt x="12209" y="14054"/>
                    <a:pt x="9391" y="10918"/>
                  </a:cubicBezTo>
                  <a:cubicBezTo>
                    <a:pt x="6574" y="7783"/>
                    <a:pt x="4696" y="4647"/>
                    <a:pt x="4226" y="2789"/>
                  </a:cubicBezTo>
                  <a:cubicBezTo>
                    <a:pt x="3757" y="931"/>
                    <a:pt x="4696" y="351"/>
                    <a:pt x="7513" y="118"/>
                  </a:cubicBezTo>
                  <a:cubicBezTo>
                    <a:pt x="10330" y="-114"/>
                    <a:pt x="15026" y="2"/>
                    <a:pt x="17843" y="409"/>
                  </a:cubicBezTo>
                  <a:cubicBezTo>
                    <a:pt x="20661" y="815"/>
                    <a:pt x="21600" y="1512"/>
                    <a:pt x="20191" y="2847"/>
                  </a:cubicBezTo>
                  <a:cubicBezTo>
                    <a:pt x="18783" y="4183"/>
                    <a:pt x="15026" y="6157"/>
                    <a:pt x="11270" y="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813282" y="2231595"/>
              <a:ext cx="234008" cy="16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483" fill="norm" stroke="1" extrusionOk="0">
                  <a:moveTo>
                    <a:pt x="1081" y="9695"/>
                  </a:moveTo>
                  <a:cubicBezTo>
                    <a:pt x="2054" y="9695"/>
                    <a:pt x="3027" y="9695"/>
                    <a:pt x="3610" y="9052"/>
                  </a:cubicBezTo>
                  <a:cubicBezTo>
                    <a:pt x="4194" y="8409"/>
                    <a:pt x="4389" y="7123"/>
                    <a:pt x="4486" y="5452"/>
                  </a:cubicBezTo>
                  <a:cubicBezTo>
                    <a:pt x="4583" y="3780"/>
                    <a:pt x="4583" y="1723"/>
                    <a:pt x="3999" y="695"/>
                  </a:cubicBezTo>
                  <a:cubicBezTo>
                    <a:pt x="3416" y="-334"/>
                    <a:pt x="2248" y="-334"/>
                    <a:pt x="1372" y="1466"/>
                  </a:cubicBezTo>
                  <a:cubicBezTo>
                    <a:pt x="497" y="3266"/>
                    <a:pt x="-87" y="6866"/>
                    <a:pt x="10" y="10209"/>
                  </a:cubicBezTo>
                  <a:cubicBezTo>
                    <a:pt x="108" y="13552"/>
                    <a:pt x="886" y="16637"/>
                    <a:pt x="2345" y="18566"/>
                  </a:cubicBezTo>
                  <a:cubicBezTo>
                    <a:pt x="3805" y="20495"/>
                    <a:pt x="5945" y="21266"/>
                    <a:pt x="7794" y="19466"/>
                  </a:cubicBezTo>
                  <a:cubicBezTo>
                    <a:pt x="9643" y="17666"/>
                    <a:pt x="11199" y="13295"/>
                    <a:pt x="11978" y="10466"/>
                  </a:cubicBezTo>
                  <a:cubicBezTo>
                    <a:pt x="12756" y="7637"/>
                    <a:pt x="12756" y="6352"/>
                    <a:pt x="12756" y="5066"/>
                  </a:cubicBezTo>
                  <a:cubicBezTo>
                    <a:pt x="12756" y="3780"/>
                    <a:pt x="12756" y="2495"/>
                    <a:pt x="12562" y="2623"/>
                  </a:cubicBezTo>
                  <a:cubicBezTo>
                    <a:pt x="12367" y="2752"/>
                    <a:pt x="11978" y="4295"/>
                    <a:pt x="12075" y="5966"/>
                  </a:cubicBezTo>
                  <a:cubicBezTo>
                    <a:pt x="12172" y="7637"/>
                    <a:pt x="12756" y="9437"/>
                    <a:pt x="13145" y="11495"/>
                  </a:cubicBezTo>
                  <a:cubicBezTo>
                    <a:pt x="13535" y="13552"/>
                    <a:pt x="13729" y="15866"/>
                    <a:pt x="13827" y="16380"/>
                  </a:cubicBezTo>
                  <a:cubicBezTo>
                    <a:pt x="13924" y="16895"/>
                    <a:pt x="13924" y="15609"/>
                    <a:pt x="13827" y="13552"/>
                  </a:cubicBezTo>
                  <a:cubicBezTo>
                    <a:pt x="13729" y="11495"/>
                    <a:pt x="13535" y="8666"/>
                    <a:pt x="13535" y="5966"/>
                  </a:cubicBezTo>
                  <a:cubicBezTo>
                    <a:pt x="13535" y="3266"/>
                    <a:pt x="13729" y="695"/>
                    <a:pt x="14021" y="309"/>
                  </a:cubicBezTo>
                  <a:cubicBezTo>
                    <a:pt x="14313" y="-77"/>
                    <a:pt x="14702" y="1723"/>
                    <a:pt x="15481" y="3909"/>
                  </a:cubicBezTo>
                  <a:cubicBezTo>
                    <a:pt x="16259" y="6095"/>
                    <a:pt x="17427" y="8666"/>
                    <a:pt x="18497" y="10209"/>
                  </a:cubicBezTo>
                  <a:cubicBezTo>
                    <a:pt x="19567" y="11752"/>
                    <a:pt x="20540" y="12266"/>
                    <a:pt x="21513" y="12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63428" y="1946189"/>
              <a:ext cx="288662" cy="41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2" fill="norm" stroke="1" extrusionOk="0">
                  <a:moveTo>
                    <a:pt x="4473" y="13131"/>
                  </a:moveTo>
                  <a:cubicBezTo>
                    <a:pt x="3843" y="12798"/>
                    <a:pt x="3212" y="12466"/>
                    <a:pt x="2660" y="12521"/>
                  </a:cubicBezTo>
                  <a:cubicBezTo>
                    <a:pt x="2108" y="12577"/>
                    <a:pt x="1635" y="13020"/>
                    <a:pt x="1162" y="14238"/>
                  </a:cubicBezTo>
                  <a:cubicBezTo>
                    <a:pt x="689" y="15457"/>
                    <a:pt x="216" y="17451"/>
                    <a:pt x="59" y="18724"/>
                  </a:cubicBezTo>
                  <a:cubicBezTo>
                    <a:pt x="-99" y="19998"/>
                    <a:pt x="59" y="20552"/>
                    <a:pt x="532" y="20940"/>
                  </a:cubicBezTo>
                  <a:cubicBezTo>
                    <a:pt x="1005" y="21327"/>
                    <a:pt x="1793" y="21549"/>
                    <a:pt x="2502" y="21494"/>
                  </a:cubicBezTo>
                  <a:cubicBezTo>
                    <a:pt x="3212" y="21438"/>
                    <a:pt x="3843" y="21106"/>
                    <a:pt x="4394" y="19278"/>
                  </a:cubicBezTo>
                  <a:cubicBezTo>
                    <a:pt x="4946" y="17451"/>
                    <a:pt x="5419" y="14127"/>
                    <a:pt x="5340" y="10804"/>
                  </a:cubicBezTo>
                  <a:cubicBezTo>
                    <a:pt x="5262" y="7481"/>
                    <a:pt x="4631" y="4158"/>
                    <a:pt x="4000" y="2275"/>
                  </a:cubicBezTo>
                  <a:cubicBezTo>
                    <a:pt x="3370" y="392"/>
                    <a:pt x="2739" y="-51"/>
                    <a:pt x="2187" y="4"/>
                  </a:cubicBezTo>
                  <a:cubicBezTo>
                    <a:pt x="1635" y="60"/>
                    <a:pt x="1162" y="614"/>
                    <a:pt x="926" y="2497"/>
                  </a:cubicBezTo>
                  <a:cubicBezTo>
                    <a:pt x="689" y="4380"/>
                    <a:pt x="689" y="7592"/>
                    <a:pt x="1162" y="10084"/>
                  </a:cubicBezTo>
                  <a:cubicBezTo>
                    <a:pt x="1635" y="12577"/>
                    <a:pt x="2581" y="14349"/>
                    <a:pt x="3448" y="15512"/>
                  </a:cubicBezTo>
                  <a:cubicBezTo>
                    <a:pt x="4316" y="16675"/>
                    <a:pt x="5104" y="17229"/>
                    <a:pt x="5971" y="17561"/>
                  </a:cubicBezTo>
                  <a:cubicBezTo>
                    <a:pt x="6838" y="17894"/>
                    <a:pt x="7784" y="18004"/>
                    <a:pt x="8573" y="17838"/>
                  </a:cubicBezTo>
                  <a:cubicBezTo>
                    <a:pt x="9361" y="17672"/>
                    <a:pt x="9992" y="17229"/>
                    <a:pt x="10386" y="16675"/>
                  </a:cubicBezTo>
                  <a:cubicBezTo>
                    <a:pt x="10780" y="16121"/>
                    <a:pt x="10937" y="15457"/>
                    <a:pt x="11095" y="14847"/>
                  </a:cubicBezTo>
                  <a:cubicBezTo>
                    <a:pt x="11253" y="14238"/>
                    <a:pt x="11410" y="13684"/>
                    <a:pt x="11095" y="13186"/>
                  </a:cubicBezTo>
                  <a:cubicBezTo>
                    <a:pt x="10780" y="12687"/>
                    <a:pt x="9992" y="12244"/>
                    <a:pt x="9440" y="12300"/>
                  </a:cubicBezTo>
                  <a:cubicBezTo>
                    <a:pt x="8888" y="12355"/>
                    <a:pt x="8573" y="12909"/>
                    <a:pt x="8415" y="13463"/>
                  </a:cubicBezTo>
                  <a:cubicBezTo>
                    <a:pt x="8257" y="14017"/>
                    <a:pt x="8257" y="14571"/>
                    <a:pt x="8336" y="15180"/>
                  </a:cubicBezTo>
                  <a:cubicBezTo>
                    <a:pt x="8415" y="15789"/>
                    <a:pt x="8573" y="16454"/>
                    <a:pt x="9046" y="16952"/>
                  </a:cubicBezTo>
                  <a:cubicBezTo>
                    <a:pt x="9519" y="17451"/>
                    <a:pt x="10307" y="17783"/>
                    <a:pt x="11016" y="17783"/>
                  </a:cubicBezTo>
                  <a:cubicBezTo>
                    <a:pt x="11726" y="17783"/>
                    <a:pt x="12356" y="17451"/>
                    <a:pt x="12829" y="17007"/>
                  </a:cubicBezTo>
                  <a:cubicBezTo>
                    <a:pt x="13302" y="16564"/>
                    <a:pt x="13618" y="16011"/>
                    <a:pt x="14012" y="16011"/>
                  </a:cubicBezTo>
                  <a:cubicBezTo>
                    <a:pt x="14406" y="16011"/>
                    <a:pt x="14879" y="16564"/>
                    <a:pt x="15194" y="16509"/>
                  </a:cubicBezTo>
                  <a:cubicBezTo>
                    <a:pt x="15510" y="16454"/>
                    <a:pt x="15667" y="15789"/>
                    <a:pt x="15825" y="14903"/>
                  </a:cubicBezTo>
                  <a:cubicBezTo>
                    <a:pt x="15983" y="14017"/>
                    <a:pt x="16140" y="12909"/>
                    <a:pt x="16535" y="12134"/>
                  </a:cubicBezTo>
                  <a:cubicBezTo>
                    <a:pt x="16929" y="11358"/>
                    <a:pt x="17559" y="10915"/>
                    <a:pt x="18032" y="10971"/>
                  </a:cubicBezTo>
                  <a:cubicBezTo>
                    <a:pt x="18505" y="11026"/>
                    <a:pt x="18821" y="11580"/>
                    <a:pt x="19136" y="12189"/>
                  </a:cubicBezTo>
                  <a:cubicBezTo>
                    <a:pt x="19451" y="12798"/>
                    <a:pt x="19767" y="13463"/>
                    <a:pt x="20082" y="14127"/>
                  </a:cubicBezTo>
                  <a:cubicBezTo>
                    <a:pt x="20397" y="14792"/>
                    <a:pt x="20713" y="15457"/>
                    <a:pt x="20949" y="15401"/>
                  </a:cubicBezTo>
                  <a:cubicBezTo>
                    <a:pt x="21186" y="15346"/>
                    <a:pt x="21343" y="14571"/>
                    <a:pt x="21501" y="13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371502" y="1892300"/>
              <a:ext cx="99121" cy="31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81" fill="norm" stroke="1" extrusionOk="0">
                  <a:moveTo>
                    <a:pt x="1273" y="0"/>
                  </a:moveTo>
                  <a:cubicBezTo>
                    <a:pt x="373" y="3268"/>
                    <a:pt x="-527" y="6537"/>
                    <a:pt x="373" y="9876"/>
                  </a:cubicBezTo>
                  <a:cubicBezTo>
                    <a:pt x="1273" y="13216"/>
                    <a:pt x="3973" y="16626"/>
                    <a:pt x="5998" y="18616"/>
                  </a:cubicBezTo>
                  <a:cubicBezTo>
                    <a:pt x="8023" y="20605"/>
                    <a:pt x="9373" y="21174"/>
                    <a:pt x="11173" y="21387"/>
                  </a:cubicBezTo>
                  <a:cubicBezTo>
                    <a:pt x="12973" y="21600"/>
                    <a:pt x="15223" y="21458"/>
                    <a:pt x="17248" y="20889"/>
                  </a:cubicBezTo>
                  <a:cubicBezTo>
                    <a:pt x="19273" y="20321"/>
                    <a:pt x="21073" y="19326"/>
                    <a:pt x="21073" y="18189"/>
                  </a:cubicBezTo>
                  <a:cubicBezTo>
                    <a:pt x="21073" y="17053"/>
                    <a:pt x="19273" y="15774"/>
                    <a:pt x="17473" y="14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348055" y="2082800"/>
              <a:ext cx="118335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8530" y="9969"/>
                  </a:moveTo>
                  <a:cubicBezTo>
                    <a:pt x="6668" y="11631"/>
                    <a:pt x="4806" y="13292"/>
                    <a:pt x="2944" y="15785"/>
                  </a:cubicBezTo>
                  <a:cubicBezTo>
                    <a:pt x="1082" y="18277"/>
                    <a:pt x="-780" y="21600"/>
                    <a:pt x="337" y="21600"/>
                  </a:cubicBezTo>
                  <a:cubicBezTo>
                    <a:pt x="1454" y="21600"/>
                    <a:pt x="5551" y="18277"/>
                    <a:pt x="9461" y="14123"/>
                  </a:cubicBezTo>
                  <a:cubicBezTo>
                    <a:pt x="13372" y="9969"/>
                    <a:pt x="17096" y="4985"/>
                    <a:pt x="208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61690" y="2839726"/>
              <a:ext cx="118900" cy="15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17" fill="norm" stroke="1" extrusionOk="0">
                  <a:moveTo>
                    <a:pt x="21286" y="7503"/>
                  </a:moveTo>
                  <a:cubicBezTo>
                    <a:pt x="18633" y="4945"/>
                    <a:pt x="15981" y="2387"/>
                    <a:pt x="13139" y="1108"/>
                  </a:cubicBezTo>
                  <a:cubicBezTo>
                    <a:pt x="10297" y="-171"/>
                    <a:pt x="7265" y="-171"/>
                    <a:pt x="4991" y="255"/>
                  </a:cubicBezTo>
                  <a:cubicBezTo>
                    <a:pt x="2718" y="682"/>
                    <a:pt x="1202" y="1534"/>
                    <a:pt x="444" y="2671"/>
                  </a:cubicBezTo>
                  <a:cubicBezTo>
                    <a:pt x="-314" y="3808"/>
                    <a:pt x="-314" y="5229"/>
                    <a:pt x="2149" y="6934"/>
                  </a:cubicBezTo>
                  <a:cubicBezTo>
                    <a:pt x="4612" y="8640"/>
                    <a:pt x="9539" y="10629"/>
                    <a:pt x="12760" y="12050"/>
                  </a:cubicBezTo>
                  <a:cubicBezTo>
                    <a:pt x="15981" y="13471"/>
                    <a:pt x="17497" y="14324"/>
                    <a:pt x="18254" y="15603"/>
                  </a:cubicBezTo>
                  <a:cubicBezTo>
                    <a:pt x="19012" y="16882"/>
                    <a:pt x="19012" y="18587"/>
                    <a:pt x="18065" y="19724"/>
                  </a:cubicBezTo>
                  <a:cubicBezTo>
                    <a:pt x="17118" y="20861"/>
                    <a:pt x="15223" y="21429"/>
                    <a:pt x="13707" y="21145"/>
                  </a:cubicBezTo>
                  <a:cubicBezTo>
                    <a:pt x="12191" y="20861"/>
                    <a:pt x="11054" y="19724"/>
                    <a:pt x="9918" y="18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08105" y="2823318"/>
              <a:ext cx="112185" cy="14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5706" y="4000"/>
                  </a:moveTo>
                  <a:cubicBezTo>
                    <a:pt x="5298" y="2175"/>
                    <a:pt x="4891" y="349"/>
                    <a:pt x="4075" y="45"/>
                  </a:cubicBezTo>
                  <a:cubicBezTo>
                    <a:pt x="3260" y="-259"/>
                    <a:pt x="2038" y="958"/>
                    <a:pt x="1223" y="4152"/>
                  </a:cubicBezTo>
                  <a:cubicBezTo>
                    <a:pt x="408" y="7347"/>
                    <a:pt x="0" y="12518"/>
                    <a:pt x="0" y="15865"/>
                  </a:cubicBezTo>
                  <a:cubicBezTo>
                    <a:pt x="0" y="19211"/>
                    <a:pt x="408" y="20733"/>
                    <a:pt x="1426" y="21037"/>
                  </a:cubicBezTo>
                  <a:cubicBezTo>
                    <a:pt x="2445" y="21341"/>
                    <a:pt x="4075" y="20428"/>
                    <a:pt x="5298" y="19059"/>
                  </a:cubicBezTo>
                  <a:cubicBezTo>
                    <a:pt x="6521" y="17690"/>
                    <a:pt x="7336" y="15865"/>
                    <a:pt x="8355" y="14040"/>
                  </a:cubicBezTo>
                  <a:cubicBezTo>
                    <a:pt x="9374" y="12214"/>
                    <a:pt x="10596" y="10389"/>
                    <a:pt x="11819" y="10541"/>
                  </a:cubicBezTo>
                  <a:cubicBezTo>
                    <a:pt x="13042" y="10693"/>
                    <a:pt x="14264" y="12823"/>
                    <a:pt x="15894" y="14192"/>
                  </a:cubicBezTo>
                  <a:cubicBezTo>
                    <a:pt x="17525" y="15561"/>
                    <a:pt x="19562" y="16169"/>
                    <a:pt x="21600" y="16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26639" y="2824618"/>
              <a:ext cx="171451" cy="10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5309"/>
                  </a:moveTo>
                  <a:cubicBezTo>
                    <a:pt x="1333" y="6579"/>
                    <a:pt x="2667" y="7850"/>
                    <a:pt x="3467" y="9544"/>
                  </a:cubicBezTo>
                  <a:cubicBezTo>
                    <a:pt x="4267" y="11238"/>
                    <a:pt x="4533" y="13356"/>
                    <a:pt x="4800" y="15897"/>
                  </a:cubicBezTo>
                  <a:cubicBezTo>
                    <a:pt x="5067" y="18438"/>
                    <a:pt x="5333" y="21403"/>
                    <a:pt x="5467" y="21403"/>
                  </a:cubicBezTo>
                  <a:cubicBezTo>
                    <a:pt x="5600" y="21403"/>
                    <a:pt x="5600" y="18438"/>
                    <a:pt x="5600" y="14838"/>
                  </a:cubicBezTo>
                  <a:cubicBezTo>
                    <a:pt x="5600" y="11238"/>
                    <a:pt x="5600" y="7003"/>
                    <a:pt x="6133" y="4250"/>
                  </a:cubicBezTo>
                  <a:cubicBezTo>
                    <a:pt x="6667" y="1497"/>
                    <a:pt x="7733" y="227"/>
                    <a:pt x="8400" y="650"/>
                  </a:cubicBezTo>
                  <a:cubicBezTo>
                    <a:pt x="9067" y="1074"/>
                    <a:pt x="9333" y="3191"/>
                    <a:pt x="9600" y="5309"/>
                  </a:cubicBezTo>
                  <a:cubicBezTo>
                    <a:pt x="9867" y="7427"/>
                    <a:pt x="10133" y="9544"/>
                    <a:pt x="10667" y="9544"/>
                  </a:cubicBezTo>
                  <a:cubicBezTo>
                    <a:pt x="11200" y="9544"/>
                    <a:pt x="12000" y="7427"/>
                    <a:pt x="12933" y="5097"/>
                  </a:cubicBezTo>
                  <a:cubicBezTo>
                    <a:pt x="13867" y="2768"/>
                    <a:pt x="14933" y="227"/>
                    <a:pt x="16000" y="15"/>
                  </a:cubicBezTo>
                  <a:cubicBezTo>
                    <a:pt x="17067" y="-197"/>
                    <a:pt x="18133" y="1921"/>
                    <a:pt x="18800" y="4250"/>
                  </a:cubicBezTo>
                  <a:cubicBezTo>
                    <a:pt x="19467" y="6579"/>
                    <a:pt x="19733" y="9121"/>
                    <a:pt x="20133" y="10603"/>
                  </a:cubicBezTo>
                  <a:cubicBezTo>
                    <a:pt x="20533" y="12085"/>
                    <a:pt x="21067" y="12509"/>
                    <a:pt x="21600" y="12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17139" y="2747062"/>
              <a:ext cx="107525" cy="3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6" fill="norm" stroke="1" extrusionOk="0">
                  <a:moveTo>
                    <a:pt x="0" y="2264"/>
                  </a:moveTo>
                  <a:cubicBezTo>
                    <a:pt x="2118" y="5805"/>
                    <a:pt x="4235" y="9346"/>
                    <a:pt x="5929" y="12355"/>
                  </a:cubicBezTo>
                  <a:cubicBezTo>
                    <a:pt x="7624" y="15365"/>
                    <a:pt x="8894" y="17844"/>
                    <a:pt x="9318" y="19378"/>
                  </a:cubicBezTo>
                  <a:cubicBezTo>
                    <a:pt x="9741" y="20913"/>
                    <a:pt x="9318" y="21503"/>
                    <a:pt x="9106" y="21326"/>
                  </a:cubicBezTo>
                  <a:cubicBezTo>
                    <a:pt x="8894" y="21149"/>
                    <a:pt x="8894" y="20205"/>
                    <a:pt x="8471" y="18080"/>
                  </a:cubicBezTo>
                  <a:cubicBezTo>
                    <a:pt x="8047" y="15955"/>
                    <a:pt x="7200" y="12651"/>
                    <a:pt x="6776" y="9818"/>
                  </a:cubicBezTo>
                  <a:cubicBezTo>
                    <a:pt x="6353" y="6985"/>
                    <a:pt x="6353" y="4624"/>
                    <a:pt x="6776" y="3090"/>
                  </a:cubicBezTo>
                  <a:cubicBezTo>
                    <a:pt x="7200" y="1555"/>
                    <a:pt x="8047" y="847"/>
                    <a:pt x="9741" y="434"/>
                  </a:cubicBezTo>
                  <a:cubicBezTo>
                    <a:pt x="11435" y="21"/>
                    <a:pt x="13976" y="-97"/>
                    <a:pt x="15882" y="80"/>
                  </a:cubicBezTo>
                  <a:cubicBezTo>
                    <a:pt x="17788" y="257"/>
                    <a:pt x="19059" y="729"/>
                    <a:pt x="19906" y="1733"/>
                  </a:cubicBezTo>
                  <a:cubicBezTo>
                    <a:pt x="20753" y="2736"/>
                    <a:pt x="21176" y="4270"/>
                    <a:pt x="21388" y="5392"/>
                  </a:cubicBezTo>
                  <a:cubicBezTo>
                    <a:pt x="21600" y="6513"/>
                    <a:pt x="21600" y="7221"/>
                    <a:pt x="20965" y="7811"/>
                  </a:cubicBezTo>
                  <a:cubicBezTo>
                    <a:pt x="20329" y="8401"/>
                    <a:pt x="19059" y="8873"/>
                    <a:pt x="18000" y="8755"/>
                  </a:cubicBezTo>
                  <a:cubicBezTo>
                    <a:pt x="16941" y="8637"/>
                    <a:pt x="16094" y="7929"/>
                    <a:pt x="15459" y="7280"/>
                  </a:cubicBezTo>
                  <a:cubicBezTo>
                    <a:pt x="14824" y="6631"/>
                    <a:pt x="14400" y="6041"/>
                    <a:pt x="13976" y="5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256839" y="2489200"/>
              <a:ext cx="2667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3787"/>
                    <a:pt x="1029" y="7574"/>
                    <a:pt x="1629" y="10940"/>
                  </a:cubicBezTo>
                  <a:cubicBezTo>
                    <a:pt x="2229" y="14306"/>
                    <a:pt x="2914" y="17252"/>
                    <a:pt x="3429" y="19075"/>
                  </a:cubicBezTo>
                  <a:cubicBezTo>
                    <a:pt x="3943" y="20899"/>
                    <a:pt x="4286" y="21600"/>
                    <a:pt x="4800" y="21600"/>
                  </a:cubicBezTo>
                  <a:cubicBezTo>
                    <a:pt x="5314" y="21600"/>
                    <a:pt x="6000" y="20899"/>
                    <a:pt x="6943" y="19145"/>
                  </a:cubicBezTo>
                  <a:cubicBezTo>
                    <a:pt x="7886" y="17392"/>
                    <a:pt x="9086" y="14587"/>
                    <a:pt x="9686" y="12834"/>
                  </a:cubicBezTo>
                  <a:cubicBezTo>
                    <a:pt x="10286" y="11081"/>
                    <a:pt x="10286" y="10379"/>
                    <a:pt x="10029" y="10309"/>
                  </a:cubicBezTo>
                  <a:cubicBezTo>
                    <a:pt x="9771" y="10239"/>
                    <a:pt x="9257" y="10800"/>
                    <a:pt x="8914" y="11782"/>
                  </a:cubicBezTo>
                  <a:cubicBezTo>
                    <a:pt x="8571" y="12764"/>
                    <a:pt x="8400" y="14166"/>
                    <a:pt x="8314" y="15218"/>
                  </a:cubicBezTo>
                  <a:cubicBezTo>
                    <a:pt x="8229" y="16270"/>
                    <a:pt x="8229" y="16971"/>
                    <a:pt x="8571" y="17532"/>
                  </a:cubicBezTo>
                  <a:cubicBezTo>
                    <a:pt x="8914" y="18094"/>
                    <a:pt x="9600" y="18514"/>
                    <a:pt x="10800" y="18725"/>
                  </a:cubicBezTo>
                  <a:cubicBezTo>
                    <a:pt x="12000" y="18935"/>
                    <a:pt x="13714" y="18935"/>
                    <a:pt x="15600" y="18514"/>
                  </a:cubicBezTo>
                  <a:cubicBezTo>
                    <a:pt x="17486" y="18094"/>
                    <a:pt x="19543" y="17252"/>
                    <a:pt x="21600" y="16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448788" y="2569633"/>
              <a:ext cx="92078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9751" y="1878"/>
                  </a:moveTo>
                  <a:cubicBezTo>
                    <a:pt x="9271" y="939"/>
                    <a:pt x="8791" y="0"/>
                    <a:pt x="7831" y="0"/>
                  </a:cubicBezTo>
                  <a:cubicBezTo>
                    <a:pt x="6871" y="0"/>
                    <a:pt x="5431" y="939"/>
                    <a:pt x="3991" y="1972"/>
                  </a:cubicBezTo>
                  <a:cubicBezTo>
                    <a:pt x="2551" y="3005"/>
                    <a:pt x="1111" y="4132"/>
                    <a:pt x="391" y="5165"/>
                  </a:cubicBezTo>
                  <a:cubicBezTo>
                    <a:pt x="-329" y="6198"/>
                    <a:pt x="-329" y="7137"/>
                    <a:pt x="2791" y="8452"/>
                  </a:cubicBezTo>
                  <a:cubicBezTo>
                    <a:pt x="5911" y="9767"/>
                    <a:pt x="12151" y="11457"/>
                    <a:pt x="15991" y="13336"/>
                  </a:cubicBezTo>
                  <a:cubicBezTo>
                    <a:pt x="19831" y="15214"/>
                    <a:pt x="21271" y="17280"/>
                    <a:pt x="20791" y="18595"/>
                  </a:cubicBezTo>
                  <a:cubicBezTo>
                    <a:pt x="20311" y="19910"/>
                    <a:pt x="17911" y="20473"/>
                    <a:pt x="15511" y="20849"/>
                  </a:cubicBezTo>
                  <a:cubicBezTo>
                    <a:pt x="13111" y="21224"/>
                    <a:pt x="10711" y="21412"/>
                    <a:pt x="8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276139" y="3994150"/>
              <a:ext cx="2286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2"/>
                  </a:moveTo>
                  <a:cubicBezTo>
                    <a:pt x="800" y="3972"/>
                    <a:pt x="1600" y="7572"/>
                    <a:pt x="2300" y="10552"/>
                  </a:cubicBezTo>
                  <a:cubicBezTo>
                    <a:pt x="3000" y="13531"/>
                    <a:pt x="3600" y="15890"/>
                    <a:pt x="3900" y="17379"/>
                  </a:cubicBezTo>
                  <a:cubicBezTo>
                    <a:pt x="4200" y="18869"/>
                    <a:pt x="4200" y="19490"/>
                    <a:pt x="4300" y="20172"/>
                  </a:cubicBezTo>
                  <a:cubicBezTo>
                    <a:pt x="4400" y="20855"/>
                    <a:pt x="4600" y="21600"/>
                    <a:pt x="4400" y="21600"/>
                  </a:cubicBezTo>
                  <a:cubicBezTo>
                    <a:pt x="4200" y="21600"/>
                    <a:pt x="3600" y="20855"/>
                    <a:pt x="3000" y="19862"/>
                  </a:cubicBezTo>
                  <a:cubicBezTo>
                    <a:pt x="2400" y="18869"/>
                    <a:pt x="1800" y="17628"/>
                    <a:pt x="1500" y="16510"/>
                  </a:cubicBezTo>
                  <a:cubicBezTo>
                    <a:pt x="1200" y="15393"/>
                    <a:pt x="1200" y="14400"/>
                    <a:pt x="1700" y="14028"/>
                  </a:cubicBezTo>
                  <a:cubicBezTo>
                    <a:pt x="2200" y="13655"/>
                    <a:pt x="3200" y="13903"/>
                    <a:pt x="4400" y="14090"/>
                  </a:cubicBezTo>
                  <a:cubicBezTo>
                    <a:pt x="5600" y="14276"/>
                    <a:pt x="7000" y="14400"/>
                    <a:pt x="8100" y="14214"/>
                  </a:cubicBezTo>
                  <a:cubicBezTo>
                    <a:pt x="9200" y="14028"/>
                    <a:pt x="10000" y="13531"/>
                    <a:pt x="11200" y="11669"/>
                  </a:cubicBezTo>
                  <a:cubicBezTo>
                    <a:pt x="12400" y="9807"/>
                    <a:pt x="14000" y="6579"/>
                    <a:pt x="14900" y="4655"/>
                  </a:cubicBezTo>
                  <a:cubicBezTo>
                    <a:pt x="15800" y="2731"/>
                    <a:pt x="16000" y="2110"/>
                    <a:pt x="16400" y="1428"/>
                  </a:cubicBezTo>
                  <a:cubicBezTo>
                    <a:pt x="16800" y="745"/>
                    <a:pt x="17400" y="0"/>
                    <a:pt x="17700" y="0"/>
                  </a:cubicBezTo>
                  <a:cubicBezTo>
                    <a:pt x="18000" y="0"/>
                    <a:pt x="18000" y="745"/>
                    <a:pt x="18000" y="3041"/>
                  </a:cubicBezTo>
                  <a:cubicBezTo>
                    <a:pt x="18000" y="5338"/>
                    <a:pt x="18000" y="9186"/>
                    <a:pt x="18600" y="12041"/>
                  </a:cubicBezTo>
                  <a:cubicBezTo>
                    <a:pt x="19200" y="14897"/>
                    <a:pt x="20400" y="16759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549189" y="4245705"/>
              <a:ext cx="50801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624"/>
                  </a:moveTo>
                  <a:cubicBezTo>
                    <a:pt x="0" y="6024"/>
                    <a:pt x="0" y="11424"/>
                    <a:pt x="2700" y="15204"/>
                  </a:cubicBezTo>
                  <a:cubicBezTo>
                    <a:pt x="5400" y="18984"/>
                    <a:pt x="10800" y="21144"/>
                    <a:pt x="14400" y="20874"/>
                  </a:cubicBezTo>
                  <a:cubicBezTo>
                    <a:pt x="18000" y="20604"/>
                    <a:pt x="19800" y="17904"/>
                    <a:pt x="20700" y="15204"/>
                  </a:cubicBezTo>
                  <a:cubicBezTo>
                    <a:pt x="21600" y="12504"/>
                    <a:pt x="21600" y="9804"/>
                    <a:pt x="21600" y="7104"/>
                  </a:cubicBezTo>
                  <a:cubicBezTo>
                    <a:pt x="21600" y="4404"/>
                    <a:pt x="21600" y="1704"/>
                    <a:pt x="20700" y="624"/>
                  </a:cubicBezTo>
                  <a:cubicBezTo>
                    <a:pt x="19800" y="-456"/>
                    <a:pt x="18000" y="84"/>
                    <a:pt x="16200" y="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790489" y="40068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796839" y="42418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006389" y="4017236"/>
              <a:ext cx="234951" cy="33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2335" y="17990"/>
                    <a:pt x="4670" y="14502"/>
                    <a:pt x="6130" y="11349"/>
                  </a:cubicBezTo>
                  <a:cubicBezTo>
                    <a:pt x="7589" y="8196"/>
                    <a:pt x="8173" y="5379"/>
                    <a:pt x="8465" y="3366"/>
                  </a:cubicBezTo>
                  <a:cubicBezTo>
                    <a:pt x="8757" y="1354"/>
                    <a:pt x="8757" y="146"/>
                    <a:pt x="8465" y="12"/>
                  </a:cubicBezTo>
                  <a:cubicBezTo>
                    <a:pt x="8173" y="-122"/>
                    <a:pt x="7589" y="817"/>
                    <a:pt x="7005" y="3165"/>
                  </a:cubicBezTo>
                  <a:cubicBezTo>
                    <a:pt x="6422" y="5513"/>
                    <a:pt x="5838" y="9269"/>
                    <a:pt x="5838" y="11953"/>
                  </a:cubicBezTo>
                  <a:cubicBezTo>
                    <a:pt x="5838" y="14636"/>
                    <a:pt x="6422" y="16246"/>
                    <a:pt x="7005" y="17319"/>
                  </a:cubicBezTo>
                  <a:cubicBezTo>
                    <a:pt x="7589" y="18392"/>
                    <a:pt x="8173" y="18929"/>
                    <a:pt x="8951" y="19264"/>
                  </a:cubicBezTo>
                  <a:cubicBezTo>
                    <a:pt x="9730" y="19600"/>
                    <a:pt x="10703" y="19734"/>
                    <a:pt x="11773" y="19130"/>
                  </a:cubicBezTo>
                  <a:cubicBezTo>
                    <a:pt x="12843" y="18526"/>
                    <a:pt x="14011" y="17185"/>
                    <a:pt x="15178" y="14703"/>
                  </a:cubicBezTo>
                  <a:cubicBezTo>
                    <a:pt x="16346" y="12221"/>
                    <a:pt x="17514" y="8598"/>
                    <a:pt x="18000" y="6385"/>
                  </a:cubicBezTo>
                  <a:cubicBezTo>
                    <a:pt x="18486" y="4171"/>
                    <a:pt x="18292" y="3366"/>
                    <a:pt x="18000" y="3299"/>
                  </a:cubicBezTo>
                  <a:cubicBezTo>
                    <a:pt x="17708" y="3232"/>
                    <a:pt x="17319" y="3903"/>
                    <a:pt x="17027" y="5446"/>
                  </a:cubicBezTo>
                  <a:cubicBezTo>
                    <a:pt x="16735" y="6989"/>
                    <a:pt x="16541" y="9403"/>
                    <a:pt x="17319" y="11550"/>
                  </a:cubicBezTo>
                  <a:cubicBezTo>
                    <a:pt x="18097" y="13697"/>
                    <a:pt x="19849" y="15575"/>
                    <a:pt x="21600" y="17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285789" y="419100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304839" y="4203700"/>
              <a:ext cx="698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504"/>
                    <a:pt x="12436" y="5009"/>
                    <a:pt x="8836" y="8609"/>
                  </a:cubicBezTo>
                  <a:cubicBezTo>
                    <a:pt x="5236" y="12209"/>
                    <a:pt x="2618" y="169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679489" y="41719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730289" y="42354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914439" y="4038345"/>
              <a:ext cx="279401" cy="33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0671"/>
                  </a:moveTo>
                  <a:cubicBezTo>
                    <a:pt x="1964" y="18106"/>
                    <a:pt x="3927" y="15541"/>
                    <a:pt x="5564" y="12436"/>
                  </a:cubicBezTo>
                  <a:cubicBezTo>
                    <a:pt x="7200" y="9331"/>
                    <a:pt x="8509" y="5686"/>
                    <a:pt x="9164" y="3391"/>
                  </a:cubicBezTo>
                  <a:cubicBezTo>
                    <a:pt x="9818" y="1096"/>
                    <a:pt x="9818" y="151"/>
                    <a:pt x="9655" y="16"/>
                  </a:cubicBezTo>
                  <a:cubicBezTo>
                    <a:pt x="9491" y="-119"/>
                    <a:pt x="9164" y="556"/>
                    <a:pt x="8673" y="3256"/>
                  </a:cubicBezTo>
                  <a:cubicBezTo>
                    <a:pt x="8182" y="5956"/>
                    <a:pt x="7527" y="10681"/>
                    <a:pt x="7200" y="13718"/>
                  </a:cubicBezTo>
                  <a:cubicBezTo>
                    <a:pt x="6873" y="16756"/>
                    <a:pt x="6873" y="18106"/>
                    <a:pt x="7118" y="19118"/>
                  </a:cubicBezTo>
                  <a:cubicBezTo>
                    <a:pt x="7364" y="20131"/>
                    <a:pt x="7855" y="20806"/>
                    <a:pt x="8509" y="21143"/>
                  </a:cubicBezTo>
                  <a:cubicBezTo>
                    <a:pt x="9164" y="21481"/>
                    <a:pt x="9982" y="21481"/>
                    <a:pt x="10882" y="20738"/>
                  </a:cubicBezTo>
                  <a:cubicBezTo>
                    <a:pt x="11782" y="19996"/>
                    <a:pt x="12764" y="18511"/>
                    <a:pt x="13909" y="16216"/>
                  </a:cubicBezTo>
                  <a:cubicBezTo>
                    <a:pt x="15055" y="13921"/>
                    <a:pt x="16364" y="10816"/>
                    <a:pt x="17264" y="8386"/>
                  </a:cubicBezTo>
                  <a:cubicBezTo>
                    <a:pt x="18164" y="5956"/>
                    <a:pt x="18655" y="4201"/>
                    <a:pt x="18818" y="3796"/>
                  </a:cubicBezTo>
                  <a:cubicBezTo>
                    <a:pt x="18982" y="3391"/>
                    <a:pt x="18818" y="4336"/>
                    <a:pt x="18900" y="6563"/>
                  </a:cubicBezTo>
                  <a:cubicBezTo>
                    <a:pt x="18982" y="8791"/>
                    <a:pt x="19309" y="12301"/>
                    <a:pt x="19800" y="14326"/>
                  </a:cubicBezTo>
                  <a:cubicBezTo>
                    <a:pt x="20291" y="16351"/>
                    <a:pt x="20945" y="16891"/>
                    <a:pt x="21600" y="17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257339" y="424180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686"/>
                    <a:pt x="8400" y="13371"/>
                    <a:pt x="12000" y="16971"/>
                  </a:cubicBezTo>
                  <a:cubicBezTo>
                    <a:pt x="15600" y="20571"/>
                    <a:pt x="186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331543" y="4273550"/>
              <a:ext cx="4644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717"/>
                    <a:pt x="5581" y="9434"/>
                    <a:pt x="2294" y="13034"/>
                  </a:cubicBezTo>
                  <a:cubicBezTo>
                    <a:pt x="-993" y="16634"/>
                    <a:pt x="-54" y="19117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260639" y="4105420"/>
              <a:ext cx="171451" cy="20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3549"/>
                  </a:moveTo>
                  <a:cubicBezTo>
                    <a:pt x="2133" y="8517"/>
                    <a:pt x="4267" y="13485"/>
                    <a:pt x="5733" y="16617"/>
                  </a:cubicBezTo>
                  <a:cubicBezTo>
                    <a:pt x="7200" y="19749"/>
                    <a:pt x="8000" y="21045"/>
                    <a:pt x="8800" y="21153"/>
                  </a:cubicBezTo>
                  <a:cubicBezTo>
                    <a:pt x="9600" y="21261"/>
                    <a:pt x="10400" y="20181"/>
                    <a:pt x="11333" y="17157"/>
                  </a:cubicBezTo>
                  <a:cubicBezTo>
                    <a:pt x="12267" y="14133"/>
                    <a:pt x="13333" y="9165"/>
                    <a:pt x="14133" y="5817"/>
                  </a:cubicBezTo>
                  <a:cubicBezTo>
                    <a:pt x="14933" y="2469"/>
                    <a:pt x="15467" y="741"/>
                    <a:pt x="16667" y="201"/>
                  </a:cubicBezTo>
                  <a:cubicBezTo>
                    <a:pt x="17867" y="-339"/>
                    <a:pt x="19733" y="309"/>
                    <a:pt x="21600" y="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447706" y="4087197"/>
              <a:ext cx="66934" cy="17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40" fill="norm" stroke="1" extrusionOk="0">
                  <a:moveTo>
                    <a:pt x="20698" y="4174"/>
                  </a:moveTo>
                  <a:cubicBezTo>
                    <a:pt x="20043" y="2873"/>
                    <a:pt x="19389" y="1572"/>
                    <a:pt x="16443" y="791"/>
                  </a:cubicBezTo>
                  <a:cubicBezTo>
                    <a:pt x="13498" y="10"/>
                    <a:pt x="8262" y="-250"/>
                    <a:pt x="4662" y="270"/>
                  </a:cubicBezTo>
                  <a:cubicBezTo>
                    <a:pt x="1062" y="791"/>
                    <a:pt x="-902" y="2092"/>
                    <a:pt x="407" y="4695"/>
                  </a:cubicBezTo>
                  <a:cubicBezTo>
                    <a:pt x="1716" y="7297"/>
                    <a:pt x="6298" y="11201"/>
                    <a:pt x="9571" y="13933"/>
                  </a:cubicBezTo>
                  <a:cubicBezTo>
                    <a:pt x="12843" y="16666"/>
                    <a:pt x="14807" y="18227"/>
                    <a:pt x="13825" y="19398"/>
                  </a:cubicBezTo>
                  <a:cubicBezTo>
                    <a:pt x="12843" y="20569"/>
                    <a:pt x="8916" y="21350"/>
                    <a:pt x="7280" y="21090"/>
                  </a:cubicBezTo>
                  <a:cubicBezTo>
                    <a:pt x="5643" y="20830"/>
                    <a:pt x="6298" y="19528"/>
                    <a:pt x="6953" y="18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597189" y="4203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403639" y="39052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354540" y="3874496"/>
              <a:ext cx="207486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44" fill="norm" stroke="1" extrusionOk="0">
                  <a:moveTo>
                    <a:pt x="6370" y="1384"/>
                  </a:moveTo>
                  <a:cubicBezTo>
                    <a:pt x="6370" y="664"/>
                    <a:pt x="6370" y="-56"/>
                    <a:pt x="6480" y="4"/>
                  </a:cubicBezTo>
                  <a:cubicBezTo>
                    <a:pt x="6589" y="64"/>
                    <a:pt x="6807" y="904"/>
                    <a:pt x="6916" y="3784"/>
                  </a:cubicBezTo>
                  <a:cubicBezTo>
                    <a:pt x="7025" y="6664"/>
                    <a:pt x="7025" y="11584"/>
                    <a:pt x="7025" y="14584"/>
                  </a:cubicBezTo>
                  <a:cubicBezTo>
                    <a:pt x="7025" y="17584"/>
                    <a:pt x="7025" y="18664"/>
                    <a:pt x="6807" y="19504"/>
                  </a:cubicBezTo>
                  <a:cubicBezTo>
                    <a:pt x="6589" y="20344"/>
                    <a:pt x="6152" y="20944"/>
                    <a:pt x="5498" y="20944"/>
                  </a:cubicBezTo>
                  <a:cubicBezTo>
                    <a:pt x="4843" y="20944"/>
                    <a:pt x="3970" y="20344"/>
                    <a:pt x="3207" y="19744"/>
                  </a:cubicBezTo>
                  <a:cubicBezTo>
                    <a:pt x="2443" y="19144"/>
                    <a:pt x="1789" y="18544"/>
                    <a:pt x="1134" y="18004"/>
                  </a:cubicBezTo>
                  <a:cubicBezTo>
                    <a:pt x="480" y="17464"/>
                    <a:pt x="-175" y="16984"/>
                    <a:pt x="43" y="16624"/>
                  </a:cubicBezTo>
                  <a:cubicBezTo>
                    <a:pt x="261" y="16264"/>
                    <a:pt x="1352" y="16024"/>
                    <a:pt x="3425" y="15604"/>
                  </a:cubicBezTo>
                  <a:cubicBezTo>
                    <a:pt x="5498" y="15184"/>
                    <a:pt x="8552" y="14584"/>
                    <a:pt x="11280" y="13204"/>
                  </a:cubicBezTo>
                  <a:cubicBezTo>
                    <a:pt x="14007" y="11824"/>
                    <a:pt x="16407" y="9664"/>
                    <a:pt x="17934" y="7984"/>
                  </a:cubicBezTo>
                  <a:cubicBezTo>
                    <a:pt x="19461" y="6304"/>
                    <a:pt x="20116" y="5104"/>
                    <a:pt x="20552" y="4144"/>
                  </a:cubicBezTo>
                  <a:cubicBezTo>
                    <a:pt x="20989" y="3184"/>
                    <a:pt x="21207" y="2464"/>
                    <a:pt x="21316" y="2464"/>
                  </a:cubicBezTo>
                  <a:cubicBezTo>
                    <a:pt x="21425" y="2464"/>
                    <a:pt x="21425" y="3184"/>
                    <a:pt x="21207" y="5344"/>
                  </a:cubicBezTo>
                  <a:cubicBezTo>
                    <a:pt x="20989" y="7504"/>
                    <a:pt x="20552" y="11104"/>
                    <a:pt x="20225" y="14044"/>
                  </a:cubicBezTo>
                  <a:cubicBezTo>
                    <a:pt x="19898" y="16984"/>
                    <a:pt x="19680" y="19264"/>
                    <a:pt x="19461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613189" y="42100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747044" y="4044950"/>
              <a:ext cx="3124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1200"/>
                    <a:pt x="6856" y="2400"/>
                    <a:pt x="3256" y="4500"/>
                  </a:cubicBezTo>
                  <a:cubicBezTo>
                    <a:pt x="-344" y="6600"/>
                    <a:pt x="-344" y="9600"/>
                    <a:pt x="376" y="12600"/>
                  </a:cubicBezTo>
                  <a:cubicBezTo>
                    <a:pt x="1096" y="15600"/>
                    <a:pt x="2536" y="18600"/>
                    <a:pt x="39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803689" y="4222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006889" y="3993044"/>
              <a:ext cx="234951" cy="2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751" y="16918"/>
                    <a:pt x="3503" y="12312"/>
                    <a:pt x="4476" y="9533"/>
                  </a:cubicBezTo>
                  <a:cubicBezTo>
                    <a:pt x="5449" y="6753"/>
                    <a:pt x="5643" y="5800"/>
                    <a:pt x="5838" y="4927"/>
                  </a:cubicBezTo>
                  <a:cubicBezTo>
                    <a:pt x="6032" y="4053"/>
                    <a:pt x="6227" y="3259"/>
                    <a:pt x="6519" y="2227"/>
                  </a:cubicBezTo>
                  <a:cubicBezTo>
                    <a:pt x="6811" y="1195"/>
                    <a:pt x="7200" y="-76"/>
                    <a:pt x="7005" y="3"/>
                  </a:cubicBezTo>
                  <a:cubicBezTo>
                    <a:pt x="6811" y="83"/>
                    <a:pt x="6032" y="1512"/>
                    <a:pt x="5351" y="4371"/>
                  </a:cubicBezTo>
                  <a:cubicBezTo>
                    <a:pt x="4670" y="7230"/>
                    <a:pt x="4086" y="11518"/>
                    <a:pt x="4184" y="14536"/>
                  </a:cubicBezTo>
                  <a:cubicBezTo>
                    <a:pt x="4281" y="17553"/>
                    <a:pt x="5059" y="19300"/>
                    <a:pt x="5935" y="20253"/>
                  </a:cubicBezTo>
                  <a:cubicBezTo>
                    <a:pt x="6811" y="21206"/>
                    <a:pt x="7784" y="21365"/>
                    <a:pt x="9049" y="20650"/>
                  </a:cubicBezTo>
                  <a:cubicBezTo>
                    <a:pt x="10314" y="19936"/>
                    <a:pt x="11870" y="18348"/>
                    <a:pt x="13427" y="16203"/>
                  </a:cubicBezTo>
                  <a:cubicBezTo>
                    <a:pt x="14984" y="14059"/>
                    <a:pt x="16541" y="11359"/>
                    <a:pt x="17611" y="8818"/>
                  </a:cubicBezTo>
                  <a:cubicBezTo>
                    <a:pt x="18681" y="6277"/>
                    <a:pt x="19265" y="3895"/>
                    <a:pt x="19362" y="3180"/>
                  </a:cubicBezTo>
                  <a:cubicBezTo>
                    <a:pt x="19459" y="2465"/>
                    <a:pt x="19070" y="3418"/>
                    <a:pt x="18778" y="5642"/>
                  </a:cubicBezTo>
                  <a:cubicBezTo>
                    <a:pt x="18486" y="7865"/>
                    <a:pt x="18292" y="11359"/>
                    <a:pt x="18778" y="13900"/>
                  </a:cubicBezTo>
                  <a:cubicBezTo>
                    <a:pt x="19265" y="16442"/>
                    <a:pt x="20432" y="18030"/>
                    <a:pt x="21600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273589" y="4165600"/>
              <a:ext cx="1270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330739" y="417195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964"/>
                    <a:pt x="11127" y="3927"/>
                    <a:pt x="7527" y="7527"/>
                  </a:cubicBezTo>
                  <a:cubicBezTo>
                    <a:pt x="3927" y="11127"/>
                    <a:pt x="1964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546639" y="40830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565689" y="41529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607695" y="3968750"/>
              <a:ext cx="7229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2989"/>
                    <a:pt x="12438" y="5977"/>
                    <a:pt x="8735" y="8898"/>
                  </a:cubicBezTo>
                  <a:cubicBezTo>
                    <a:pt x="5032" y="11819"/>
                    <a:pt x="1947" y="14672"/>
                    <a:pt x="712" y="16777"/>
                  </a:cubicBezTo>
                  <a:cubicBezTo>
                    <a:pt x="-522" y="18883"/>
                    <a:pt x="95" y="20242"/>
                    <a:pt x="7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561456" y="4076700"/>
              <a:ext cx="26458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2" y="21600"/>
                  </a:moveTo>
                  <a:cubicBezTo>
                    <a:pt x="691" y="18000"/>
                    <a:pt x="0" y="14400"/>
                    <a:pt x="0" y="15000"/>
                  </a:cubicBezTo>
                  <a:cubicBezTo>
                    <a:pt x="0" y="15600"/>
                    <a:pt x="691" y="20400"/>
                    <a:pt x="2765" y="20400"/>
                  </a:cubicBezTo>
                  <a:cubicBezTo>
                    <a:pt x="4838" y="20400"/>
                    <a:pt x="8294" y="15600"/>
                    <a:pt x="11664" y="11400"/>
                  </a:cubicBezTo>
                  <a:cubicBezTo>
                    <a:pt x="15034" y="7200"/>
                    <a:pt x="1831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895889" y="3957794"/>
              <a:ext cx="255211" cy="34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2" fill="norm" stroke="1" extrusionOk="0">
                  <a:moveTo>
                    <a:pt x="0" y="21492"/>
                  </a:moveTo>
                  <a:cubicBezTo>
                    <a:pt x="1964" y="19528"/>
                    <a:pt x="3927" y="17565"/>
                    <a:pt x="5980" y="14685"/>
                  </a:cubicBezTo>
                  <a:cubicBezTo>
                    <a:pt x="8033" y="11805"/>
                    <a:pt x="10175" y="8008"/>
                    <a:pt x="11336" y="5652"/>
                  </a:cubicBezTo>
                  <a:cubicBezTo>
                    <a:pt x="12496" y="3296"/>
                    <a:pt x="12674" y="2379"/>
                    <a:pt x="12853" y="1594"/>
                  </a:cubicBezTo>
                  <a:cubicBezTo>
                    <a:pt x="13031" y="808"/>
                    <a:pt x="13210" y="154"/>
                    <a:pt x="12942" y="23"/>
                  </a:cubicBezTo>
                  <a:cubicBezTo>
                    <a:pt x="12674" y="-108"/>
                    <a:pt x="11960" y="285"/>
                    <a:pt x="10979" y="2117"/>
                  </a:cubicBezTo>
                  <a:cubicBezTo>
                    <a:pt x="9997" y="3950"/>
                    <a:pt x="8747" y="7223"/>
                    <a:pt x="7944" y="9972"/>
                  </a:cubicBezTo>
                  <a:cubicBezTo>
                    <a:pt x="7140" y="12721"/>
                    <a:pt x="6783" y="14947"/>
                    <a:pt x="6605" y="16387"/>
                  </a:cubicBezTo>
                  <a:cubicBezTo>
                    <a:pt x="6426" y="17827"/>
                    <a:pt x="6426" y="18481"/>
                    <a:pt x="6873" y="18939"/>
                  </a:cubicBezTo>
                  <a:cubicBezTo>
                    <a:pt x="7319" y="19397"/>
                    <a:pt x="8212" y="19659"/>
                    <a:pt x="9372" y="19332"/>
                  </a:cubicBezTo>
                  <a:cubicBezTo>
                    <a:pt x="10532" y="19005"/>
                    <a:pt x="11960" y="18088"/>
                    <a:pt x="13924" y="15601"/>
                  </a:cubicBezTo>
                  <a:cubicBezTo>
                    <a:pt x="15888" y="13114"/>
                    <a:pt x="18387" y="9056"/>
                    <a:pt x="19815" y="6634"/>
                  </a:cubicBezTo>
                  <a:cubicBezTo>
                    <a:pt x="21243" y="4212"/>
                    <a:pt x="21600" y="3427"/>
                    <a:pt x="21511" y="3361"/>
                  </a:cubicBezTo>
                  <a:cubicBezTo>
                    <a:pt x="21421" y="3296"/>
                    <a:pt x="20886" y="3950"/>
                    <a:pt x="20261" y="5914"/>
                  </a:cubicBezTo>
                  <a:cubicBezTo>
                    <a:pt x="19636" y="7877"/>
                    <a:pt x="18922" y="11150"/>
                    <a:pt x="18744" y="13179"/>
                  </a:cubicBezTo>
                  <a:cubicBezTo>
                    <a:pt x="18565" y="15208"/>
                    <a:pt x="18922" y="15994"/>
                    <a:pt x="19279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156239" y="4171950"/>
              <a:ext cx="127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7200"/>
                    <a:pt x="10080" y="14400"/>
                    <a:pt x="13680" y="18000"/>
                  </a:cubicBezTo>
                  <a:cubicBezTo>
                    <a:pt x="17280" y="21600"/>
                    <a:pt x="1944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207039" y="4197350"/>
              <a:ext cx="1143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847"/>
                    <a:pt x="11200" y="5693"/>
                    <a:pt x="7600" y="9293"/>
                  </a:cubicBezTo>
                  <a:cubicBezTo>
                    <a:pt x="4000" y="12893"/>
                    <a:pt x="200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110789" y="50482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104439" y="4997450"/>
              <a:ext cx="19051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43"/>
                    <a:pt x="9600" y="8887"/>
                    <a:pt x="12000" y="12281"/>
                  </a:cubicBezTo>
                  <a:cubicBezTo>
                    <a:pt x="14400" y="15675"/>
                    <a:pt x="14400" y="18021"/>
                    <a:pt x="14400" y="19502"/>
                  </a:cubicBezTo>
                  <a:cubicBezTo>
                    <a:pt x="14400" y="20983"/>
                    <a:pt x="14400" y="21600"/>
                    <a:pt x="15600" y="21600"/>
                  </a:cubicBezTo>
                  <a:cubicBezTo>
                    <a:pt x="16800" y="21600"/>
                    <a:pt x="19200" y="20983"/>
                    <a:pt x="2160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42651" y="4973420"/>
              <a:ext cx="246605" cy="45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35" fill="norm" stroke="1" extrusionOk="0">
                  <a:moveTo>
                    <a:pt x="927" y="8111"/>
                  </a:moveTo>
                  <a:cubicBezTo>
                    <a:pt x="213" y="7000"/>
                    <a:pt x="-501" y="5890"/>
                    <a:pt x="481" y="4679"/>
                  </a:cubicBezTo>
                  <a:cubicBezTo>
                    <a:pt x="1463" y="3468"/>
                    <a:pt x="4140" y="2156"/>
                    <a:pt x="6639" y="1348"/>
                  </a:cubicBezTo>
                  <a:cubicBezTo>
                    <a:pt x="9139" y="541"/>
                    <a:pt x="11459" y="238"/>
                    <a:pt x="13155" y="86"/>
                  </a:cubicBezTo>
                  <a:cubicBezTo>
                    <a:pt x="14851" y="-65"/>
                    <a:pt x="15922" y="-65"/>
                    <a:pt x="17082" y="490"/>
                  </a:cubicBezTo>
                  <a:cubicBezTo>
                    <a:pt x="18243" y="1045"/>
                    <a:pt x="19492" y="2156"/>
                    <a:pt x="20206" y="4225"/>
                  </a:cubicBezTo>
                  <a:cubicBezTo>
                    <a:pt x="20920" y="6294"/>
                    <a:pt x="21099" y="9322"/>
                    <a:pt x="20117" y="11997"/>
                  </a:cubicBezTo>
                  <a:cubicBezTo>
                    <a:pt x="19135" y="14671"/>
                    <a:pt x="16993" y="16993"/>
                    <a:pt x="14940" y="18456"/>
                  </a:cubicBezTo>
                  <a:cubicBezTo>
                    <a:pt x="12887" y="19920"/>
                    <a:pt x="10924" y="20526"/>
                    <a:pt x="9228" y="20929"/>
                  </a:cubicBezTo>
                  <a:cubicBezTo>
                    <a:pt x="7532" y="21333"/>
                    <a:pt x="6104" y="21535"/>
                    <a:pt x="5122" y="21535"/>
                  </a:cubicBezTo>
                  <a:cubicBezTo>
                    <a:pt x="4140" y="21535"/>
                    <a:pt x="3605" y="21333"/>
                    <a:pt x="3069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460039" y="52070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200"/>
                    <a:pt x="8308" y="10800"/>
                    <a:pt x="11908" y="72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466389" y="53784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692232" y="1879963"/>
              <a:ext cx="406358" cy="8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2" fill="norm" stroke="1" extrusionOk="0">
                  <a:moveTo>
                    <a:pt x="1334" y="3228"/>
                  </a:moveTo>
                  <a:cubicBezTo>
                    <a:pt x="5119" y="3228"/>
                    <a:pt x="8905" y="3228"/>
                    <a:pt x="11243" y="2951"/>
                  </a:cubicBezTo>
                  <a:cubicBezTo>
                    <a:pt x="13581" y="2674"/>
                    <a:pt x="14472" y="2120"/>
                    <a:pt x="15196" y="1567"/>
                  </a:cubicBezTo>
                  <a:cubicBezTo>
                    <a:pt x="15919" y="1013"/>
                    <a:pt x="16476" y="459"/>
                    <a:pt x="16476" y="182"/>
                  </a:cubicBezTo>
                  <a:cubicBezTo>
                    <a:pt x="16476" y="-95"/>
                    <a:pt x="15919" y="-95"/>
                    <a:pt x="13581" y="459"/>
                  </a:cubicBezTo>
                  <a:cubicBezTo>
                    <a:pt x="11243" y="1013"/>
                    <a:pt x="7123" y="2120"/>
                    <a:pt x="4396" y="3228"/>
                  </a:cubicBezTo>
                  <a:cubicBezTo>
                    <a:pt x="1668" y="4336"/>
                    <a:pt x="332" y="5443"/>
                    <a:pt x="53" y="5997"/>
                  </a:cubicBezTo>
                  <a:cubicBezTo>
                    <a:pt x="-225" y="6551"/>
                    <a:pt x="554" y="6551"/>
                    <a:pt x="3115" y="6551"/>
                  </a:cubicBezTo>
                  <a:cubicBezTo>
                    <a:pt x="5676" y="6551"/>
                    <a:pt x="10018" y="6551"/>
                    <a:pt x="12523" y="6551"/>
                  </a:cubicBezTo>
                  <a:cubicBezTo>
                    <a:pt x="15029" y="6551"/>
                    <a:pt x="15697" y="6551"/>
                    <a:pt x="15752" y="7382"/>
                  </a:cubicBezTo>
                  <a:cubicBezTo>
                    <a:pt x="15808" y="8213"/>
                    <a:pt x="15251" y="9874"/>
                    <a:pt x="13191" y="12090"/>
                  </a:cubicBezTo>
                  <a:cubicBezTo>
                    <a:pt x="11132" y="14305"/>
                    <a:pt x="7569" y="17074"/>
                    <a:pt x="5175" y="18736"/>
                  </a:cubicBezTo>
                  <a:cubicBezTo>
                    <a:pt x="2781" y="20397"/>
                    <a:pt x="1556" y="20951"/>
                    <a:pt x="1501" y="21228"/>
                  </a:cubicBezTo>
                  <a:cubicBezTo>
                    <a:pt x="1445" y="21505"/>
                    <a:pt x="2559" y="21505"/>
                    <a:pt x="5008" y="20397"/>
                  </a:cubicBezTo>
                  <a:cubicBezTo>
                    <a:pt x="7457" y="19290"/>
                    <a:pt x="11243" y="17074"/>
                    <a:pt x="14194" y="15967"/>
                  </a:cubicBezTo>
                  <a:cubicBezTo>
                    <a:pt x="17144" y="14859"/>
                    <a:pt x="19260" y="14859"/>
                    <a:pt x="21375" y="14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531124" y="3213894"/>
              <a:ext cx="206645" cy="10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95" fill="norm" stroke="1" extrusionOk="0">
                  <a:moveTo>
                    <a:pt x="2857" y="6581"/>
                  </a:moveTo>
                  <a:cubicBezTo>
                    <a:pt x="8311" y="4331"/>
                    <a:pt x="13766" y="2081"/>
                    <a:pt x="17038" y="956"/>
                  </a:cubicBezTo>
                  <a:cubicBezTo>
                    <a:pt x="20311" y="-169"/>
                    <a:pt x="21402" y="-169"/>
                    <a:pt x="21293" y="281"/>
                  </a:cubicBezTo>
                  <a:cubicBezTo>
                    <a:pt x="21184" y="731"/>
                    <a:pt x="19875" y="1631"/>
                    <a:pt x="17911" y="2531"/>
                  </a:cubicBezTo>
                  <a:cubicBezTo>
                    <a:pt x="15947" y="3431"/>
                    <a:pt x="13329" y="4331"/>
                    <a:pt x="11475" y="4781"/>
                  </a:cubicBezTo>
                  <a:cubicBezTo>
                    <a:pt x="9620" y="5231"/>
                    <a:pt x="8529" y="5231"/>
                    <a:pt x="8857" y="6131"/>
                  </a:cubicBezTo>
                  <a:cubicBezTo>
                    <a:pt x="9184" y="7031"/>
                    <a:pt x="10929" y="8831"/>
                    <a:pt x="11147" y="10181"/>
                  </a:cubicBezTo>
                  <a:cubicBezTo>
                    <a:pt x="11366" y="11531"/>
                    <a:pt x="10057" y="12431"/>
                    <a:pt x="8638" y="13556"/>
                  </a:cubicBezTo>
                  <a:cubicBezTo>
                    <a:pt x="7220" y="14681"/>
                    <a:pt x="5693" y="16031"/>
                    <a:pt x="3947" y="17381"/>
                  </a:cubicBezTo>
                  <a:cubicBezTo>
                    <a:pt x="2202" y="18731"/>
                    <a:pt x="238" y="20081"/>
                    <a:pt x="20" y="20756"/>
                  </a:cubicBezTo>
                  <a:cubicBezTo>
                    <a:pt x="-198" y="21431"/>
                    <a:pt x="1329" y="21431"/>
                    <a:pt x="4711" y="20981"/>
                  </a:cubicBezTo>
                  <a:cubicBezTo>
                    <a:pt x="8093" y="20531"/>
                    <a:pt x="13329" y="19631"/>
                    <a:pt x="18566" y="18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355389" y="4597400"/>
              <a:ext cx="772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77"/>
                  </a:moveTo>
                  <a:cubicBezTo>
                    <a:pt x="231" y="6923"/>
                    <a:pt x="461" y="6369"/>
                    <a:pt x="695" y="6092"/>
                  </a:cubicBezTo>
                  <a:cubicBezTo>
                    <a:pt x="929" y="5815"/>
                    <a:pt x="1165" y="5815"/>
                    <a:pt x="1396" y="5815"/>
                  </a:cubicBezTo>
                  <a:cubicBezTo>
                    <a:pt x="1627" y="5815"/>
                    <a:pt x="1852" y="5815"/>
                    <a:pt x="2071" y="5677"/>
                  </a:cubicBezTo>
                  <a:cubicBezTo>
                    <a:pt x="2290" y="5538"/>
                    <a:pt x="2503" y="5262"/>
                    <a:pt x="2718" y="5123"/>
                  </a:cubicBezTo>
                  <a:cubicBezTo>
                    <a:pt x="2934" y="4985"/>
                    <a:pt x="3153" y="4985"/>
                    <a:pt x="3381" y="4985"/>
                  </a:cubicBezTo>
                  <a:cubicBezTo>
                    <a:pt x="3609" y="4985"/>
                    <a:pt x="3846" y="4985"/>
                    <a:pt x="4091" y="4985"/>
                  </a:cubicBezTo>
                  <a:cubicBezTo>
                    <a:pt x="4337" y="4985"/>
                    <a:pt x="4591" y="4985"/>
                    <a:pt x="4819" y="4846"/>
                  </a:cubicBezTo>
                  <a:cubicBezTo>
                    <a:pt x="5047" y="4708"/>
                    <a:pt x="5248" y="4431"/>
                    <a:pt x="5452" y="4154"/>
                  </a:cubicBezTo>
                  <a:cubicBezTo>
                    <a:pt x="5656" y="3877"/>
                    <a:pt x="5863" y="3600"/>
                    <a:pt x="6076" y="3323"/>
                  </a:cubicBezTo>
                  <a:cubicBezTo>
                    <a:pt x="6289" y="3046"/>
                    <a:pt x="6508" y="2769"/>
                    <a:pt x="6733" y="2492"/>
                  </a:cubicBezTo>
                  <a:cubicBezTo>
                    <a:pt x="6957" y="2215"/>
                    <a:pt x="7188" y="1938"/>
                    <a:pt x="7428" y="1662"/>
                  </a:cubicBezTo>
                  <a:cubicBezTo>
                    <a:pt x="7667" y="1385"/>
                    <a:pt x="7916" y="1108"/>
                    <a:pt x="8167" y="831"/>
                  </a:cubicBezTo>
                  <a:cubicBezTo>
                    <a:pt x="8419" y="554"/>
                    <a:pt x="8673" y="277"/>
                    <a:pt x="8928" y="138"/>
                  </a:cubicBezTo>
                  <a:cubicBezTo>
                    <a:pt x="9182" y="0"/>
                    <a:pt x="9436" y="0"/>
                    <a:pt x="9655" y="0"/>
                  </a:cubicBezTo>
                  <a:cubicBezTo>
                    <a:pt x="9874" y="0"/>
                    <a:pt x="10058" y="0"/>
                    <a:pt x="10241" y="138"/>
                  </a:cubicBezTo>
                  <a:cubicBezTo>
                    <a:pt x="10424" y="277"/>
                    <a:pt x="10608" y="554"/>
                    <a:pt x="10797" y="831"/>
                  </a:cubicBezTo>
                  <a:cubicBezTo>
                    <a:pt x="10986" y="1108"/>
                    <a:pt x="11182" y="1385"/>
                    <a:pt x="11368" y="1800"/>
                  </a:cubicBezTo>
                  <a:cubicBezTo>
                    <a:pt x="11554" y="2215"/>
                    <a:pt x="11732" y="2769"/>
                    <a:pt x="11915" y="3323"/>
                  </a:cubicBezTo>
                  <a:cubicBezTo>
                    <a:pt x="12099" y="3877"/>
                    <a:pt x="12288" y="4431"/>
                    <a:pt x="12483" y="4985"/>
                  </a:cubicBezTo>
                  <a:cubicBezTo>
                    <a:pt x="12678" y="5538"/>
                    <a:pt x="12880" y="6092"/>
                    <a:pt x="13069" y="6508"/>
                  </a:cubicBezTo>
                  <a:cubicBezTo>
                    <a:pt x="13258" y="6923"/>
                    <a:pt x="13436" y="7200"/>
                    <a:pt x="13613" y="7477"/>
                  </a:cubicBezTo>
                  <a:cubicBezTo>
                    <a:pt x="13791" y="7754"/>
                    <a:pt x="13968" y="8031"/>
                    <a:pt x="14152" y="8308"/>
                  </a:cubicBezTo>
                  <a:cubicBezTo>
                    <a:pt x="14335" y="8585"/>
                    <a:pt x="14524" y="8862"/>
                    <a:pt x="14714" y="9000"/>
                  </a:cubicBezTo>
                  <a:cubicBezTo>
                    <a:pt x="14903" y="9138"/>
                    <a:pt x="15092" y="9138"/>
                    <a:pt x="15284" y="9138"/>
                  </a:cubicBezTo>
                  <a:cubicBezTo>
                    <a:pt x="15477" y="9138"/>
                    <a:pt x="15672" y="9138"/>
                    <a:pt x="15876" y="9138"/>
                  </a:cubicBezTo>
                  <a:cubicBezTo>
                    <a:pt x="16080" y="9138"/>
                    <a:pt x="16293" y="9138"/>
                    <a:pt x="16503" y="9138"/>
                  </a:cubicBezTo>
                  <a:cubicBezTo>
                    <a:pt x="16713" y="9138"/>
                    <a:pt x="16920" y="9138"/>
                    <a:pt x="17139" y="9138"/>
                  </a:cubicBezTo>
                  <a:cubicBezTo>
                    <a:pt x="17358" y="9138"/>
                    <a:pt x="17589" y="9138"/>
                    <a:pt x="17817" y="9277"/>
                  </a:cubicBezTo>
                  <a:cubicBezTo>
                    <a:pt x="18044" y="9415"/>
                    <a:pt x="18269" y="9692"/>
                    <a:pt x="18494" y="10108"/>
                  </a:cubicBezTo>
                  <a:cubicBezTo>
                    <a:pt x="18719" y="10523"/>
                    <a:pt x="18944" y="11077"/>
                    <a:pt x="19216" y="11908"/>
                  </a:cubicBezTo>
                  <a:cubicBezTo>
                    <a:pt x="19488" y="12738"/>
                    <a:pt x="19807" y="13846"/>
                    <a:pt x="20071" y="14815"/>
                  </a:cubicBezTo>
                  <a:cubicBezTo>
                    <a:pt x="20334" y="15785"/>
                    <a:pt x="20541" y="16615"/>
                    <a:pt x="20787" y="17723"/>
                  </a:cubicBezTo>
                  <a:cubicBezTo>
                    <a:pt x="21032" y="18831"/>
                    <a:pt x="21316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994963" y="4944133"/>
              <a:ext cx="214377" cy="47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3" fill="norm" stroke="1" extrusionOk="0">
                  <a:moveTo>
                    <a:pt x="13824" y="1534"/>
                  </a:moveTo>
                  <a:cubicBezTo>
                    <a:pt x="13401" y="1060"/>
                    <a:pt x="12977" y="586"/>
                    <a:pt x="12236" y="302"/>
                  </a:cubicBezTo>
                  <a:cubicBezTo>
                    <a:pt x="11495" y="18"/>
                    <a:pt x="10436" y="-77"/>
                    <a:pt x="8742" y="65"/>
                  </a:cubicBezTo>
                  <a:cubicBezTo>
                    <a:pt x="7048" y="207"/>
                    <a:pt x="4719" y="586"/>
                    <a:pt x="3130" y="965"/>
                  </a:cubicBezTo>
                  <a:cubicBezTo>
                    <a:pt x="1542" y="1344"/>
                    <a:pt x="695" y="1723"/>
                    <a:pt x="272" y="2149"/>
                  </a:cubicBezTo>
                  <a:cubicBezTo>
                    <a:pt x="-152" y="2576"/>
                    <a:pt x="-152" y="3049"/>
                    <a:pt x="801" y="3476"/>
                  </a:cubicBezTo>
                  <a:cubicBezTo>
                    <a:pt x="1754" y="3902"/>
                    <a:pt x="3660" y="4281"/>
                    <a:pt x="5036" y="4897"/>
                  </a:cubicBezTo>
                  <a:cubicBezTo>
                    <a:pt x="6413" y="5512"/>
                    <a:pt x="7260" y="6365"/>
                    <a:pt x="7154" y="7265"/>
                  </a:cubicBezTo>
                  <a:cubicBezTo>
                    <a:pt x="7048" y="8165"/>
                    <a:pt x="5989" y="9112"/>
                    <a:pt x="4930" y="9728"/>
                  </a:cubicBezTo>
                  <a:cubicBezTo>
                    <a:pt x="3872" y="10344"/>
                    <a:pt x="2813" y="10628"/>
                    <a:pt x="2813" y="10676"/>
                  </a:cubicBezTo>
                  <a:cubicBezTo>
                    <a:pt x="2813" y="10723"/>
                    <a:pt x="3872" y="10534"/>
                    <a:pt x="4930" y="10391"/>
                  </a:cubicBezTo>
                  <a:cubicBezTo>
                    <a:pt x="5989" y="10249"/>
                    <a:pt x="7048" y="10155"/>
                    <a:pt x="7683" y="10344"/>
                  </a:cubicBezTo>
                  <a:cubicBezTo>
                    <a:pt x="8319" y="10534"/>
                    <a:pt x="8530" y="11007"/>
                    <a:pt x="7895" y="12049"/>
                  </a:cubicBezTo>
                  <a:cubicBezTo>
                    <a:pt x="7260" y="13091"/>
                    <a:pt x="5777" y="14702"/>
                    <a:pt x="4507" y="16076"/>
                  </a:cubicBezTo>
                  <a:cubicBezTo>
                    <a:pt x="3236" y="17449"/>
                    <a:pt x="2177" y="18586"/>
                    <a:pt x="1648" y="19391"/>
                  </a:cubicBezTo>
                  <a:cubicBezTo>
                    <a:pt x="1119" y="20197"/>
                    <a:pt x="1119" y="20670"/>
                    <a:pt x="1648" y="21002"/>
                  </a:cubicBezTo>
                  <a:cubicBezTo>
                    <a:pt x="2177" y="21334"/>
                    <a:pt x="3236" y="21523"/>
                    <a:pt x="6413" y="21428"/>
                  </a:cubicBezTo>
                  <a:cubicBezTo>
                    <a:pt x="9589" y="21334"/>
                    <a:pt x="14883" y="20955"/>
                    <a:pt x="17742" y="20765"/>
                  </a:cubicBezTo>
                  <a:cubicBezTo>
                    <a:pt x="20601" y="20576"/>
                    <a:pt x="21024" y="20576"/>
                    <a:pt x="21448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299235" y="4972992"/>
              <a:ext cx="154267" cy="3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44" fill="norm" stroke="1" extrusionOk="0">
                  <a:moveTo>
                    <a:pt x="4184" y="4064"/>
                  </a:moveTo>
                  <a:cubicBezTo>
                    <a:pt x="4472" y="8060"/>
                    <a:pt x="4760" y="12055"/>
                    <a:pt x="4904" y="14677"/>
                  </a:cubicBezTo>
                  <a:cubicBezTo>
                    <a:pt x="5048" y="17299"/>
                    <a:pt x="5048" y="18547"/>
                    <a:pt x="5048" y="19609"/>
                  </a:cubicBezTo>
                  <a:cubicBezTo>
                    <a:pt x="5048" y="20670"/>
                    <a:pt x="5048" y="21544"/>
                    <a:pt x="4616" y="21544"/>
                  </a:cubicBezTo>
                  <a:cubicBezTo>
                    <a:pt x="4184" y="21544"/>
                    <a:pt x="3320" y="20670"/>
                    <a:pt x="2744" y="18547"/>
                  </a:cubicBezTo>
                  <a:cubicBezTo>
                    <a:pt x="2168" y="16425"/>
                    <a:pt x="1880" y="13054"/>
                    <a:pt x="2312" y="10120"/>
                  </a:cubicBezTo>
                  <a:cubicBezTo>
                    <a:pt x="2744" y="7186"/>
                    <a:pt x="3896" y="4689"/>
                    <a:pt x="4904" y="3190"/>
                  </a:cubicBezTo>
                  <a:cubicBezTo>
                    <a:pt x="5912" y="1692"/>
                    <a:pt x="6776" y="1193"/>
                    <a:pt x="7784" y="756"/>
                  </a:cubicBezTo>
                  <a:cubicBezTo>
                    <a:pt x="8792" y="319"/>
                    <a:pt x="9944" y="-56"/>
                    <a:pt x="11240" y="6"/>
                  </a:cubicBezTo>
                  <a:cubicBezTo>
                    <a:pt x="12536" y="69"/>
                    <a:pt x="13976" y="568"/>
                    <a:pt x="15848" y="2316"/>
                  </a:cubicBezTo>
                  <a:cubicBezTo>
                    <a:pt x="17720" y="4064"/>
                    <a:pt x="20024" y="7061"/>
                    <a:pt x="20744" y="9620"/>
                  </a:cubicBezTo>
                  <a:cubicBezTo>
                    <a:pt x="21464" y="12180"/>
                    <a:pt x="20600" y="14302"/>
                    <a:pt x="18152" y="15863"/>
                  </a:cubicBezTo>
                  <a:cubicBezTo>
                    <a:pt x="15704" y="17424"/>
                    <a:pt x="11672" y="18423"/>
                    <a:pt x="8936" y="18922"/>
                  </a:cubicBezTo>
                  <a:cubicBezTo>
                    <a:pt x="6200" y="19421"/>
                    <a:pt x="4760" y="19421"/>
                    <a:pt x="3176" y="19359"/>
                  </a:cubicBezTo>
                  <a:cubicBezTo>
                    <a:pt x="1592" y="19297"/>
                    <a:pt x="-136" y="19172"/>
                    <a:pt x="8" y="19109"/>
                  </a:cubicBezTo>
                  <a:cubicBezTo>
                    <a:pt x="152" y="19047"/>
                    <a:pt x="2168" y="19047"/>
                    <a:pt x="3896" y="18984"/>
                  </a:cubicBezTo>
                  <a:cubicBezTo>
                    <a:pt x="5624" y="18922"/>
                    <a:pt x="7064" y="18797"/>
                    <a:pt x="8504" y="18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539539" y="52324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533189" y="532130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835545" y="5011208"/>
              <a:ext cx="125373" cy="33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531" fill="norm" stroke="1" extrusionOk="0">
                  <a:moveTo>
                    <a:pt x="7719" y="4471"/>
                  </a:moveTo>
                  <a:cubicBezTo>
                    <a:pt x="6674" y="7635"/>
                    <a:pt x="5629" y="10800"/>
                    <a:pt x="4758" y="13276"/>
                  </a:cubicBezTo>
                  <a:cubicBezTo>
                    <a:pt x="3887" y="15753"/>
                    <a:pt x="3190" y="17541"/>
                    <a:pt x="2493" y="18986"/>
                  </a:cubicBezTo>
                  <a:cubicBezTo>
                    <a:pt x="1796" y="20430"/>
                    <a:pt x="1100" y="21531"/>
                    <a:pt x="751" y="21531"/>
                  </a:cubicBezTo>
                  <a:cubicBezTo>
                    <a:pt x="403" y="21531"/>
                    <a:pt x="403" y="20430"/>
                    <a:pt x="403" y="17816"/>
                  </a:cubicBezTo>
                  <a:cubicBezTo>
                    <a:pt x="403" y="15202"/>
                    <a:pt x="403" y="11075"/>
                    <a:pt x="1448" y="8117"/>
                  </a:cubicBezTo>
                  <a:cubicBezTo>
                    <a:pt x="2493" y="5159"/>
                    <a:pt x="4583" y="3370"/>
                    <a:pt x="6325" y="2201"/>
                  </a:cubicBezTo>
                  <a:cubicBezTo>
                    <a:pt x="8067" y="1032"/>
                    <a:pt x="9461" y="481"/>
                    <a:pt x="11029" y="206"/>
                  </a:cubicBezTo>
                  <a:cubicBezTo>
                    <a:pt x="12596" y="-69"/>
                    <a:pt x="14338" y="-69"/>
                    <a:pt x="15732" y="206"/>
                  </a:cubicBezTo>
                  <a:cubicBezTo>
                    <a:pt x="17125" y="481"/>
                    <a:pt x="18171" y="1032"/>
                    <a:pt x="19216" y="3027"/>
                  </a:cubicBezTo>
                  <a:cubicBezTo>
                    <a:pt x="20261" y="5021"/>
                    <a:pt x="21306" y="8461"/>
                    <a:pt x="20087" y="11075"/>
                  </a:cubicBezTo>
                  <a:cubicBezTo>
                    <a:pt x="18867" y="13689"/>
                    <a:pt x="15383" y="15477"/>
                    <a:pt x="12422" y="16647"/>
                  </a:cubicBezTo>
                  <a:cubicBezTo>
                    <a:pt x="9461" y="17816"/>
                    <a:pt x="7022" y="18367"/>
                    <a:pt x="4932" y="18711"/>
                  </a:cubicBezTo>
                  <a:cubicBezTo>
                    <a:pt x="2841" y="19055"/>
                    <a:pt x="1100" y="19192"/>
                    <a:pt x="403" y="19261"/>
                  </a:cubicBezTo>
                  <a:cubicBezTo>
                    <a:pt x="-294" y="19330"/>
                    <a:pt x="54" y="19330"/>
                    <a:pt x="403" y="19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977689" y="5252361"/>
              <a:ext cx="146051" cy="10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5100"/>
                  </a:moveTo>
                  <a:cubicBezTo>
                    <a:pt x="939" y="3337"/>
                    <a:pt x="1878" y="1573"/>
                    <a:pt x="3130" y="692"/>
                  </a:cubicBezTo>
                  <a:cubicBezTo>
                    <a:pt x="4383" y="-190"/>
                    <a:pt x="5948" y="-190"/>
                    <a:pt x="7357" y="471"/>
                  </a:cubicBezTo>
                  <a:cubicBezTo>
                    <a:pt x="8765" y="1132"/>
                    <a:pt x="10017" y="2455"/>
                    <a:pt x="10017" y="5100"/>
                  </a:cubicBezTo>
                  <a:cubicBezTo>
                    <a:pt x="10017" y="7745"/>
                    <a:pt x="8765" y="11712"/>
                    <a:pt x="7513" y="14357"/>
                  </a:cubicBezTo>
                  <a:cubicBezTo>
                    <a:pt x="6261" y="17002"/>
                    <a:pt x="5009" y="18324"/>
                    <a:pt x="5322" y="19426"/>
                  </a:cubicBezTo>
                  <a:cubicBezTo>
                    <a:pt x="5635" y="20528"/>
                    <a:pt x="7513" y="21410"/>
                    <a:pt x="10487" y="21190"/>
                  </a:cubicBezTo>
                  <a:cubicBezTo>
                    <a:pt x="13461" y="20969"/>
                    <a:pt x="17530" y="19647"/>
                    <a:pt x="21600" y="18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149139" y="532130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31"/>
                    <a:pt x="8800" y="8862"/>
                    <a:pt x="5200" y="12462"/>
                  </a:cubicBezTo>
                  <a:cubicBezTo>
                    <a:pt x="1600" y="16062"/>
                    <a:pt x="8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276139" y="53467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612689" y="53403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733339" y="5346700"/>
              <a:ext cx="1270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095289" y="5018201"/>
              <a:ext cx="154173" cy="40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90" fill="norm" stroke="1" extrusionOk="0">
                  <a:moveTo>
                    <a:pt x="6048" y="4659"/>
                  </a:moveTo>
                  <a:cubicBezTo>
                    <a:pt x="4896" y="6581"/>
                    <a:pt x="3744" y="8504"/>
                    <a:pt x="3600" y="10426"/>
                  </a:cubicBezTo>
                  <a:cubicBezTo>
                    <a:pt x="3456" y="12349"/>
                    <a:pt x="4320" y="14271"/>
                    <a:pt x="4752" y="15741"/>
                  </a:cubicBezTo>
                  <a:cubicBezTo>
                    <a:pt x="5184" y="17212"/>
                    <a:pt x="5184" y="18229"/>
                    <a:pt x="4896" y="18456"/>
                  </a:cubicBezTo>
                  <a:cubicBezTo>
                    <a:pt x="4608" y="18682"/>
                    <a:pt x="4032" y="18116"/>
                    <a:pt x="3600" y="16081"/>
                  </a:cubicBezTo>
                  <a:cubicBezTo>
                    <a:pt x="3168" y="14045"/>
                    <a:pt x="2880" y="10539"/>
                    <a:pt x="3168" y="7825"/>
                  </a:cubicBezTo>
                  <a:cubicBezTo>
                    <a:pt x="3456" y="5111"/>
                    <a:pt x="4320" y="3189"/>
                    <a:pt x="5328" y="2001"/>
                  </a:cubicBezTo>
                  <a:cubicBezTo>
                    <a:pt x="6336" y="814"/>
                    <a:pt x="7488" y="361"/>
                    <a:pt x="8784" y="135"/>
                  </a:cubicBezTo>
                  <a:cubicBezTo>
                    <a:pt x="10080" y="-91"/>
                    <a:pt x="11520" y="-91"/>
                    <a:pt x="13392" y="588"/>
                  </a:cubicBezTo>
                  <a:cubicBezTo>
                    <a:pt x="15264" y="1266"/>
                    <a:pt x="17568" y="2623"/>
                    <a:pt x="19152" y="4659"/>
                  </a:cubicBezTo>
                  <a:cubicBezTo>
                    <a:pt x="20736" y="6694"/>
                    <a:pt x="21600" y="9408"/>
                    <a:pt x="20448" y="11896"/>
                  </a:cubicBezTo>
                  <a:cubicBezTo>
                    <a:pt x="19296" y="14384"/>
                    <a:pt x="16128" y="16646"/>
                    <a:pt x="12960" y="18229"/>
                  </a:cubicBezTo>
                  <a:cubicBezTo>
                    <a:pt x="9792" y="19813"/>
                    <a:pt x="6624" y="20717"/>
                    <a:pt x="4464" y="21113"/>
                  </a:cubicBezTo>
                  <a:cubicBezTo>
                    <a:pt x="2304" y="21509"/>
                    <a:pt x="1152" y="21396"/>
                    <a:pt x="0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283345" y="5303197"/>
              <a:ext cx="97695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0" fill="norm" stroke="1" extrusionOk="0">
                  <a:moveTo>
                    <a:pt x="1910" y="2104"/>
                  </a:moveTo>
                  <a:cubicBezTo>
                    <a:pt x="1910" y="5893"/>
                    <a:pt x="1910" y="9683"/>
                    <a:pt x="1680" y="12525"/>
                  </a:cubicBezTo>
                  <a:cubicBezTo>
                    <a:pt x="1450" y="15367"/>
                    <a:pt x="991" y="17262"/>
                    <a:pt x="531" y="17262"/>
                  </a:cubicBezTo>
                  <a:cubicBezTo>
                    <a:pt x="72" y="17262"/>
                    <a:pt x="-388" y="15367"/>
                    <a:pt x="531" y="12714"/>
                  </a:cubicBezTo>
                  <a:cubicBezTo>
                    <a:pt x="1450" y="10062"/>
                    <a:pt x="3748" y="6651"/>
                    <a:pt x="5816" y="4188"/>
                  </a:cubicBezTo>
                  <a:cubicBezTo>
                    <a:pt x="7884" y="1725"/>
                    <a:pt x="9723" y="209"/>
                    <a:pt x="11791" y="19"/>
                  </a:cubicBezTo>
                  <a:cubicBezTo>
                    <a:pt x="13859" y="-170"/>
                    <a:pt x="16157" y="967"/>
                    <a:pt x="17765" y="4756"/>
                  </a:cubicBezTo>
                  <a:cubicBezTo>
                    <a:pt x="19374" y="8546"/>
                    <a:pt x="20293" y="14988"/>
                    <a:pt x="21212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476289" y="4947593"/>
              <a:ext cx="98152" cy="43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53" fill="norm" stroke="1" extrusionOk="0">
                  <a:moveTo>
                    <a:pt x="0" y="892"/>
                  </a:moveTo>
                  <a:cubicBezTo>
                    <a:pt x="2700" y="475"/>
                    <a:pt x="5400" y="57"/>
                    <a:pt x="7650" y="5"/>
                  </a:cubicBezTo>
                  <a:cubicBezTo>
                    <a:pt x="9900" y="-47"/>
                    <a:pt x="11700" y="266"/>
                    <a:pt x="12600" y="736"/>
                  </a:cubicBezTo>
                  <a:cubicBezTo>
                    <a:pt x="13500" y="1205"/>
                    <a:pt x="13500" y="1831"/>
                    <a:pt x="11700" y="2823"/>
                  </a:cubicBezTo>
                  <a:cubicBezTo>
                    <a:pt x="9900" y="3814"/>
                    <a:pt x="6300" y="5170"/>
                    <a:pt x="4050" y="6110"/>
                  </a:cubicBezTo>
                  <a:cubicBezTo>
                    <a:pt x="1800" y="7049"/>
                    <a:pt x="900" y="7570"/>
                    <a:pt x="1125" y="8040"/>
                  </a:cubicBezTo>
                  <a:cubicBezTo>
                    <a:pt x="1350" y="8510"/>
                    <a:pt x="2700" y="8927"/>
                    <a:pt x="5850" y="9762"/>
                  </a:cubicBezTo>
                  <a:cubicBezTo>
                    <a:pt x="9000" y="10596"/>
                    <a:pt x="13950" y="11849"/>
                    <a:pt x="17100" y="13414"/>
                  </a:cubicBezTo>
                  <a:cubicBezTo>
                    <a:pt x="20250" y="14979"/>
                    <a:pt x="21600" y="16857"/>
                    <a:pt x="20475" y="18162"/>
                  </a:cubicBezTo>
                  <a:cubicBezTo>
                    <a:pt x="19350" y="19466"/>
                    <a:pt x="15750" y="20196"/>
                    <a:pt x="12375" y="20666"/>
                  </a:cubicBezTo>
                  <a:cubicBezTo>
                    <a:pt x="9000" y="21136"/>
                    <a:pt x="5850" y="21344"/>
                    <a:pt x="270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44605" y="4923632"/>
              <a:ext cx="173242" cy="39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28" fill="norm" stroke="1" extrusionOk="0">
                  <a:moveTo>
                    <a:pt x="2271" y="6385"/>
                  </a:moveTo>
                  <a:cubicBezTo>
                    <a:pt x="1517" y="8900"/>
                    <a:pt x="764" y="11414"/>
                    <a:pt x="512" y="13414"/>
                  </a:cubicBezTo>
                  <a:cubicBezTo>
                    <a:pt x="261" y="15414"/>
                    <a:pt x="512" y="16900"/>
                    <a:pt x="638" y="18214"/>
                  </a:cubicBezTo>
                  <a:cubicBezTo>
                    <a:pt x="764" y="19528"/>
                    <a:pt x="764" y="20671"/>
                    <a:pt x="764" y="20957"/>
                  </a:cubicBezTo>
                  <a:cubicBezTo>
                    <a:pt x="764" y="21242"/>
                    <a:pt x="764" y="20671"/>
                    <a:pt x="512" y="18785"/>
                  </a:cubicBezTo>
                  <a:cubicBezTo>
                    <a:pt x="261" y="16900"/>
                    <a:pt x="-241" y="13700"/>
                    <a:pt x="136" y="10671"/>
                  </a:cubicBezTo>
                  <a:cubicBezTo>
                    <a:pt x="512" y="7642"/>
                    <a:pt x="1768" y="4785"/>
                    <a:pt x="2899" y="3014"/>
                  </a:cubicBezTo>
                  <a:cubicBezTo>
                    <a:pt x="4029" y="1242"/>
                    <a:pt x="5033" y="557"/>
                    <a:pt x="6164" y="214"/>
                  </a:cubicBezTo>
                  <a:cubicBezTo>
                    <a:pt x="7294" y="-129"/>
                    <a:pt x="8550" y="-129"/>
                    <a:pt x="10685" y="728"/>
                  </a:cubicBezTo>
                  <a:cubicBezTo>
                    <a:pt x="12819" y="1585"/>
                    <a:pt x="15833" y="3300"/>
                    <a:pt x="17968" y="5700"/>
                  </a:cubicBezTo>
                  <a:cubicBezTo>
                    <a:pt x="20103" y="8100"/>
                    <a:pt x="21359" y="11185"/>
                    <a:pt x="19978" y="13757"/>
                  </a:cubicBezTo>
                  <a:cubicBezTo>
                    <a:pt x="18596" y="16328"/>
                    <a:pt x="14578" y="18385"/>
                    <a:pt x="11689" y="19585"/>
                  </a:cubicBezTo>
                  <a:cubicBezTo>
                    <a:pt x="8801" y="20785"/>
                    <a:pt x="7043" y="21128"/>
                    <a:pt x="5033" y="21300"/>
                  </a:cubicBezTo>
                  <a:cubicBezTo>
                    <a:pt x="3024" y="21471"/>
                    <a:pt x="764" y="21471"/>
                    <a:pt x="387" y="21300"/>
                  </a:cubicBezTo>
                  <a:cubicBezTo>
                    <a:pt x="10" y="21128"/>
                    <a:pt x="1517" y="20785"/>
                    <a:pt x="3024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885989" y="527050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885989" y="5168900"/>
              <a:ext cx="44446" cy="5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956" fill="norm" stroke="1" extrusionOk="0">
                  <a:moveTo>
                    <a:pt x="5891" y="0"/>
                  </a:moveTo>
                  <a:cubicBezTo>
                    <a:pt x="3927" y="4320"/>
                    <a:pt x="1964" y="8640"/>
                    <a:pt x="2455" y="12528"/>
                  </a:cubicBezTo>
                  <a:cubicBezTo>
                    <a:pt x="2945" y="16416"/>
                    <a:pt x="5891" y="19872"/>
                    <a:pt x="9818" y="20736"/>
                  </a:cubicBezTo>
                  <a:cubicBezTo>
                    <a:pt x="13745" y="21600"/>
                    <a:pt x="18655" y="19872"/>
                    <a:pt x="20127" y="16416"/>
                  </a:cubicBezTo>
                  <a:cubicBezTo>
                    <a:pt x="21600" y="12960"/>
                    <a:pt x="19636" y="7776"/>
                    <a:pt x="15709" y="6480"/>
                  </a:cubicBezTo>
                  <a:cubicBezTo>
                    <a:pt x="11782" y="5184"/>
                    <a:pt x="5891" y="7776"/>
                    <a:pt x="0" y="1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266989" y="51435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2880"/>
                    <a:pt x="10133" y="5760"/>
                    <a:pt x="13733" y="9360"/>
                  </a:cubicBezTo>
                  <a:cubicBezTo>
                    <a:pt x="17333" y="12960"/>
                    <a:pt x="19467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260639" y="5257800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578139" y="5041900"/>
              <a:ext cx="2476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5" y="1342"/>
                    <a:pt x="5169" y="2685"/>
                    <a:pt x="8031" y="4637"/>
                  </a:cubicBezTo>
                  <a:cubicBezTo>
                    <a:pt x="10892" y="6590"/>
                    <a:pt x="14031" y="9153"/>
                    <a:pt x="16338" y="12081"/>
                  </a:cubicBezTo>
                  <a:cubicBezTo>
                    <a:pt x="18646" y="15010"/>
                    <a:pt x="20123" y="183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651893" y="5073650"/>
              <a:ext cx="16119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7436" y="3200"/>
                    <a:pt x="13508" y="6400"/>
                    <a:pt x="10563" y="8933"/>
                  </a:cubicBezTo>
                  <a:cubicBezTo>
                    <a:pt x="7618" y="11467"/>
                    <a:pt x="5654" y="13333"/>
                    <a:pt x="3831" y="15133"/>
                  </a:cubicBezTo>
                  <a:cubicBezTo>
                    <a:pt x="2007" y="16933"/>
                    <a:pt x="324" y="18667"/>
                    <a:pt x="44" y="19733"/>
                  </a:cubicBezTo>
                  <a:cubicBezTo>
                    <a:pt x="-237" y="20800"/>
                    <a:pt x="885" y="21200"/>
                    <a:pt x="20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914689" y="533400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896581" y="5256579"/>
              <a:ext cx="62559" cy="5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543" fill="norm" stroke="1" extrusionOk="0">
                  <a:moveTo>
                    <a:pt x="10480" y="7133"/>
                  </a:moveTo>
                  <a:cubicBezTo>
                    <a:pt x="9040" y="10857"/>
                    <a:pt x="7600" y="14582"/>
                    <a:pt x="8680" y="17188"/>
                  </a:cubicBezTo>
                  <a:cubicBezTo>
                    <a:pt x="9760" y="19795"/>
                    <a:pt x="13360" y="21285"/>
                    <a:pt x="16240" y="20168"/>
                  </a:cubicBezTo>
                  <a:cubicBezTo>
                    <a:pt x="19120" y="19051"/>
                    <a:pt x="21280" y="15326"/>
                    <a:pt x="21280" y="11975"/>
                  </a:cubicBezTo>
                  <a:cubicBezTo>
                    <a:pt x="21280" y="8623"/>
                    <a:pt x="19120" y="5644"/>
                    <a:pt x="16240" y="3409"/>
                  </a:cubicBezTo>
                  <a:cubicBezTo>
                    <a:pt x="13360" y="1175"/>
                    <a:pt x="9760" y="-315"/>
                    <a:pt x="6520" y="57"/>
                  </a:cubicBezTo>
                  <a:cubicBezTo>
                    <a:pt x="3280" y="430"/>
                    <a:pt x="400" y="2664"/>
                    <a:pt x="40" y="4526"/>
                  </a:cubicBezTo>
                  <a:cubicBezTo>
                    <a:pt x="-320" y="6388"/>
                    <a:pt x="1840" y="7878"/>
                    <a:pt x="4000" y="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060739" y="52705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800"/>
                    <a:pt x="11250" y="12000"/>
                    <a:pt x="14850" y="8400"/>
                  </a:cubicBezTo>
                  <a:cubicBezTo>
                    <a:pt x="18450" y="4800"/>
                    <a:pt x="2002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390939" y="5073650"/>
              <a:ext cx="2159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979"/>
                    <a:pt x="7624" y="5959"/>
                    <a:pt x="10482" y="8690"/>
                  </a:cubicBezTo>
                  <a:cubicBezTo>
                    <a:pt x="13341" y="11421"/>
                    <a:pt x="15247" y="13903"/>
                    <a:pt x="16941" y="16014"/>
                  </a:cubicBezTo>
                  <a:cubicBezTo>
                    <a:pt x="18635" y="18124"/>
                    <a:pt x="20118" y="19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507091" y="5091100"/>
              <a:ext cx="169599" cy="3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33" fill="norm" stroke="1" extrusionOk="0">
                  <a:moveTo>
                    <a:pt x="21367" y="101"/>
                  </a:moveTo>
                  <a:cubicBezTo>
                    <a:pt x="20034" y="-33"/>
                    <a:pt x="18700" y="-167"/>
                    <a:pt x="17234" y="638"/>
                  </a:cubicBezTo>
                  <a:cubicBezTo>
                    <a:pt x="15767" y="1443"/>
                    <a:pt x="14167" y="3187"/>
                    <a:pt x="12167" y="5199"/>
                  </a:cubicBezTo>
                  <a:cubicBezTo>
                    <a:pt x="10167" y="7212"/>
                    <a:pt x="7767" y="9493"/>
                    <a:pt x="5634" y="11572"/>
                  </a:cubicBezTo>
                  <a:cubicBezTo>
                    <a:pt x="3500" y="13652"/>
                    <a:pt x="1634" y="15530"/>
                    <a:pt x="700" y="17006"/>
                  </a:cubicBezTo>
                  <a:cubicBezTo>
                    <a:pt x="-233" y="18481"/>
                    <a:pt x="-233" y="19555"/>
                    <a:pt x="700" y="20226"/>
                  </a:cubicBezTo>
                  <a:cubicBezTo>
                    <a:pt x="1634" y="20896"/>
                    <a:pt x="3500" y="21165"/>
                    <a:pt x="5367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661545" y="5372100"/>
              <a:ext cx="2784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769"/>
                    <a:pt x="-1304" y="5538"/>
                    <a:pt x="1782" y="9138"/>
                  </a:cubicBezTo>
                  <a:cubicBezTo>
                    <a:pt x="4867" y="12738"/>
                    <a:pt x="12582" y="17169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688844" y="5270500"/>
              <a:ext cx="51346" cy="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670" fill="norm" stroke="1" extrusionOk="0">
                  <a:moveTo>
                    <a:pt x="7998" y="0"/>
                  </a:moveTo>
                  <a:cubicBezTo>
                    <a:pt x="4542" y="2314"/>
                    <a:pt x="1086" y="4629"/>
                    <a:pt x="222" y="7714"/>
                  </a:cubicBezTo>
                  <a:cubicBezTo>
                    <a:pt x="-642" y="10800"/>
                    <a:pt x="1086" y="14657"/>
                    <a:pt x="4110" y="17357"/>
                  </a:cubicBezTo>
                  <a:cubicBezTo>
                    <a:pt x="7134" y="20057"/>
                    <a:pt x="11454" y="21600"/>
                    <a:pt x="14478" y="20057"/>
                  </a:cubicBezTo>
                  <a:cubicBezTo>
                    <a:pt x="17502" y="18514"/>
                    <a:pt x="19230" y="13886"/>
                    <a:pt x="20958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399839" y="5988050"/>
              <a:ext cx="38101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0" y="14760"/>
                  </a:cubicBezTo>
                  <a:cubicBezTo>
                    <a:pt x="0" y="18000"/>
                    <a:pt x="0" y="18720"/>
                    <a:pt x="1800" y="19584"/>
                  </a:cubicBezTo>
                  <a:cubicBezTo>
                    <a:pt x="3600" y="20448"/>
                    <a:pt x="7200" y="21456"/>
                    <a:pt x="10800" y="21528"/>
                  </a:cubicBezTo>
                  <a:cubicBezTo>
                    <a:pt x="14400" y="21600"/>
                    <a:pt x="18000" y="20736"/>
                    <a:pt x="21600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380789" y="5948731"/>
              <a:ext cx="188680" cy="38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0" fill="norm" stroke="1" extrusionOk="0">
                  <a:moveTo>
                    <a:pt x="0" y="2547"/>
                  </a:moveTo>
                  <a:cubicBezTo>
                    <a:pt x="0" y="1839"/>
                    <a:pt x="0" y="1130"/>
                    <a:pt x="593" y="658"/>
                  </a:cubicBezTo>
                  <a:cubicBezTo>
                    <a:pt x="1187" y="186"/>
                    <a:pt x="2374" y="-50"/>
                    <a:pt x="4035" y="9"/>
                  </a:cubicBezTo>
                  <a:cubicBezTo>
                    <a:pt x="5697" y="68"/>
                    <a:pt x="7833" y="422"/>
                    <a:pt x="10681" y="1366"/>
                  </a:cubicBezTo>
                  <a:cubicBezTo>
                    <a:pt x="13530" y="2311"/>
                    <a:pt x="17090" y="3845"/>
                    <a:pt x="19108" y="5557"/>
                  </a:cubicBezTo>
                  <a:cubicBezTo>
                    <a:pt x="21125" y="7268"/>
                    <a:pt x="21600" y="9157"/>
                    <a:pt x="20769" y="10927"/>
                  </a:cubicBezTo>
                  <a:cubicBezTo>
                    <a:pt x="19938" y="12698"/>
                    <a:pt x="17802" y="14350"/>
                    <a:pt x="14716" y="15825"/>
                  </a:cubicBezTo>
                  <a:cubicBezTo>
                    <a:pt x="11631" y="17301"/>
                    <a:pt x="7596" y="18599"/>
                    <a:pt x="5222" y="19543"/>
                  </a:cubicBezTo>
                  <a:cubicBezTo>
                    <a:pt x="2848" y="20488"/>
                    <a:pt x="2136" y="21078"/>
                    <a:pt x="2611" y="21314"/>
                  </a:cubicBezTo>
                  <a:cubicBezTo>
                    <a:pt x="3086" y="21550"/>
                    <a:pt x="4747" y="21432"/>
                    <a:pt x="6409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349039" y="583565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100"/>
                    <a:pt x="6171" y="12600"/>
                    <a:pt x="9771" y="9000"/>
                  </a:cubicBezTo>
                  <a:cubicBezTo>
                    <a:pt x="13371" y="5400"/>
                    <a:pt x="1748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869739" y="60388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882439" y="61404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9200"/>
                    <a:pt x="8743" y="16800"/>
                    <a:pt x="12343" y="13200"/>
                  </a:cubicBezTo>
                  <a:cubicBezTo>
                    <a:pt x="15943" y="9600"/>
                    <a:pt x="18771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615775" y="5949950"/>
              <a:ext cx="231865" cy="24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0" fill="norm" stroke="1" extrusionOk="0">
                  <a:moveTo>
                    <a:pt x="16208" y="0"/>
                  </a:moveTo>
                  <a:cubicBezTo>
                    <a:pt x="11495" y="2563"/>
                    <a:pt x="6783" y="5125"/>
                    <a:pt x="4132" y="6773"/>
                  </a:cubicBezTo>
                  <a:cubicBezTo>
                    <a:pt x="1481" y="8420"/>
                    <a:pt x="892" y="9153"/>
                    <a:pt x="1186" y="9610"/>
                  </a:cubicBezTo>
                  <a:cubicBezTo>
                    <a:pt x="1481" y="10068"/>
                    <a:pt x="2659" y="10251"/>
                    <a:pt x="3739" y="10342"/>
                  </a:cubicBezTo>
                  <a:cubicBezTo>
                    <a:pt x="4819" y="10434"/>
                    <a:pt x="5801" y="10434"/>
                    <a:pt x="6783" y="10434"/>
                  </a:cubicBezTo>
                  <a:cubicBezTo>
                    <a:pt x="7765" y="10434"/>
                    <a:pt x="8746" y="10434"/>
                    <a:pt x="9335" y="10892"/>
                  </a:cubicBezTo>
                  <a:cubicBezTo>
                    <a:pt x="9925" y="11349"/>
                    <a:pt x="10121" y="12264"/>
                    <a:pt x="9728" y="13088"/>
                  </a:cubicBezTo>
                  <a:cubicBezTo>
                    <a:pt x="9335" y="13912"/>
                    <a:pt x="8354" y="14644"/>
                    <a:pt x="6881" y="15559"/>
                  </a:cubicBezTo>
                  <a:cubicBezTo>
                    <a:pt x="5408" y="16475"/>
                    <a:pt x="3445" y="17573"/>
                    <a:pt x="2070" y="18488"/>
                  </a:cubicBezTo>
                  <a:cubicBezTo>
                    <a:pt x="695" y="19403"/>
                    <a:pt x="-90" y="20136"/>
                    <a:pt x="8" y="20685"/>
                  </a:cubicBezTo>
                  <a:cubicBezTo>
                    <a:pt x="106" y="21234"/>
                    <a:pt x="1088" y="21600"/>
                    <a:pt x="3935" y="21142"/>
                  </a:cubicBezTo>
                  <a:cubicBezTo>
                    <a:pt x="6783" y="20685"/>
                    <a:pt x="11495" y="19403"/>
                    <a:pt x="14735" y="18488"/>
                  </a:cubicBezTo>
                  <a:cubicBezTo>
                    <a:pt x="17975" y="17573"/>
                    <a:pt x="19743" y="17024"/>
                    <a:pt x="21510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977724" y="5895540"/>
              <a:ext cx="148821" cy="2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08" fill="norm" stroke="1" extrusionOk="0">
                  <a:moveTo>
                    <a:pt x="2263" y="7702"/>
                  </a:moveTo>
                  <a:cubicBezTo>
                    <a:pt x="1963" y="11494"/>
                    <a:pt x="1663" y="15286"/>
                    <a:pt x="1513" y="17677"/>
                  </a:cubicBezTo>
                  <a:cubicBezTo>
                    <a:pt x="1363" y="20068"/>
                    <a:pt x="1363" y="21057"/>
                    <a:pt x="1363" y="21057"/>
                  </a:cubicBezTo>
                  <a:cubicBezTo>
                    <a:pt x="1363" y="21057"/>
                    <a:pt x="1363" y="20068"/>
                    <a:pt x="2263" y="16853"/>
                  </a:cubicBezTo>
                  <a:cubicBezTo>
                    <a:pt x="3163" y="13637"/>
                    <a:pt x="4963" y="8196"/>
                    <a:pt x="6313" y="4981"/>
                  </a:cubicBezTo>
                  <a:cubicBezTo>
                    <a:pt x="7663" y="1766"/>
                    <a:pt x="8563" y="776"/>
                    <a:pt x="10513" y="282"/>
                  </a:cubicBezTo>
                  <a:cubicBezTo>
                    <a:pt x="12463" y="-213"/>
                    <a:pt x="15463" y="-213"/>
                    <a:pt x="17713" y="1601"/>
                  </a:cubicBezTo>
                  <a:cubicBezTo>
                    <a:pt x="19963" y="3414"/>
                    <a:pt x="21463" y="7042"/>
                    <a:pt x="21013" y="10175"/>
                  </a:cubicBezTo>
                  <a:cubicBezTo>
                    <a:pt x="20563" y="13308"/>
                    <a:pt x="18163" y="15946"/>
                    <a:pt x="14863" y="17760"/>
                  </a:cubicBezTo>
                  <a:cubicBezTo>
                    <a:pt x="11563" y="19573"/>
                    <a:pt x="7363" y="20563"/>
                    <a:pt x="4513" y="20975"/>
                  </a:cubicBezTo>
                  <a:cubicBezTo>
                    <a:pt x="1663" y="21387"/>
                    <a:pt x="163" y="21222"/>
                    <a:pt x="13" y="20727"/>
                  </a:cubicBezTo>
                  <a:cubicBezTo>
                    <a:pt x="-137" y="20233"/>
                    <a:pt x="1063" y="19408"/>
                    <a:pt x="2563" y="18666"/>
                  </a:cubicBezTo>
                  <a:cubicBezTo>
                    <a:pt x="4063" y="17924"/>
                    <a:pt x="5863" y="17265"/>
                    <a:pt x="7663" y="16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190539" y="60833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203239" y="6004665"/>
              <a:ext cx="62365" cy="5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0246" fill="norm" stroke="1" extrusionOk="0">
                  <a:moveTo>
                    <a:pt x="8361" y="8432"/>
                  </a:moveTo>
                  <a:cubicBezTo>
                    <a:pt x="8361" y="12586"/>
                    <a:pt x="8361" y="16740"/>
                    <a:pt x="10103" y="18817"/>
                  </a:cubicBezTo>
                  <a:cubicBezTo>
                    <a:pt x="11845" y="20894"/>
                    <a:pt x="15329" y="20894"/>
                    <a:pt x="17768" y="17571"/>
                  </a:cubicBezTo>
                  <a:cubicBezTo>
                    <a:pt x="20206" y="14248"/>
                    <a:pt x="21600" y="7602"/>
                    <a:pt x="19510" y="3863"/>
                  </a:cubicBezTo>
                  <a:cubicBezTo>
                    <a:pt x="17419" y="125"/>
                    <a:pt x="11845" y="-706"/>
                    <a:pt x="8013" y="540"/>
                  </a:cubicBezTo>
                  <a:cubicBezTo>
                    <a:pt x="4181" y="1786"/>
                    <a:pt x="2090" y="5109"/>
                    <a:pt x="0" y="8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625389" y="6337249"/>
              <a:ext cx="609601" cy="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20641"/>
                  </a:moveTo>
                  <a:cubicBezTo>
                    <a:pt x="2925" y="17696"/>
                    <a:pt x="5850" y="14750"/>
                    <a:pt x="8625" y="10823"/>
                  </a:cubicBezTo>
                  <a:cubicBezTo>
                    <a:pt x="11400" y="6896"/>
                    <a:pt x="14025" y="1986"/>
                    <a:pt x="16163" y="514"/>
                  </a:cubicBezTo>
                  <a:cubicBezTo>
                    <a:pt x="18300" y="-959"/>
                    <a:pt x="19950" y="1005"/>
                    <a:pt x="21600" y="2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016286" y="6375400"/>
              <a:ext cx="167904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3598" y="0"/>
                  </a:moveTo>
                  <a:cubicBezTo>
                    <a:pt x="3328" y="4478"/>
                    <a:pt x="3058" y="8956"/>
                    <a:pt x="2788" y="12117"/>
                  </a:cubicBezTo>
                  <a:cubicBezTo>
                    <a:pt x="2518" y="15278"/>
                    <a:pt x="2248" y="17122"/>
                    <a:pt x="1708" y="18702"/>
                  </a:cubicBezTo>
                  <a:cubicBezTo>
                    <a:pt x="1168" y="20283"/>
                    <a:pt x="358" y="21600"/>
                    <a:pt x="88" y="21600"/>
                  </a:cubicBezTo>
                  <a:cubicBezTo>
                    <a:pt x="-182" y="21600"/>
                    <a:pt x="88" y="20283"/>
                    <a:pt x="2113" y="16859"/>
                  </a:cubicBezTo>
                  <a:cubicBezTo>
                    <a:pt x="4138" y="13434"/>
                    <a:pt x="7918" y="7902"/>
                    <a:pt x="10348" y="4741"/>
                  </a:cubicBezTo>
                  <a:cubicBezTo>
                    <a:pt x="12778" y="1580"/>
                    <a:pt x="13858" y="790"/>
                    <a:pt x="15478" y="922"/>
                  </a:cubicBezTo>
                  <a:cubicBezTo>
                    <a:pt x="17098" y="1054"/>
                    <a:pt x="19258" y="2107"/>
                    <a:pt x="20338" y="5268"/>
                  </a:cubicBezTo>
                  <a:cubicBezTo>
                    <a:pt x="21418" y="8429"/>
                    <a:pt x="21418" y="13698"/>
                    <a:pt x="21418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609639" y="62484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622339" y="63563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519806" y="5943600"/>
              <a:ext cx="226484" cy="2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0"/>
                  </a:moveTo>
                  <a:cubicBezTo>
                    <a:pt x="17159" y="2743"/>
                    <a:pt x="12718" y="5486"/>
                    <a:pt x="10093" y="7114"/>
                  </a:cubicBezTo>
                  <a:cubicBezTo>
                    <a:pt x="7469" y="8743"/>
                    <a:pt x="6662" y="9257"/>
                    <a:pt x="5753" y="9771"/>
                  </a:cubicBezTo>
                  <a:cubicBezTo>
                    <a:pt x="4845" y="10286"/>
                    <a:pt x="3836" y="10800"/>
                    <a:pt x="3735" y="11400"/>
                  </a:cubicBezTo>
                  <a:cubicBezTo>
                    <a:pt x="3634" y="12000"/>
                    <a:pt x="4441" y="12686"/>
                    <a:pt x="5350" y="13029"/>
                  </a:cubicBezTo>
                  <a:cubicBezTo>
                    <a:pt x="6258" y="13371"/>
                    <a:pt x="7267" y="13371"/>
                    <a:pt x="8277" y="13543"/>
                  </a:cubicBezTo>
                  <a:cubicBezTo>
                    <a:pt x="9286" y="13714"/>
                    <a:pt x="10295" y="14057"/>
                    <a:pt x="10396" y="14571"/>
                  </a:cubicBezTo>
                  <a:cubicBezTo>
                    <a:pt x="10497" y="15086"/>
                    <a:pt x="9690" y="15771"/>
                    <a:pt x="8075" y="16543"/>
                  </a:cubicBezTo>
                  <a:cubicBezTo>
                    <a:pt x="6460" y="17314"/>
                    <a:pt x="4037" y="18171"/>
                    <a:pt x="2422" y="18857"/>
                  </a:cubicBezTo>
                  <a:cubicBezTo>
                    <a:pt x="807" y="19543"/>
                    <a:pt x="0" y="20057"/>
                    <a:pt x="0" y="20571"/>
                  </a:cubicBezTo>
                  <a:cubicBezTo>
                    <a:pt x="0" y="21086"/>
                    <a:pt x="807" y="21600"/>
                    <a:pt x="4239" y="21343"/>
                  </a:cubicBezTo>
                  <a:cubicBezTo>
                    <a:pt x="7671" y="21086"/>
                    <a:pt x="13727" y="20057"/>
                    <a:pt x="19783" y="19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790739" y="5988050"/>
              <a:ext cx="196851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4877" y="5049"/>
                    <a:pt x="9755" y="10099"/>
                    <a:pt x="12542" y="13325"/>
                  </a:cubicBezTo>
                  <a:cubicBezTo>
                    <a:pt x="15329" y="16551"/>
                    <a:pt x="16026" y="17953"/>
                    <a:pt x="16839" y="19075"/>
                  </a:cubicBezTo>
                  <a:cubicBezTo>
                    <a:pt x="17652" y="20197"/>
                    <a:pt x="18581" y="21039"/>
                    <a:pt x="19394" y="21319"/>
                  </a:cubicBezTo>
                  <a:cubicBezTo>
                    <a:pt x="20206" y="21600"/>
                    <a:pt x="20903" y="21319"/>
                    <a:pt x="2160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896426" y="5943600"/>
              <a:ext cx="10386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2842"/>
                    <a:pt x="11694" y="5684"/>
                    <a:pt x="8022" y="8716"/>
                  </a:cubicBezTo>
                  <a:cubicBezTo>
                    <a:pt x="4350" y="11747"/>
                    <a:pt x="1758" y="14968"/>
                    <a:pt x="678" y="17147"/>
                  </a:cubicBezTo>
                  <a:cubicBezTo>
                    <a:pt x="-402" y="19326"/>
                    <a:pt x="30" y="20463"/>
                    <a:pt x="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108239" y="60960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101889" y="5994400"/>
              <a:ext cx="71732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115" fill="norm" stroke="1" extrusionOk="0">
                  <a:moveTo>
                    <a:pt x="7406" y="0"/>
                  </a:moveTo>
                  <a:cubicBezTo>
                    <a:pt x="6171" y="4000"/>
                    <a:pt x="4937" y="8000"/>
                    <a:pt x="5246" y="11600"/>
                  </a:cubicBezTo>
                  <a:cubicBezTo>
                    <a:pt x="5554" y="15200"/>
                    <a:pt x="7406" y="18400"/>
                    <a:pt x="10183" y="20000"/>
                  </a:cubicBezTo>
                  <a:cubicBezTo>
                    <a:pt x="12960" y="21600"/>
                    <a:pt x="16663" y="21600"/>
                    <a:pt x="18823" y="19200"/>
                  </a:cubicBezTo>
                  <a:cubicBezTo>
                    <a:pt x="20983" y="16800"/>
                    <a:pt x="21600" y="12000"/>
                    <a:pt x="20057" y="9200"/>
                  </a:cubicBezTo>
                  <a:cubicBezTo>
                    <a:pt x="18514" y="6400"/>
                    <a:pt x="14811" y="5600"/>
                    <a:pt x="11417" y="5600"/>
                  </a:cubicBezTo>
                  <a:cubicBezTo>
                    <a:pt x="8023" y="5600"/>
                    <a:pt x="4937" y="6400"/>
                    <a:pt x="3086" y="8400"/>
                  </a:cubicBezTo>
                  <a:cubicBezTo>
                    <a:pt x="1234" y="10400"/>
                    <a:pt x="617" y="13600"/>
                    <a:pt x="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441489" y="6344592"/>
              <a:ext cx="647701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2965" y="16444"/>
                    <a:pt x="5929" y="11644"/>
                    <a:pt x="8718" y="7644"/>
                  </a:cubicBezTo>
                  <a:cubicBezTo>
                    <a:pt x="11506" y="3644"/>
                    <a:pt x="14118" y="444"/>
                    <a:pt x="16235" y="44"/>
                  </a:cubicBezTo>
                  <a:cubicBezTo>
                    <a:pt x="18353" y="-356"/>
                    <a:pt x="19976" y="2044"/>
                    <a:pt x="21600" y="4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789010" y="6445250"/>
              <a:ext cx="181423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56" fill="norm" stroke="1" extrusionOk="0">
                  <a:moveTo>
                    <a:pt x="2410" y="0"/>
                  </a:moveTo>
                  <a:cubicBezTo>
                    <a:pt x="2165" y="6171"/>
                    <a:pt x="1919" y="12343"/>
                    <a:pt x="1551" y="16200"/>
                  </a:cubicBezTo>
                  <a:cubicBezTo>
                    <a:pt x="1183" y="20057"/>
                    <a:pt x="692" y="21600"/>
                    <a:pt x="324" y="21446"/>
                  </a:cubicBezTo>
                  <a:cubicBezTo>
                    <a:pt x="-45" y="21291"/>
                    <a:pt x="-290" y="19440"/>
                    <a:pt x="692" y="16046"/>
                  </a:cubicBezTo>
                  <a:cubicBezTo>
                    <a:pt x="1674" y="12651"/>
                    <a:pt x="3883" y="7714"/>
                    <a:pt x="6460" y="4783"/>
                  </a:cubicBezTo>
                  <a:cubicBezTo>
                    <a:pt x="9037" y="1851"/>
                    <a:pt x="11983" y="926"/>
                    <a:pt x="14560" y="1080"/>
                  </a:cubicBezTo>
                  <a:cubicBezTo>
                    <a:pt x="17137" y="1234"/>
                    <a:pt x="19346" y="2469"/>
                    <a:pt x="20328" y="5709"/>
                  </a:cubicBezTo>
                  <a:cubicBezTo>
                    <a:pt x="21310" y="8949"/>
                    <a:pt x="21065" y="14194"/>
                    <a:pt x="20819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552739" y="62928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100"/>
                    <a:pt x="5929" y="12600"/>
                    <a:pt x="9529" y="9000"/>
                  </a:cubicBezTo>
                  <a:cubicBezTo>
                    <a:pt x="13129" y="5400"/>
                    <a:pt x="1736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931622" y="6019800"/>
              <a:ext cx="243418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10" y="549"/>
                    <a:pt x="18219" y="1098"/>
                    <a:pt x="15590" y="2105"/>
                  </a:cubicBezTo>
                  <a:cubicBezTo>
                    <a:pt x="12960" y="3112"/>
                    <a:pt x="9391" y="4576"/>
                    <a:pt x="6856" y="5583"/>
                  </a:cubicBezTo>
                  <a:cubicBezTo>
                    <a:pt x="4320" y="6590"/>
                    <a:pt x="2817" y="7139"/>
                    <a:pt x="1784" y="7780"/>
                  </a:cubicBezTo>
                  <a:cubicBezTo>
                    <a:pt x="751" y="8420"/>
                    <a:pt x="188" y="9153"/>
                    <a:pt x="470" y="9702"/>
                  </a:cubicBezTo>
                  <a:cubicBezTo>
                    <a:pt x="751" y="10251"/>
                    <a:pt x="1878" y="10617"/>
                    <a:pt x="3569" y="10892"/>
                  </a:cubicBezTo>
                  <a:cubicBezTo>
                    <a:pt x="5259" y="11166"/>
                    <a:pt x="7513" y="11349"/>
                    <a:pt x="9016" y="11715"/>
                  </a:cubicBezTo>
                  <a:cubicBezTo>
                    <a:pt x="10518" y="12081"/>
                    <a:pt x="11270" y="12631"/>
                    <a:pt x="11270" y="13271"/>
                  </a:cubicBezTo>
                  <a:cubicBezTo>
                    <a:pt x="11270" y="13912"/>
                    <a:pt x="10518" y="14644"/>
                    <a:pt x="8828" y="15468"/>
                  </a:cubicBezTo>
                  <a:cubicBezTo>
                    <a:pt x="7137" y="16292"/>
                    <a:pt x="4508" y="17207"/>
                    <a:pt x="2723" y="18122"/>
                  </a:cubicBezTo>
                  <a:cubicBezTo>
                    <a:pt x="939" y="19037"/>
                    <a:pt x="0" y="19953"/>
                    <a:pt x="0" y="20593"/>
                  </a:cubicBezTo>
                  <a:cubicBezTo>
                    <a:pt x="0" y="21234"/>
                    <a:pt x="939" y="21600"/>
                    <a:pt x="3663" y="21600"/>
                  </a:cubicBezTo>
                  <a:cubicBezTo>
                    <a:pt x="6386" y="21600"/>
                    <a:pt x="10894" y="21234"/>
                    <a:pt x="15402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232189" y="6062838"/>
              <a:ext cx="171451" cy="1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95"/>
                  </a:moveTo>
                  <a:cubicBezTo>
                    <a:pt x="1333" y="-97"/>
                    <a:pt x="2667" y="-389"/>
                    <a:pt x="5467" y="1946"/>
                  </a:cubicBezTo>
                  <a:cubicBezTo>
                    <a:pt x="8267" y="4281"/>
                    <a:pt x="12533" y="9243"/>
                    <a:pt x="15467" y="12892"/>
                  </a:cubicBezTo>
                  <a:cubicBezTo>
                    <a:pt x="18400" y="16541"/>
                    <a:pt x="20000" y="18876"/>
                    <a:pt x="2160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373351" y="6019800"/>
              <a:ext cx="11283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20936" y="0"/>
                  </a:moveTo>
                  <a:cubicBezTo>
                    <a:pt x="17401" y="2504"/>
                    <a:pt x="13867" y="5009"/>
                    <a:pt x="10136" y="8217"/>
                  </a:cubicBezTo>
                  <a:cubicBezTo>
                    <a:pt x="6405" y="11426"/>
                    <a:pt x="2478" y="15339"/>
                    <a:pt x="907" y="17687"/>
                  </a:cubicBezTo>
                  <a:cubicBezTo>
                    <a:pt x="-664" y="20035"/>
                    <a:pt x="121" y="20817"/>
                    <a:pt x="9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498889" y="62357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524289" y="6146800"/>
              <a:ext cx="63772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055" fill="norm" stroke="1" extrusionOk="0">
                  <a:moveTo>
                    <a:pt x="10452" y="0"/>
                  </a:moveTo>
                  <a:cubicBezTo>
                    <a:pt x="15329" y="8100"/>
                    <a:pt x="20206" y="16200"/>
                    <a:pt x="20903" y="18900"/>
                  </a:cubicBezTo>
                  <a:cubicBezTo>
                    <a:pt x="21600" y="21600"/>
                    <a:pt x="18116" y="18900"/>
                    <a:pt x="13935" y="17550"/>
                  </a:cubicBezTo>
                  <a:cubicBezTo>
                    <a:pt x="9755" y="16200"/>
                    <a:pt x="4877" y="16200"/>
                    <a:pt x="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048039" y="6390216"/>
              <a:ext cx="4381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1" y="10800"/>
                    <a:pt x="7722" y="0"/>
                    <a:pt x="11322" y="0"/>
                  </a:cubicBezTo>
                  <a:cubicBezTo>
                    <a:pt x="14922" y="0"/>
                    <a:pt x="1826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296844" y="6414448"/>
              <a:ext cx="193579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9" fill="norm" stroke="1" extrusionOk="0">
                  <a:moveTo>
                    <a:pt x="2689" y="6204"/>
                  </a:moveTo>
                  <a:cubicBezTo>
                    <a:pt x="2220" y="8838"/>
                    <a:pt x="1750" y="11472"/>
                    <a:pt x="1515" y="13580"/>
                  </a:cubicBezTo>
                  <a:cubicBezTo>
                    <a:pt x="1281" y="15687"/>
                    <a:pt x="1281" y="17267"/>
                    <a:pt x="1046" y="18716"/>
                  </a:cubicBezTo>
                  <a:cubicBezTo>
                    <a:pt x="811" y="20165"/>
                    <a:pt x="342" y="21482"/>
                    <a:pt x="107" y="21350"/>
                  </a:cubicBezTo>
                  <a:cubicBezTo>
                    <a:pt x="-128" y="21219"/>
                    <a:pt x="-128" y="19638"/>
                    <a:pt x="1750" y="16214"/>
                  </a:cubicBezTo>
                  <a:cubicBezTo>
                    <a:pt x="3629" y="12789"/>
                    <a:pt x="7385" y="7521"/>
                    <a:pt x="10672" y="4360"/>
                  </a:cubicBezTo>
                  <a:cubicBezTo>
                    <a:pt x="13959" y="1199"/>
                    <a:pt x="16776" y="145"/>
                    <a:pt x="18655" y="14"/>
                  </a:cubicBezTo>
                  <a:cubicBezTo>
                    <a:pt x="20533" y="-118"/>
                    <a:pt x="21472" y="672"/>
                    <a:pt x="21472" y="3570"/>
                  </a:cubicBezTo>
                  <a:cubicBezTo>
                    <a:pt x="21472" y="6467"/>
                    <a:pt x="20533" y="11472"/>
                    <a:pt x="19594" y="16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051339" y="63182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076739" y="64135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654589" y="6127750"/>
              <a:ext cx="165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5262" y="1477"/>
                  </a:cubicBezTo>
                  <a:cubicBezTo>
                    <a:pt x="7754" y="2954"/>
                    <a:pt x="11354" y="5908"/>
                    <a:pt x="14262" y="9508"/>
                  </a:cubicBezTo>
                  <a:cubicBezTo>
                    <a:pt x="17169" y="13108"/>
                    <a:pt x="19385" y="173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635539" y="6153150"/>
              <a:ext cx="254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0" y="2724"/>
                    <a:pt x="15480" y="5449"/>
                    <a:pt x="11880" y="9049"/>
                  </a:cubicBezTo>
                  <a:cubicBezTo>
                    <a:pt x="8280" y="12649"/>
                    <a:pt x="4140" y="17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629189" y="605790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168939" y="62611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511839" y="6102350"/>
              <a:ext cx="127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184"/>
                    <a:pt x="7920" y="10368"/>
                    <a:pt x="11520" y="13968"/>
                  </a:cubicBezTo>
                  <a:cubicBezTo>
                    <a:pt x="15120" y="17568"/>
                    <a:pt x="1836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575339" y="6153150"/>
              <a:ext cx="1143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979"/>
                    <a:pt x="13600" y="7958"/>
                    <a:pt x="10000" y="11558"/>
                  </a:cubicBezTo>
                  <a:cubicBezTo>
                    <a:pt x="6400" y="15158"/>
                    <a:pt x="3200" y="18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461039" y="6012227"/>
              <a:ext cx="431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706" y="4868"/>
                    <a:pt x="7412" y="-1303"/>
                    <a:pt x="11012" y="240"/>
                  </a:cubicBezTo>
                  <a:cubicBezTo>
                    <a:pt x="14612" y="1783"/>
                    <a:pt x="1810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298239" y="6550829"/>
              <a:ext cx="256117" cy="4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650" fill="norm" stroke="1" extrusionOk="0">
                  <a:moveTo>
                    <a:pt x="0" y="20650"/>
                  </a:moveTo>
                  <a:cubicBezTo>
                    <a:pt x="4780" y="16330"/>
                    <a:pt x="9561" y="12010"/>
                    <a:pt x="12570" y="8770"/>
                  </a:cubicBezTo>
                  <a:cubicBezTo>
                    <a:pt x="15580" y="5530"/>
                    <a:pt x="16820" y="3370"/>
                    <a:pt x="18059" y="1750"/>
                  </a:cubicBezTo>
                  <a:cubicBezTo>
                    <a:pt x="19298" y="130"/>
                    <a:pt x="20538" y="-950"/>
                    <a:pt x="21069" y="1210"/>
                  </a:cubicBezTo>
                  <a:cubicBezTo>
                    <a:pt x="21600" y="3370"/>
                    <a:pt x="21423" y="8770"/>
                    <a:pt x="21246" y="14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295366" y="6610350"/>
              <a:ext cx="288624" cy="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30" fill="norm" stroke="1" extrusionOk="0">
                  <a:moveTo>
                    <a:pt x="3500" y="16800"/>
                  </a:moveTo>
                  <a:cubicBezTo>
                    <a:pt x="1934" y="18400"/>
                    <a:pt x="369" y="20000"/>
                    <a:pt x="56" y="20800"/>
                  </a:cubicBezTo>
                  <a:cubicBezTo>
                    <a:pt x="-257" y="21600"/>
                    <a:pt x="682" y="21600"/>
                    <a:pt x="4439" y="18000"/>
                  </a:cubicBezTo>
                  <a:cubicBezTo>
                    <a:pt x="8195" y="14400"/>
                    <a:pt x="14769" y="720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94384" y="7036364"/>
              <a:ext cx="14347" cy="23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2255"/>
                    <a:pt x="7855" y="4510"/>
                    <a:pt x="10800" y="7833"/>
                  </a:cubicBezTo>
                  <a:cubicBezTo>
                    <a:pt x="13745" y="11156"/>
                    <a:pt x="15709" y="15547"/>
                    <a:pt x="17673" y="18158"/>
                  </a:cubicBezTo>
                  <a:cubicBezTo>
                    <a:pt x="19636" y="20769"/>
                    <a:pt x="21600" y="21600"/>
                    <a:pt x="21600" y="21600"/>
                  </a:cubicBezTo>
                  <a:cubicBezTo>
                    <a:pt x="21600" y="21600"/>
                    <a:pt x="19636" y="20769"/>
                    <a:pt x="17673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26110" y="7016769"/>
              <a:ext cx="281741" cy="8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85" fill="norm" stroke="1" extrusionOk="0">
                  <a:moveTo>
                    <a:pt x="301" y="21285"/>
                  </a:moveTo>
                  <a:cubicBezTo>
                    <a:pt x="102" y="19351"/>
                    <a:pt x="-97" y="17416"/>
                    <a:pt x="52" y="15966"/>
                  </a:cubicBezTo>
                  <a:cubicBezTo>
                    <a:pt x="202" y="14515"/>
                    <a:pt x="699" y="13548"/>
                    <a:pt x="2640" y="11613"/>
                  </a:cubicBezTo>
                  <a:cubicBezTo>
                    <a:pt x="4581" y="9679"/>
                    <a:pt x="7966" y="6778"/>
                    <a:pt x="11051" y="4521"/>
                  </a:cubicBezTo>
                  <a:cubicBezTo>
                    <a:pt x="14137" y="2264"/>
                    <a:pt x="16924" y="652"/>
                    <a:pt x="18616" y="169"/>
                  </a:cubicBezTo>
                  <a:cubicBezTo>
                    <a:pt x="20309" y="-315"/>
                    <a:pt x="20906" y="330"/>
                    <a:pt x="21503" y="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31326" y="7157655"/>
              <a:ext cx="89991" cy="1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62627" y="7239820"/>
              <a:ext cx="93904" cy="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54289" y="3733752"/>
              <a:ext cx="1767628" cy="860003"/>
            </a:xfrm>
            <a:prstGeom prst="rect">
              <a:avLst/>
            </a:prstGeom>
            <a:effectLst/>
          </p:spPr>
        </p:pic>
        <p:pic>
          <p:nvPicPr>
            <p:cNvPr id="30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71167" y="5521707"/>
              <a:ext cx="460314" cy="118419"/>
            </a:xfrm>
            <a:prstGeom prst="rect">
              <a:avLst/>
            </a:prstGeom>
            <a:effectLst/>
          </p:spPr>
        </p:pic>
        <p:pic>
          <p:nvPicPr>
            <p:cNvPr id="30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16770" y="5474490"/>
              <a:ext cx="1610012" cy="107342"/>
            </a:xfrm>
            <a:prstGeom prst="rect">
              <a:avLst/>
            </a:prstGeom>
            <a:effectLst/>
          </p:spPr>
        </p:pic>
        <p:pic>
          <p:nvPicPr>
            <p:cNvPr id="30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934148" y="5572305"/>
              <a:ext cx="1175712" cy="56478"/>
            </a:xfrm>
            <a:prstGeom prst="rect">
              <a:avLst/>
            </a:prstGeom>
            <a:effectLst/>
          </p:spPr>
        </p:pic>
        <p:sp>
          <p:nvSpPr>
            <p:cNvPr id="311" name="Line"/>
            <p:cNvSpPr/>
            <p:nvPr/>
          </p:nvSpPr>
          <p:spPr>
            <a:xfrm>
              <a:off x="1345607" y="6915072"/>
              <a:ext cx="27390" cy="15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057" y="5400"/>
                    <a:pt x="4114" y="10800"/>
                    <a:pt x="5143" y="13965"/>
                  </a:cubicBezTo>
                  <a:cubicBezTo>
                    <a:pt x="6171" y="17131"/>
                    <a:pt x="6171" y="18062"/>
                    <a:pt x="7200" y="18993"/>
                  </a:cubicBezTo>
                  <a:cubicBezTo>
                    <a:pt x="8229" y="19924"/>
                    <a:pt x="10286" y="20855"/>
                    <a:pt x="12857" y="21228"/>
                  </a:cubicBezTo>
                  <a:cubicBezTo>
                    <a:pt x="15429" y="21600"/>
                    <a:pt x="18514" y="21414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333522" y="6869557"/>
              <a:ext cx="129465" cy="18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1" fill="norm" stroke="1" extrusionOk="0">
                  <a:moveTo>
                    <a:pt x="705" y="4427"/>
                  </a:moveTo>
                  <a:cubicBezTo>
                    <a:pt x="273" y="3661"/>
                    <a:pt x="-159" y="2895"/>
                    <a:pt x="57" y="2282"/>
                  </a:cubicBezTo>
                  <a:cubicBezTo>
                    <a:pt x="273" y="1669"/>
                    <a:pt x="1137" y="1210"/>
                    <a:pt x="3621" y="750"/>
                  </a:cubicBezTo>
                  <a:cubicBezTo>
                    <a:pt x="6105" y="291"/>
                    <a:pt x="10209" y="-169"/>
                    <a:pt x="13233" y="61"/>
                  </a:cubicBezTo>
                  <a:cubicBezTo>
                    <a:pt x="16257" y="291"/>
                    <a:pt x="18201" y="1210"/>
                    <a:pt x="19497" y="3048"/>
                  </a:cubicBezTo>
                  <a:cubicBezTo>
                    <a:pt x="20793" y="4886"/>
                    <a:pt x="21441" y="7644"/>
                    <a:pt x="21441" y="10171"/>
                  </a:cubicBezTo>
                  <a:cubicBezTo>
                    <a:pt x="21441" y="12699"/>
                    <a:pt x="20793" y="14997"/>
                    <a:pt x="19389" y="16759"/>
                  </a:cubicBezTo>
                  <a:cubicBezTo>
                    <a:pt x="17985" y="18520"/>
                    <a:pt x="15825" y="19746"/>
                    <a:pt x="13557" y="20435"/>
                  </a:cubicBezTo>
                  <a:cubicBezTo>
                    <a:pt x="11289" y="21125"/>
                    <a:pt x="8913" y="21278"/>
                    <a:pt x="653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259530" y="6813344"/>
              <a:ext cx="195632" cy="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1664" y="8400"/>
                  </a:cubicBezTo>
                  <a:cubicBezTo>
                    <a:pt x="15264" y="4800"/>
                    <a:pt x="1843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584277" y="6954198"/>
              <a:ext cx="133030" cy="2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600"/>
                    <a:pt x="12282" y="9600"/>
                    <a:pt x="15882" y="6000"/>
                  </a:cubicBezTo>
                  <a:cubicBezTo>
                    <a:pt x="19482" y="2400"/>
                    <a:pt x="2054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48248" y="5574348"/>
              <a:ext cx="297360" cy="5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6859"/>
                  </a:moveTo>
                  <a:cubicBezTo>
                    <a:pt x="2842" y="14751"/>
                    <a:pt x="5684" y="12644"/>
                    <a:pt x="8526" y="10010"/>
                  </a:cubicBezTo>
                  <a:cubicBezTo>
                    <a:pt x="11368" y="7376"/>
                    <a:pt x="14211" y="4215"/>
                    <a:pt x="15963" y="2371"/>
                  </a:cubicBezTo>
                  <a:cubicBezTo>
                    <a:pt x="17716" y="527"/>
                    <a:pt x="18379" y="0"/>
                    <a:pt x="18474" y="0"/>
                  </a:cubicBezTo>
                  <a:cubicBezTo>
                    <a:pt x="18568" y="0"/>
                    <a:pt x="18095" y="527"/>
                    <a:pt x="16674" y="3161"/>
                  </a:cubicBezTo>
                  <a:cubicBezTo>
                    <a:pt x="15253" y="5795"/>
                    <a:pt x="12884" y="10536"/>
                    <a:pt x="10989" y="14224"/>
                  </a:cubicBezTo>
                  <a:cubicBezTo>
                    <a:pt x="9095" y="17912"/>
                    <a:pt x="7674" y="20546"/>
                    <a:pt x="7389" y="21073"/>
                  </a:cubicBezTo>
                  <a:cubicBezTo>
                    <a:pt x="7105" y="21600"/>
                    <a:pt x="7958" y="20020"/>
                    <a:pt x="9853" y="17912"/>
                  </a:cubicBezTo>
                  <a:cubicBezTo>
                    <a:pt x="11747" y="15805"/>
                    <a:pt x="14684" y="13171"/>
                    <a:pt x="16816" y="11854"/>
                  </a:cubicBezTo>
                  <a:cubicBezTo>
                    <a:pt x="18947" y="10537"/>
                    <a:pt x="20274" y="10537"/>
                    <a:pt x="21600" y="10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900873" y="6886661"/>
              <a:ext cx="110587" cy="12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939" fill="norm" stroke="1" extrusionOk="0">
                  <a:moveTo>
                    <a:pt x="10490" y="168"/>
                  </a:moveTo>
                  <a:cubicBezTo>
                    <a:pt x="9248" y="-46"/>
                    <a:pt x="8007" y="-260"/>
                    <a:pt x="6393" y="916"/>
                  </a:cubicBezTo>
                  <a:cubicBezTo>
                    <a:pt x="4780" y="2092"/>
                    <a:pt x="2793" y="4659"/>
                    <a:pt x="1552" y="7439"/>
                  </a:cubicBezTo>
                  <a:cubicBezTo>
                    <a:pt x="311" y="10219"/>
                    <a:pt x="-186" y="13213"/>
                    <a:pt x="62" y="15673"/>
                  </a:cubicBezTo>
                  <a:cubicBezTo>
                    <a:pt x="311" y="18132"/>
                    <a:pt x="1304" y="20057"/>
                    <a:pt x="4035" y="20698"/>
                  </a:cubicBezTo>
                  <a:cubicBezTo>
                    <a:pt x="6766" y="21340"/>
                    <a:pt x="11235" y="20698"/>
                    <a:pt x="14462" y="18774"/>
                  </a:cubicBezTo>
                  <a:cubicBezTo>
                    <a:pt x="17690" y="16849"/>
                    <a:pt x="19676" y="13641"/>
                    <a:pt x="20545" y="10861"/>
                  </a:cubicBezTo>
                  <a:cubicBezTo>
                    <a:pt x="21414" y="8081"/>
                    <a:pt x="21166" y="5728"/>
                    <a:pt x="19800" y="4017"/>
                  </a:cubicBezTo>
                  <a:cubicBezTo>
                    <a:pt x="18435" y="2306"/>
                    <a:pt x="15952" y="1237"/>
                    <a:pt x="13842" y="595"/>
                  </a:cubicBezTo>
                  <a:cubicBezTo>
                    <a:pt x="11731" y="-46"/>
                    <a:pt x="9993" y="-260"/>
                    <a:pt x="8380" y="809"/>
                  </a:cubicBezTo>
                  <a:cubicBezTo>
                    <a:pt x="6766" y="1879"/>
                    <a:pt x="5276" y="4231"/>
                    <a:pt x="3786" y="6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283005" y="7157655"/>
              <a:ext cx="759050" cy="8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1" y="20974"/>
                    <a:pt x="1262" y="20348"/>
                    <a:pt x="2282" y="19252"/>
                  </a:cubicBezTo>
                  <a:cubicBezTo>
                    <a:pt x="3303" y="18157"/>
                    <a:pt x="4713" y="16591"/>
                    <a:pt x="6049" y="14870"/>
                  </a:cubicBezTo>
                  <a:cubicBezTo>
                    <a:pt x="7386" y="13148"/>
                    <a:pt x="8647" y="11270"/>
                    <a:pt x="10058" y="9391"/>
                  </a:cubicBezTo>
                  <a:cubicBezTo>
                    <a:pt x="11468" y="7513"/>
                    <a:pt x="13027" y="5635"/>
                    <a:pt x="14437" y="4070"/>
                  </a:cubicBezTo>
                  <a:cubicBezTo>
                    <a:pt x="15847" y="2504"/>
                    <a:pt x="17109" y="1252"/>
                    <a:pt x="18278" y="626"/>
                  </a:cubicBezTo>
                  <a:cubicBezTo>
                    <a:pt x="19447" y="0"/>
                    <a:pt x="205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485716" y="7296938"/>
              <a:ext cx="90737" cy="13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88" fill="norm" stroke="1" extrusionOk="0">
                  <a:moveTo>
                    <a:pt x="15690" y="2079"/>
                  </a:moveTo>
                  <a:cubicBezTo>
                    <a:pt x="14777" y="1264"/>
                    <a:pt x="13865" y="449"/>
                    <a:pt x="12648" y="144"/>
                  </a:cubicBezTo>
                  <a:cubicBezTo>
                    <a:pt x="11431" y="-162"/>
                    <a:pt x="9910" y="42"/>
                    <a:pt x="7780" y="551"/>
                  </a:cubicBezTo>
                  <a:cubicBezTo>
                    <a:pt x="5650" y="1061"/>
                    <a:pt x="2912" y="1876"/>
                    <a:pt x="1391" y="2793"/>
                  </a:cubicBezTo>
                  <a:cubicBezTo>
                    <a:pt x="-130" y="3710"/>
                    <a:pt x="-434" y="4728"/>
                    <a:pt x="631" y="5849"/>
                  </a:cubicBezTo>
                  <a:cubicBezTo>
                    <a:pt x="1696" y="6970"/>
                    <a:pt x="4129" y="8193"/>
                    <a:pt x="7476" y="9517"/>
                  </a:cubicBezTo>
                  <a:cubicBezTo>
                    <a:pt x="10822" y="10842"/>
                    <a:pt x="15081" y="12268"/>
                    <a:pt x="17667" y="13898"/>
                  </a:cubicBezTo>
                  <a:cubicBezTo>
                    <a:pt x="20253" y="15529"/>
                    <a:pt x="21166" y="17362"/>
                    <a:pt x="21166" y="18687"/>
                  </a:cubicBezTo>
                  <a:cubicBezTo>
                    <a:pt x="21166" y="20012"/>
                    <a:pt x="20253" y="20827"/>
                    <a:pt x="18276" y="21132"/>
                  </a:cubicBezTo>
                  <a:cubicBezTo>
                    <a:pt x="16298" y="21438"/>
                    <a:pt x="13256" y="21234"/>
                    <a:pt x="10214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607753" y="7439363"/>
              <a:ext cx="11739" cy="5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598422" y="7426269"/>
              <a:ext cx="56719" cy="8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295" fill="norm" stroke="1" extrusionOk="0">
                  <a:moveTo>
                    <a:pt x="542" y="5095"/>
                  </a:moveTo>
                  <a:cubicBezTo>
                    <a:pt x="73" y="3507"/>
                    <a:pt x="-397" y="1919"/>
                    <a:pt x="542" y="966"/>
                  </a:cubicBezTo>
                  <a:cubicBezTo>
                    <a:pt x="1481" y="13"/>
                    <a:pt x="3829" y="-305"/>
                    <a:pt x="7351" y="330"/>
                  </a:cubicBezTo>
                  <a:cubicBezTo>
                    <a:pt x="10873" y="966"/>
                    <a:pt x="15568" y="2554"/>
                    <a:pt x="18151" y="4142"/>
                  </a:cubicBezTo>
                  <a:cubicBezTo>
                    <a:pt x="20733" y="5730"/>
                    <a:pt x="21203" y="7319"/>
                    <a:pt x="19090" y="10177"/>
                  </a:cubicBezTo>
                  <a:cubicBezTo>
                    <a:pt x="16977" y="13036"/>
                    <a:pt x="12281" y="17166"/>
                    <a:pt x="7586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744694" y="7305637"/>
              <a:ext cx="50021" cy="19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33" fill="norm" stroke="1" extrusionOk="0">
                  <a:moveTo>
                    <a:pt x="16615" y="1363"/>
                  </a:moveTo>
                  <a:cubicBezTo>
                    <a:pt x="18277" y="648"/>
                    <a:pt x="19938" y="-67"/>
                    <a:pt x="20769" y="5"/>
                  </a:cubicBezTo>
                  <a:cubicBezTo>
                    <a:pt x="21600" y="76"/>
                    <a:pt x="21600" y="934"/>
                    <a:pt x="18554" y="3652"/>
                  </a:cubicBezTo>
                  <a:cubicBezTo>
                    <a:pt x="15508" y="6370"/>
                    <a:pt x="9415" y="10948"/>
                    <a:pt x="5815" y="14238"/>
                  </a:cubicBezTo>
                  <a:cubicBezTo>
                    <a:pt x="2215" y="17528"/>
                    <a:pt x="1108" y="19530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833403" y="7318072"/>
              <a:ext cx="228215" cy="24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20" y="12619"/>
                  </a:moveTo>
                  <a:cubicBezTo>
                    <a:pt x="366" y="13756"/>
                    <a:pt x="611" y="14893"/>
                    <a:pt x="980" y="16200"/>
                  </a:cubicBezTo>
                  <a:cubicBezTo>
                    <a:pt x="1348" y="17507"/>
                    <a:pt x="1839" y="18985"/>
                    <a:pt x="2207" y="20008"/>
                  </a:cubicBezTo>
                  <a:cubicBezTo>
                    <a:pt x="2575" y="21032"/>
                    <a:pt x="2820" y="21600"/>
                    <a:pt x="2943" y="21600"/>
                  </a:cubicBezTo>
                  <a:cubicBezTo>
                    <a:pt x="3066" y="21600"/>
                    <a:pt x="3066" y="21032"/>
                    <a:pt x="2759" y="19042"/>
                  </a:cubicBezTo>
                  <a:cubicBezTo>
                    <a:pt x="2452" y="17053"/>
                    <a:pt x="1839" y="13642"/>
                    <a:pt x="1348" y="11368"/>
                  </a:cubicBezTo>
                  <a:cubicBezTo>
                    <a:pt x="857" y="9095"/>
                    <a:pt x="489" y="7958"/>
                    <a:pt x="243" y="6992"/>
                  </a:cubicBezTo>
                  <a:cubicBezTo>
                    <a:pt x="-2" y="6025"/>
                    <a:pt x="-125" y="5229"/>
                    <a:pt x="182" y="4661"/>
                  </a:cubicBezTo>
                  <a:cubicBezTo>
                    <a:pt x="489" y="4093"/>
                    <a:pt x="1225" y="3752"/>
                    <a:pt x="3557" y="3183"/>
                  </a:cubicBezTo>
                  <a:cubicBezTo>
                    <a:pt x="5889" y="2615"/>
                    <a:pt x="9816" y="1819"/>
                    <a:pt x="13068" y="1251"/>
                  </a:cubicBezTo>
                  <a:cubicBezTo>
                    <a:pt x="16320" y="682"/>
                    <a:pt x="18898" y="341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944238" y="7375175"/>
              <a:ext cx="121292" cy="16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8743"/>
                  </a:moveTo>
                  <a:cubicBezTo>
                    <a:pt x="232" y="12259"/>
                    <a:pt x="465" y="15775"/>
                    <a:pt x="581" y="18036"/>
                  </a:cubicBezTo>
                  <a:cubicBezTo>
                    <a:pt x="697" y="20296"/>
                    <a:pt x="697" y="21301"/>
                    <a:pt x="581" y="21217"/>
                  </a:cubicBezTo>
                  <a:cubicBezTo>
                    <a:pt x="465" y="21134"/>
                    <a:pt x="232" y="19961"/>
                    <a:pt x="581" y="17031"/>
                  </a:cubicBezTo>
                  <a:cubicBezTo>
                    <a:pt x="929" y="14101"/>
                    <a:pt x="1858" y="9413"/>
                    <a:pt x="3948" y="6231"/>
                  </a:cubicBezTo>
                  <a:cubicBezTo>
                    <a:pt x="6039" y="3050"/>
                    <a:pt x="9290" y="1375"/>
                    <a:pt x="11613" y="538"/>
                  </a:cubicBezTo>
                  <a:cubicBezTo>
                    <a:pt x="13936" y="-299"/>
                    <a:pt x="15329" y="-299"/>
                    <a:pt x="16723" y="1543"/>
                  </a:cubicBezTo>
                  <a:cubicBezTo>
                    <a:pt x="18116" y="3385"/>
                    <a:pt x="19510" y="7068"/>
                    <a:pt x="20323" y="9831"/>
                  </a:cubicBezTo>
                  <a:cubicBezTo>
                    <a:pt x="21135" y="12594"/>
                    <a:pt x="21368" y="14436"/>
                    <a:pt x="21600" y="16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538957" y="7177218"/>
              <a:ext cx="105641" cy="1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570257" y="7228082"/>
              <a:ext cx="89992" cy="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164976" y="6989065"/>
              <a:ext cx="164331" cy="16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69"/>
                  </a:moveTo>
                  <a:cubicBezTo>
                    <a:pt x="857" y="220"/>
                    <a:pt x="1714" y="-128"/>
                    <a:pt x="2571" y="46"/>
                  </a:cubicBezTo>
                  <a:cubicBezTo>
                    <a:pt x="3429" y="220"/>
                    <a:pt x="4286" y="917"/>
                    <a:pt x="6257" y="3007"/>
                  </a:cubicBezTo>
                  <a:cubicBezTo>
                    <a:pt x="8229" y="5098"/>
                    <a:pt x="11314" y="8582"/>
                    <a:pt x="14057" y="11891"/>
                  </a:cubicBezTo>
                  <a:cubicBezTo>
                    <a:pt x="16800" y="15201"/>
                    <a:pt x="19200" y="18337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227578" y="6981587"/>
              <a:ext cx="117379" cy="19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029"/>
                    <a:pt x="17760" y="2057"/>
                    <a:pt x="15240" y="4849"/>
                  </a:cubicBezTo>
                  <a:cubicBezTo>
                    <a:pt x="12720" y="7641"/>
                    <a:pt x="9600" y="12196"/>
                    <a:pt x="6960" y="15282"/>
                  </a:cubicBezTo>
                  <a:cubicBezTo>
                    <a:pt x="4320" y="18367"/>
                    <a:pt x="2160" y="199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118024" y="6946373"/>
              <a:ext cx="176069" cy="1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6200"/>
                    <a:pt x="7360" y="10800"/>
                    <a:pt x="10960" y="7200"/>
                  </a:cubicBezTo>
                  <a:cubicBezTo>
                    <a:pt x="14560" y="3600"/>
                    <a:pt x="180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446685" y="7083315"/>
              <a:ext cx="125204" cy="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689267" y="6981587"/>
              <a:ext cx="113467" cy="10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800"/>
                    <a:pt x="3972" y="3600"/>
                    <a:pt x="6455" y="6429"/>
                  </a:cubicBezTo>
                  <a:cubicBezTo>
                    <a:pt x="8938" y="9257"/>
                    <a:pt x="11917" y="13114"/>
                    <a:pt x="14524" y="15814"/>
                  </a:cubicBezTo>
                  <a:cubicBezTo>
                    <a:pt x="17131" y="18514"/>
                    <a:pt x="19366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777863" y="7001150"/>
              <a:ext cx="67910" cy="16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330" y="3161"/>
                    <a:pt x="11440" y="6322"/>
                    <a:pt x="7772" y="9483"/>
                  </a:cubicBezTo>
                  <a:cubicBezTo>
                    <a:pt x="4104" y="12644"/>
                    <a:pt x="1659" y="15805"/>
                    <a:pt x="640" y="17824"/>
                  </a:cubicBezTo>
                  <a:cubicBezTo>
                    <a:pt x="-379" y="19844"/>
                    <a:pt x="29" y="20722"/>
                    <a:pt x="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673617" y="6930723"/>
              <a:ext cx="207369" cy="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21600"/>
                    <a:pt x="10053" y="21600"/>
                    <a:pt x="13653" y="18000"/>
                  </a:cubicBezTo>
                  <a:cubicBezTo>
                    <a:pt x="17253" y="14400"/>
                    <a:pt x="1942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071073" y="7263296"/>
              <a:ext cx="770787" cy="8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0" y="19309"/>
                    <a:pt x="1901" y="17018"/>
                    <a:pt x="3125" y="15055"/>
                  </a:cubicBezTo>
                  <a:cubicBezTo>
                    <a:pt x="4349" y="13091"/>
                    <a:pt x="5848" y="11455"/>
                    <a:pt x="7401" y="9818"/>
                  </a:cubicBezTo>
                  <a:cubicBezTo>
                    <a:pt x="8954" y="8182"/>
                    <a:pt x="10562" y="6545"/>
                    <a:pt x="12024" y="5236"/>
                  </a:cubicBezTo>
                  <a:cubicBezTo>
                    <a:pt x="13486" y="3927"/>
                    <a:pt x="14802" y="2945"/>
                    <a:pt x="16374" y="2127"/>
                  </a:cubicBezTo>
                  <a:cubicBezTo>
                    <a:pt x="17945" y="1309"/>
                    <a:pt x="19773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238240" y="7408057"/>
              <a:ext cx="113371" cy="16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57" fill="norm" stroke="1" extrusionOk="0">
                  <a:moveTo>
                    <a:pt x="14280" y="5614"/>
                  </a:moveTo>
                  <a:cubicBezTo>
                    <a:pt x="14280" y="4763"/>
                    <a:pt x="14280" y="3913"/>
                    <a:pt x="14280" y="3062"/>
                  </a:cubicBezTo>
                  <a:cubicBezTo>
                    <a:pt x="14280" y="2212"/>
                    <a:pt x="14280" y="1362"/>
                    <a:pt x="13106" y="766"/>
                  </a:cubicBezTo>
                  <a:cubicBezTo>
                    <a:pt x="11932" y="171"/>
                    <a:pt x="9584" y="-169"/>
                    <a:pt x="7237" y="86"/>
                  </a:cubicBezTo>
                  <a:cubicBezTo>
                    <a:pt x="4889" y="341"/>
                    <a:pt x="2541" y="1192"/>
                    <a:pt x="1132" y="2467"/>
                  </a:cubicBezTo>
                  <a:cubicBezTo>
                    <a:pt x="-276" y="3743"/>
                    <a:pt x="-746" y="5444"/>
                    <a:pt x="1954" y="7655"/>
                  </a:cubicBezTo>
                  <a:cubicBezTo>
                    <a:pt x="4654" y="9866"/>
                    <a:pt x="10524" y="12587"/>
                    <a:pt x="14045" y="14203"/>
                  </a:cubicBezTo>
                  <a:cubicBezTo>
                    <a:pt x="17567" y="15818"/>
                    <a:pt x="18741" y="16329"/>
                    <a:pt x="19563" y="17009"/>
                  </a:cubicBezTo>
                  <a:cubicBezTo>
                    <a:pt x="20384" y="17689"/>
                    <a:pt x="20854" y="18540"/>
                    <a:pt x="19797" y="19305"/>
                  </a:cubicBezTo>
                  <a:cubicBezTo>
                    <a:pt x="18741" y="20070"/>
                    <a:pt x="16158" y="20751"/>
                    <a:pt x="14280" y="21091"/>
                  </a:cubicBezTo>
                  <a:cubicBezTo>
                    <a:pt x="12402" y="21431"/>
                    <a:pt x="11228" y="21431"/>
                    <a:pt x="10054" y="21176"/>
                  </a:cubicBezTo>
                  <a:cubicBezTo>
                    <a:pt x="8880" y="20921"/>
                    <a:pt x="7706" y="20411"/>
                    <a:pt x="7706" y="19900"/>
                  </a:cubicBezTo>
                  <a:cubicBezTo>
                    <a:pt x="7706" y="19390"/>
                    <a:pt x="8880" y="18880"/>
                    <a:pt x="10289" y="18540"/>
                  </a:cubicBezTo>
                  <a:cubicBezTo>
                    <a:pt x="11697" y="18200"/>
                    <a:pt x="13341" y="18029"/>
                    <a:pt x="14984" y="17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393991" y="7507082"/>
              <a:ext cx="61001" cy="10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146" fill="norm" stroke="1" extrusionOk="0">
                  <a:moveTo>
                    <a:pt x="4586" y="8770"/>
                  </a:moveTo>
                  <a:cubicBezTo>
                    <a:pt x="3704" y="11504"/>
                    <a:pt x="2823" y="14238"/>
                    <a:pt x="2602" y="16426"/>
                  </a:cubicBezTo>
                  <a:cubicBezTo>
                    <a:pt x="2382" y="18613"/>
                    <a:pt x="2823" y="20253"/>
                    <a:pt x="2602" y="19980"/>
                  </a:cubicBezTo>
                  <a:cubicBezTo>
                    <a:pt x="2382" y="19706"/>
                    <a:pt x="1500" y="17519"/>
                    <a:pt x="839" y="14375"/>
                  </a:cubicBezTo>
                  <a:cubicBezTo>
                    <a:pt x="178" y="11231"/>
                    <a:pt x="-263" y="7129"/>
                    <a:pt x="178" y="4532"/>
                  </a:cubicBezTo>
                  <a:cubicBezTo>
                    <a:pt x="619" y="1934"/>
                    <a:pt x="1941" y="841"/>
                    <a:pt x="3704" y="294"/>
                  </a:cubicBezTo>
                  <a:cubicBezTo>
                    <a:pt x="5468" y="-253"/>
                    <a:pt x="7672" y="-253"/>
                    <a:pt x="10757" y="2208"/>
                  </a:cubicBezTo>
                  <a:cubicBezTo>
                    <a:pt x="13843" y="4669"/>
                    <a:pt x="17810" y="9590"/>
                    <a:pt x="19574" y="12734"/>
                  </a:cubicBezTo>
                  <a:cubicBezTo>
                    <a:pt x="21337" y="15879"/>
                    <a:pt x="20896" y="17246"/>
                    <a:pt x="18031" y="18476"/>
                  </a:cubicBezTo>
                  <a:cubicBezTo>
                    <a:pt x="15166" y="19707"/>
                    <a:pt x="9876" y="20800"/>
                    <a:pt x="6129" y="21074"/>
                  </a:cubicBezTo>
                  <a:cubicBezTo>
                    <a:pt x="2382" y="21347"/>
                    <a:pt x="178" y="20800"/>
                    <a:pt x="178" y="20117"/>
                  </a:cubicBezTo>
                  <a:cubicBezTo>
                    <a:pt x="178" y="19433"/>
                    <a:pt x="2382" y="18613"/>
                    <a:pt x="4586" y="17929"/>
                  </a:cubicBezTo>
                  <a:cubicBezTo>
                    <a:pt x="6790" y="17246"/>
                    <a:pt x="8994" y="16699"/>
                    <a:pt x="11198" y="1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509286" y="7447188"/>
              <a:ext cx="58691" cy="20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40"/>
                    <a:pt x="10080" y="7879"/>
                    <a:pt x="6480" y="11479"/>
                  </a:cubicBezTo>
                  <a:cubicBezTo>
                    <a:pt x="2880" y="15079"/>
                    <a:pt x="1440" y="183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567976" y="7501966"/>
              <a:ext cx="148680" cy="15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3500"/>
                  </a:moveTo>
                  <a:cubicBezTo>
                    <a:pt x="0" y="15300"/>
                    <a:pt x="0" y="17100"/>
                    <a:pt x="379" y="18630"/>
                  </a:cubicBezTo>
                  <a:cubicBezTo>
                    <a:pt x="758" y="20160"/>
                    <a:pt x="1516" y="21420"/>
                    <a:pt x="1989" y="21510"/>
                  </a:cubicBezTo>
                  <a:cubicBezTo>
                    <a:pt x="2463" y="21600"/>
                    <a:pt x="2653" y="20520"/>
                    <a:pt x="2368" y="18450"/>
                  </a:cubicBezTo>
                  <a:cubicBezTo>
                    <a:pt x="2084" y="16380"/>
                    <a:pt x="1326" y="13320"/>
                    <a:pt x="853" y="11160"/>
                  </a:cubicBezTo>
                  <a:cubicBezTo>
                    <a:pt x="379" y="9000"/>
                    <a:pt x="189" y="7740"/>
                    <a:pt x="474" y="6750"/>
                  </a:cubicBezTo>
                  <a:cubicBezTo>
                    <a:pt x="758" y="5760"/>
                    <a:pt x="1516" y="5040"/>
                    <a:pt x="4358" y="3960"/>
                  </a:cubicBezTo>
                  <a:cubicBezTo>
                    <a:pt x="7200" y="2880"/>
                    <a:pt x="12126" y="1440"/>
                    <a:pt x="15347" y="72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654053" y="7574807"/>
              <a:ext cx="89992" cy="10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930"/>
                  </a:moveTo>
                  <a:cubicBezTo>
                    <a:pt x="313" y="6250"/>
                    <a:pt x="626" y="10570"/>
                    <a:pt x="783" y="13405"/>
                  </a:cubicBezTo>
                  <a:cubicBezTo>
                    <a:pt x="939" y="16240"/>
                    <a:pt x="939" y="17590"/>
                    <a:pt x="783" y="17590"/>
                  </a:cubicBezTo>
                  <a:cubicBezTo>
                    <a:pt x="626" y="17590"/>
                    <a:pt x="313" y="16240"/>
                    <a:pt x="939" y="13405"/>
                  </a:cubicBezTo>
                  <a:cubicBezTo>
                    <a:pt x="1565" y="10570"/>
                    <a:pt x="3130" y="6250"/>
                    <a:pt x="4696" y="3550"/>
                  </a:cubicBezTo>
                  <a:cubicBezTo>
                    <a:pt x="6261" y="850"/>
                    <a:pt x="7826" y="-230"/>
                    <a:pt x="10330" y="40"/>
                  </a:cubicBezTo>
                  <a:cubicBezTo>
                    <a:pt x="12835" y="310"/>
                    <a:pt x="16278" y="1930"/>
                    <a:pt x="18313" y="5710"/>
                  </a:cubicBezTo>
                  <a:cubicBezTo>
                    <a:pt x="20348" y="9490"/>
                    <a:pt x="20974" y="15430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131426" y="7327729"/>
              <a:ext cx="364035" cy="36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9" fill="norm" stroke="1" extrusionOk="0">
                  <a:moveTo>
                    <a:pt x="17136" y="3532"/>
                  </a:moveTo>
                  <a:cubicBezTo>
                    <a:pt x="16064" y="2471"/>
                    <a:pt x="14991" y="1410"/>
                    <a:pt x="13804" y="766"/>
                  </a:cubicBezTo>
                  <a:cubicBezTo>
                    <a:pt x="12617" y="121"/>
                    <a:pt x="11315" y="-106"/>
                    <a:pt x="9974" y="46"/>
                  </a:cubicBezTo>
                  <a:cubicBezTo>
                    <a:pt x="8634" y="197"/>
                    <a:pt x="7255" y="728"/>
                    <a:pt x="5723" y="1675"/>
                  </a:cubicBezTo>
                  <a:cubicBezTo>
                    <a:pt x="4191" y="2622"/>
                    <a:pt x="2506" y="3987"/>
                    <a:pt x="1434" y="5502"/>
                  </a:cubicBezTo>
                  <a:cubicBezTo>
                    <a:pt x="362" y="7018"/>
                    <a:pt x="-98" y="8686"/>
                    <a:pt x="17" y="10429"/>
                  </a:cubicBezTo>
                  <a:cubicBezTo>
                    <a:pt x="132" y="12172"/>
                    <a:pt x="821" y="13991"/>
                    <a:pt x="1625" y="15507"/>
                  </a:cubicBezTo>
                  <a:cubicBezTo>
                    <a:pt x="2430" y="17022"/>
                    <a:pt x="3349" y="18235"/>
                    <a:pt x="4842" y="19182"/>
                  </a:cubicBezTo>
                  <a:cubicBezTo>
                    <a:pt x="6336" y="20130"/>
                    <a:pt x="8404" y="20812"/>
                    <a:pt x="10281" y="21153"/>
                  </a:cubicBezTo>
                  <a:cubicBezTo>
                    <a:pt x="12157" y="21494"/>
                    <a:pt x="13842" y="21494"/>
                    <a:pt x="15413" y="20850"/>
                  </a:cubicBezTo>
                  <a:cubicBezTo>
                    <a:pt x="16983" y="20206"/>
                    <a:pt x="18438" y="18917"/>
                    <a:pt x="19472" y="17553"/>
                  </a:cubicBezTo>
                  <a:cubicBezTo>
                    <a:pt x="20506" y="16189"/>
                    <a:pt x="21119" y="14749"/>
                    <a:pt x="21311" y="13157"/>
                  </a:cubicBezTo>
                  <a:cubicBezTo>
                    <a:pt x="21502" y="11566"/>
                    <a:pt x="21272" y="9822"/>
                    <a:pt x="20889" y="8458"/>
                  </a:cubicBezTo>
                  <a:cubicBezTo>
                    <a:pt x="20506" y="7094"/>
                    <a:pt x="19970" y="6109"/>
                    <a:pt x="18974" y="5199"/>
                  </a:cubicBezTo>
                  <a:cubicBezTo>
                    <a:pt x="17979" y="4290"/>
                    <a:pt x="16523" y="3456"/>
                    <a:pt x="15068" y="2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513199" y="7231685"/>
              <a:ext cx="895576" cy="22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4" fill="norm" stroke="1" extrusionOk="0">
                  <a:moveTo>
                    <a:pt x="0" y="21504"/>
                  </a:moveTo>
                  <a:cubicBezTo>
                    <a:pt x="1223" y="20374"/>
                    <a:pt x="2445" y="19243"/>
                    <a:pt x="3590" y="18302"/>
                  </a:cubicBezTo>
                  <a:cubicBezTo>
                    <a:pt x="4734" y="17360"/>
                    <a:pt x="5800" y="16606"/>
                    <a:pt x="6975" y="15916"/>
                  </a:cubicBezTo>
                  <a:cubicBezTo>
                    <a:pt x="8151" y="15225"/>
                    <a:pt x="9436" y="14597"/>
                    <a:pt x="10643" y="14032"/>
                  </a:cubicBezTo>
                  <a:cubicBezTo>
                    <a:pt x="11850" y="13467"/>
                    <a:pt x="12979" y="12964"/>
                    <a:pt x="14139" y="12462"/>
                  </a:cubicBezTo>
                  <a:cubicBezTo>
                    <a:pt x="15299" y="11960"/>
                    <a:pt x="16490" y="11457"/>
                    <a:pt x="17525" y="10955"/>
                  </a:cubicBezTo>
                  <a:cubicBezTo>
                    <a:pt x="18559" y="10453"/>
                    <a:pt x="19437" y="9950"/>
                    <a:pt x="19970" y="9511"/>
                  </a:cubicBezTo>
                  <a:cubicBezTo>
                    <a:pt x="20503" y="9071"/>
                    <a:pt x="20691" y="8695"/>
                    <a:pt x="20769" y="8130"/>
                  </a:cubicBezTo>
                  <a:cubicBezTo>
                    <a:pt x="20848" y="7564"/>
                    <a:pt x="20816" y="6811"/>
                    <a:pt x="20597" y="5806"/>
                  </a:cubicBezTo>
                  <a:cubicBezTo>
                    <a:pt x="20377" y="4802"/>
                    <a:pt x="19970" y="3546"/>
                    <a:pt x="19688" y="2730"/>
                  </a:cubicBezTo>
                  <a:cubicBezTo>
                    <a:pt x="19406" y="1913"/>
                    <a:pt x="19249" y="1537"/>
                    <a:pt x="19061" y="1097"/>
                  </a:cubicBezTo>
                  <a:cubicBezTo>
                    <a:pt x="18873" y="657"/>
                    <a:pt x="18653" y="155"/>
                    <a:pt x="18637" y="30"/>
                  </a:cubicBezTo>
                  <a:cubicBezTo>
                    <a:pt x="18622" y="-96"/>
                    <a:pt x="18810" y="155"/>
                    <a:pt x="19264" y="1160"/>
                  </a:cubicBezTo>
                  <a:cubicBezTo>
                    <a:pt x="19719" y="2164"/>
                    <a:pt x="20440" y="3923"/>
                    <a:pt x="20910" y="5178"/>
                  </a:cubicBezTo>
                  <a:cubicBezTo>
                    <a:pt x="21381" y="6434"/>
                    <a:pt x="21600" y="7188"/>
                    <a:pt x="21506" y="8757"/>
                  </a:cubicBezTo>
                  <a:cubicBezTo>
                    <a:pt x="21412" y="10327"/>
                    <a:pt x="21004" y="12713"/>
                    <a:pt x="20707" y="14095"/>
                  </a:cubicBezTo>
                  <a:cubicBezTo>
                    <a:pt x="20409" y="15476"/>
                    <a:pt x="20221" y="15853"/>
                    <a:pt x="20033" y="16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223014" y="7001150"/>
              <a:ext cx="7826" cy="17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52"/>
                    <a:pt x="14400" y="9704"/>
                    <a:pt x="10800" y="13304"/>
                  </a:cubicBezTo>
                  <a:cubicBezTo>
                    <a:pt x="7200" y="16904"/>
                    <a:pt x="360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093897" y="7212431"/>
              <a:ext cx="238671" cy="2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7" y="1029"/>
                    <a:pt x="8734" y="2057"/>
                    <a:pt x="12334" y="5657"/>
                  </a:cubicBezTo>
                  <a:cubicBezTo>
                    <a:pt x="15934" y="9257"/>
                    <a:pt x="18767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070778" y="7313614"/>
              <a:ext cx="97461" cy="12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55" fill="norm" stroke="1" extrusionOk="0">
                  <a:moveTo>
                    <a:pt x="2513" y="5382"/>
                  </a:moveTo>
                  <a:cubicBezTo>
                    <a:pt x="1937" y="8688"/>
                    <a:pt x="1361" y="11994"/>
                    <a:pt x="1073" y="14198"/>
                  </a:cubicBezTo>
                  <a:cubicBezTo>
                    <a:pt x="785" y="16402"/>
                    <a:pt x="785" y="17504"/>
                    <a:pt x="641" y="18716"/>
                  </a:cubicBezTo>
                  <a:cubicBezTo>
                    <a:pt x="497" y="19929"/>
                    <a:pt x="209" y="21251"/>
                    <a:pt x="65" y="21031"/>
                  </a:cubicBezTo>
                  <a:cubicBezTo>
                    <a:pt x="-79" y="20810"/>
                    <a:pt x="-79" y="19047"/>
                    <a:pt x="1073" y="15741"/>
                  </a:cubicBezTo>
                  <a:cubicBezTo>
                    <a:pt x="2225" y="12435"/>
                    <a:pt x="4529" y="7586"/>
                    <a:pt x="6401" y="4720"/>
                  </a:cubicBezTo>
                  <a:cubicBezTo>
                    <a:pt x="8273" y="1855"/>
                    <a:pt x="9713" y="973"/>
                    <a:pt x="11153" y="422"/>
                  </a:cubicBezTo>
                  <a:cubicBezTo>
                    <a:pt x="12593" y="-129"/>
                    <a:pt x="14033" y="-349"/>
                    <a:pt x="15761" y="1084"/>
                  </a:cubicBezTo>
                  <a:cubicBezTo>
                    <a:pt x="17489" y="2516"/>
                    <a:pt x="19505" y="5602"/>
                    <a:pt x="20513" y="8357"/>
                  </a:cubicBezTo>
                  <a:cubicBezTo>
                    <a:pt x="21521" y="11112"/>
                    <a:pt x="21521" y="13537"/>
                    <a:pt x="21521" y="15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195626" y="7365024"/>
              <a:ext cx="74340" cy="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293441" y="7333722"/>
              <a:ext cx="15652" cy="8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344305" y="7297115"/>
              <a:ext cx="76044" cy="16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39" fill="norm" stroke="1" extrusionOk="0">
                  <a:moveTo>
                    <a:pt x="12081" y="185"/>
                  </a:moveTo>
                  <a:cubicBezTo>
                    <a:pt x="14278" y="12"/>
                    <a:pt x="16475" y="-161"/>
                    <a:pt x="18122" y="271"/>
                  </a:cubicBezTo>
                  <a:cubicBezTo>
                    <a:pt x="19770" y="703"/>
                    <a:pt x="20868" y="1740"/>
                    <a:pt x="21234" y="4159"/>
                  </a:cubicBezTo>
                  <a:cubicBezTo>
                    <a:pt x="21600" y="6578"/>
                    <a:pt x="21234" y="10380"/>
                    <a:pt x="17573" y="13490"/>
                  </a:cubicBezTo>
                  <a:cubicBezTo>
                    <a:pt x="13912" y="16601"/>
                    <a:pt x="6956" y="19020"/>
                    <a:pt x="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924363" y="7290684"/>
              <a:ext cx="110847" cy="17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7694" y="0"/>
                  </a:moveTo>
                  <a:cubicBezTo>
                    <a:pt x="5460" y="2974"/>
                    <a:pt x="3225" y="5948"/>
                    <a:pt x="1735" y="8765"/>
                  </a:cubicBezTo>
                  <a:cubicBezTo>
                    <a:pt x="246" y="11583"/>
                    <a:pt x="-499" y="14243"/>
                    <a:pt x="370" y="16122"/>
                  </a:cubicBezTo>
                  <a:cubicBezTo>
                    <a:pt x="1239" y="18000"/>
                    <a:pt x="3722" y="19096"/>
                    <a:pt x="7446" y="19878"/>
                  </a:cubicBezTo>
                  <a:cubicBezTo>
                    <a:pt x="11170" y="20661"/>
                    <a:pt x="16135" y="21130"/>
                    <a:pt x="211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659597" y="6899422"/>
              <a:ext cx="2406262" cy="60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17430"/>
                  </a:moveTo>
                  <a:cubicBezTo>
                    <a:pt x="70" y="18367"/>
                    <a:pt x="140" y="19304"/>
                    <a:pt x="199" y="19937"/>
                  </a:cubicBezTo>
                  <a:cubicBezTo>
                    <a:pt x="258" y="20569"/>
                    <a:pt x="304" y="20897"/>
                    <a:pt x="351" y="21155"/>
                  </a:cubicBezTo>
                  <a:cubicBezTo>
                    <a:pt x="398" y="21413"/>
                    <a:pt x="445" y="21600"/>
                    <a:pt x="492" y="21553"/>
                  </a:cubicBezTo>
                  <a:cubicBezTo>
                    <a:pt x="539" y="21506"/>
                    <a:pt x="585" y="21225"/>
                    <a:pt x="632" y="20358"/>
                  </a:cubicBezTo>
                  <a:cubicBezTo>
                    <a:pt x="679" y="19492"/>
                    <a:pt x="726" y="18039"/>
                    <a:pt x="767" y="16446"/>
                  </a:cubicBezTo>
                  <a:cubicBezTo>
                    <a:pt x="808" y="14853"/>
                    <a:pt x="843" y="13119"/>
                    <a:pt x="884" y="11409"/>
                  </a:cubicBezTo>
                  <a:cubicBezTo>
                    <a:pt x="925" y="9699"/>
                    <a:pt x="972" y="8012"/>
                    <a:pt x="989" y="6911"/>
                  </a:cubicBezTo>
                  <a:cubicBezTo>
                    <a:pt x="1007" y="5810"/>
                    <a:pt x="995" y="5295"/>
                    <a:pt x="983" y="4849"/>
                  </a:cubicBezTo>
                  <a:cubicBezTo>
                    <a:pt x="972" y="4404"/>
                    <a:pt x="960" y="4029"/>
                    <a:pt x="978" y="3772"/>
                  </a:cubicBezTo>
                  <a:cubicBezTo>
                    <a:pt x="995" y="3514"/>
                    <a:pt x="1042" y="3374"/>
                    <a:pt x="1177" y="3163"/>
                  </a:cubicBezTo>
                  <a:cubicBezTo>
                    <a:pt x="1311" y="2952"/>
                    <a:pt x="1534" y="2671"/>
                    <a:pt x="1826" y="2390"/>
                  </a:cubicBezTo>
                  <a:cubicBezTo>
                    <a:pt x="2119" y="2108"/>
                    <a:pt x="2482" y="1827"/>
                    <a:pt x="2892" y="1616"/>
                  </a:cubicBezTo>
                  <a:cubicBezTo>
                    <a:pt x="3301" y="1406"/>
                    <a:pt x="3758" y="1265"/>
                    <a:pt x="4197" y="1171"/>
                  </a:cubicBezTo>
                  <a:cubicBezTo>
                    <a:pt x="4636" y="1078"/>
                    <a:pt x="5058" y="1031"/>
                    <a:pt x="5508" y="961"/>
                  </a:cubicBezTo>
                  <a:cubicBezTo>
                    <a:pt x="5959" y="890"/>
                    <a:pt x="6439" y="797"/>
                    <a:pt x="6919" y="703"/>
                  </a:cubicBezTo>
                  <a:cubicBezTo>
                    <a:pt x="7399" y="609"/>
                    <a:pt x="7879" y="515"/>
                    <a:pt x="8312" y="445"/>
                  </a:cubicBezTo>
                  <a:cubicBezTo>
                    <a:pt x="8745" y="375"/>
                    <a:pt x="9132" y="328"/>
                    <a:pt x="9559" y="281"/>
                  </a:cubicBezTo>
                  <a:cubicBezTo>
                    <a:pt x="9986" y="234"/>
                    <a:pt x="10455" y="187"/>
                    <a:pt x="10935" y="141"/>
                  </a:cubicBezTo>
                  <a:cubicBezTo>
                    <a:pt x="11415" y="94"/>
                    <a:pt x="11906" y="47"/>
                    <a:pt x="12416" y="23"/>
                  </a:cubicBezTo>
                  <a:cubicBezTo>
                    <a:pt x="12925" y="0"/>
                    <a:pt x="13452" y="0"/>
                    <a:pt x="13973" y="0"/>
                  </a:cubicBezTo>
                  <a:cubicBezTo>
                    <a:pt x="14494" y="0"/>
                    <a:pt x="15009" y="0"/>
                    <a:pt x="15512" y="0"/>
                  </a:cubicBezTo>
                  <a:cubicBezTo>
                    <a:pt x="16016" y="0"/>
                    <a:pt x="16507" y="0"/>
                    <a:pt x="16958" y="23"/>
                  </a:cubicBezTo>
                  <a:cubicBezTo>
                    <a:pt x="17409" y="47"/>
                    <a:pt x="17819" y="94"/>
                    <a:pt x="18263" y="164"/>
                  </a:cubicBezTo>
                  <a:cubicBezTo>
                    <a:pt x="18708" y="234"/>
                    <a:pt x="19188" y="328"/>
                    <a:pt x="19668" y="492"/>
                  </a:cubicBezTo>
                  <a:cubicBezTo>
                    <a:pt x="20148" y="656"/>
                    <a:pt x="20628" y="890"/>
                    <a:pt x="20950" y="1078"/>
                  </a:cubicBezTo>
                  <a:cubicBezTo>
                    <a:pt x="21272" y="1265"/>
                    <a:pt x="21436" y="1406"/>
                    <a:pt x="2160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567908" y="7079402"/>
              <a:ext cx="245913" cy="25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3" fill="norm" stroke="1" extrusionOk="0">
                  <a:moveTo>
                    <a:pt x="18806" y="0"/>
                  </a:moveTo>
                  <a:cubicBezTo>
                    <a:pt x="16635" y="1212"/>
                    <a:pt x="14463" y="2425"/>
                    <a:pt x="12063" y="3527"/>
                  </a:cubicBezTo>
                  <a:cubicBezTo>
                    <a:pt x="9663" y="4629"/>
                    <a:pt x="7035" y="5620"/>
                    <a:pt x="5206" y="6337"/>
                  </a:cubicBezTo>
                  <a:cubicBezTo>
                    <a:pt x="3378" y="7053"/>
                    <a:pt x="2349" y="7494"/>
                    <a:pt x="1606" y="7935"/>
                  </a:cubicBezTo>
                  <a:cubicBezTo>
                    <a:pt x="863" y="8376"/>
                    <a:pt x="406" y="8816"/>
                    <a:pt x="520" y="9147"/>
                  </a:cubicBezTo>
                  <a:cubicBezTo>
                    <a:pt x="635" y="9478"/>
                    <a:pt x="1320" y="9698"/>
                    <a:pt x="3263" y="9808"/>
                  </a:cubicBezTo>
                  <a:cubicBezTo>
                    <a:pt x="5206" y="9918"/>
                    <a:pt x="8406" y="9918"/>
                    <a:pt x="10292" y="10029"/>
                  </a:cubicBezTo>
                  <a:cubicBezTo>
                    <a:pt x="12178" y="10139"/>
                    <a:pt x="12749" y="10359"/>
                    <a:pt x="12863" y="10745"/>
                  </a:cubicBezTo>
                  <a:cubicBezTo>
                    <a:pt x="12978" y="11131"/>
                    <a:pt x="12635" y="11682"/>
                    <a:pt x="11263" y="12563"/>
                  </a:cubicBezTo>
                  <a:cubicBezTo>
                    <a:pt x="9892" y="13445"/>
                    <a:pt x="7492" y="14657"/>
                    <a:pt x="5549" y="15814"/>
                  </a:cubicBezTo>
                  <a:cubicBezTo>
                    <a:pt x="3606" y="16971"/>
                    <a:pt x="2120" y="18073"/>
                    <a:pt x="1206" y="18900"/>
                  </a:cubicBezTo>
                  <a:cubicBezTo>
                    <a:pt x="292" y="19727"/>
                    <a:pt x="-51" y="20278"/>
                    <a:pt x="6" y="20718"/>
                  </a:cubicBezTo>
                  <a:cubicBezTo>
                    <a:pt x="63" y="21159"/>
                    <a:pt x="520" y="21490"/>
                    <a:pt x="2235" y="21545"/>
                  </a:cubicBezTo>
                  <a:cubicBezTo>
                    <a:pt x="3949" y="21600"/>
                    <a:pt x="6920" y="21380"/>
                    <a:pt x="10349" y="20939"/>
                  </a:cubicBezTo>
                  <a:cubicBezTo>
                    <a:pt x="13778" y="20498"/>
                    <a:pt x="17663" y="19837"/>
                    <a:pt x="21549" y="19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942613" y="7114616"/>
              <a:ext cx="66839" cy="19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2565" y="0"/>
                  </a:moveTo>
                  <a:cubicBezTo>
                    <a:pt x="8826" y="1008"/>
                    <a:pt x="5088" y="2016"/>
                    <a:pt x="2803" y="4536"/>
                  </a:cubicBezTo>
                  <a:cubicBezTo>
                    <a:pt x="519" y="7056"/>
                    <a:pt x="-312" y="11088"/>
                    <a:pt x="103" y="13896"/>
                  </a:cubicBezTo>
                  <a:cubicBezTo>
                    <a:pt x="519" y="16704"/>
                    <a:pt x="2180" y="18288"/>
                    <a:pt x="5919" y="19368"/>
                  </a:cubicBezTo>
                  <a:cubicBezTo>
                    <a:pt x="9657" y="20448"/>
                    <a:pt x="15473" y="21024"/>
                    <a:pt x="212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062216" y="7093980"/>
              <a:ext cx="100496" cy="20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88" fill="norm" stroke="1" extrusionOk="0">
                  <a:moveTo>
                    <a:pt x="3703" y="5343"/>
                  </a:moveTo>
                  <a:cubicBezTo>
                    <a:pt x="3156" y="7489"/>
                    <a:pt x="2609" y="9636"/>
                    <a:pt x="2609" y="11447"/>
                  </a:cubicBezTo>
                  <a:cubicBezTo>
                    <a:pt x="2609" y="13258"/>
                    <a:pt x="3156" y="14734"/>
                    <a:pt x="3566" y="15941"/>
                  </a:cubicBezTo>
                  <a:cubicBezTo>
                    <a:pt x="3976" y="17149"/>
                    <a:pt x="4250" y="18088"/>
                    <a:pt x="4113" y="17887"/>
                  </a:cubicBezTo>
                  <a:cubicBezTo>
                    <a:pt x="3976" y="17685"/>
                    <a:pt x="3429" y="16344"/>
                    <a:pt x="3156" y="13594"/>
                  </a:cubicBezTo>
                  <a:cubicBezTo>
                    <a:pt x="2883" y="10843"/>
                    <a:pt x="2883" y="6684"/>
                    <a:pt x="3293" y="4336"/>
                  </a:cubicBezTo>
                  <a:cubicBezTo>
                    <a:pt x="3703" y="1989"/>
                    <a:pt x="4523" y="1452"/>
                    <a:pt x="5343" y="915"/>
                  </a:cubicBezTo>
                  <a:cubicBezTo>
                    <a:pt x="6164" y="379"/>
                    <a:pt x="6984" y="-158"/>
                    <a:pt x="8761" y="43"/>
                  </a:cubicBezTo>
                  <a:cubicBezTo>
                    <a:pt x="10538" y="244"/>
                    <a:pt x="13272" y="1184"/>
                    <a:pt x="15733" y="3330"/>
                  </a:cubicBezTo>
                  <a:cubicBezTo>
                    <a:pt x="18194" y="5477"/>
                    <a:pt x="20381" y="8831"/>
                    <a:pt x="20928" y="11648"/>
                  </a:cubicBezTo>
                  <a:cubicBezTo>
                    <a:pt x="21475" y="14466"/>
                    <a:pt x="20381" y="16746"/>
                    <a:pt x="18331" y="18289"/>
                  </a:cubicBezTo>
                  <a:cubicBezTo>
                    <a:pt x="16280" y="19832"/>
                    <a:pt x="13272" y="20637"/>
                    <a:pt x="10538" y="21040"/>
                  </a:cubicBezTo>
                  <a:cubicBezTo>
                    <a:pt x="7804" y="21442"/>
                    <a:pt x="5343" y="21442"/>
                    <a:pt x="3429" y="21308"/>
                  </a:cubicBezTo>
                  <a:cubicBezTo>
                    <a:pt x="1516" y="21174"/>
                    <a:pt x="148" y="20905"/>
                    <a:pt x="12" y="20570"/>
                  </a:cubicBezTo>
                  <a:cubicBezTo>
                    <a:pt x="-125" y="20235"/>
                    <a:pt x="969" y="19832"/>
                    <a:pt x="2199" y="19564"/>
                  </a:cubicBezTo>
                  <a:cubicBezTo>
                    <a:pt x="3429" y="19295"/>
                    <a:pt x="4796" y="19161"/>
                    <a:pt x="6164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197256" y="7271121"/>
              <a:ext cx="15652" cy="5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211401" y="7191297"/>
              <a:ext cx="28274" cy="4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0340" fill="norm" stroke="1" extrusionOk="0">
                  <a:moveTo>
                    <a:pt x="6719" y="2671"/>
                  </a:moveTo>
                  <a:cubicBezTo>
                    <a:pt x="3902" y="5213"/>
                    <a:pt x="1084" y="7754"/>
                    <a:pt x="1084" y="10613"/>
                  </a:cubicBezTo>
                  <a:cubicBezTo>
                    <a:pt x="1084" y="13471"/>
                    <a:pt x="3902" y="16648"/>
                    <a:pt x="7658" y="18554"/>
                  </a:cubicBezTo>
                  <a:cubicBezTo>
                    <a:pt x="11415" y="20460"/>
                    <a:pt x="16110" y="21095"/>
                    <a:pt x="18458" y="19189"/>
                  </a:cubicBezTo>
                  <a:cubicBezTo>
                    <a:pt x="20806" y="17283"/>
                    <a:pt x="20806" y="12836"/>
                    <a:pt x="19397" y="9342"/>
                  </a:cubicBezTo>
                  <a:cubicBezTo>
                    <a:pt x="17989" y="5848"/>
                    <a:pt x="15171" y="3307"/>
                    <a:pt x="11415" y="1718"/>
                  </a:cubicBezTo>
                  <a:cubicBezTo>
                    <a:pt x="7658" y="130"/>
                    <a:pt x="2963" y="-505"/>
                    <a:pt x="1084" y="448"/>
                  </a:cubicBezTo>
                  <a:cubicBezTo>
                    <a:pt x="-794" y="1401"/>
                    <a:pt x="145" y="3942"/>
                    <a:pt x="1084" y="6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349849" y="7200693"/>
              <a:ext cx="160418" cy="1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634083" y="7099208"/>
              <a:ext cx="100671" cy="19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81" fill="norm" stroke="1" extrusionOk="0">
                  <a:moveTo>
                    <a:pt x="4337" y="5665"/>
                  </a:moveTo>
                  <a:cubicBezTo>
                    <a:pt x="3797" y="9897"/>
                    <a:pt x="3257" y="14130"/>
                    <a:pt x="2717" y="16684"/>
                  </a:cubicBezTo>
                  <a:cubicBezTo>
                    <a:pt x="2177" y="19238"/>
                    <a:pt x="1637" y="20113"/>
                    <a:pt x="1232" y="20113"/>
                  </a:cubicBezTo>
                  <a:cubicBezTo>
                    <a:pt x="827" y="20113"/>
                    <a:pt x="557" y="19238"/>
                    <a:pt x="827" y="16465"/>
                  </a:cubicBezTo>
                  <a:cubicBezTo>
                    <a:pt x="1097" y="13692"/>
                    <a:pt x="1907" y="9022"/>
                    <a:pt x="2987" y="5957"/>
                  </a:cubicBezTo>
                  <a:cubicBezTo>
                    <a:pt x="4067" y="2892"/>
                    <a:pt x="5417" y="1432"/>
                    <a:pt x="7442" y="630"/>
                  </a:cubicBezTo>
                  <a:cubicBezTo>
                    <a:pt x="9467" y="-173"/>
                    <a:pt x="12167" y="-319"/>
                    <a:pt x="14732" y="849"/>
                  </a:cubicBezTo>
                  <a:cubicBezTo>
                    <a:pt x="17297" y="2016"/>
                    <a:pt x="19727" y="4497"/>
                    <a:pt x="20537" y="7562"/>
                  </a:cubicBezTo>
                  <a:cubicBezTo>
                    <a:pt x="21347" y="10627"/>
                    <a:pt x="20537" y="14276"/>
                    <a:pt x="18107" y="16611"/>
                  </a:cubicBezTo>
                  <a:cubicBezTo>
                    <a:pt x="15677" y="18946"/>
                    <a:pt x="11627" y="19967"/>
                    <a:pt x="8927" y="20551"/>
                  </a:cubicBezTo>
                  <a:cubicBezTo>
                    <a:pt x="6227" y="21135"/>
                    <a:pt x="4877" y="21281"/>
                    <a:pt x="3527" y="21281"/>
                  </a:cubicBezTo>
                  <a:cubicBezTo>
                    <a:pt x="2177" y="21281"/>
                    <a:pt x="827" y="21135"/>
                    <a:pt x="287" y="20697"/>
                  </a:cubicBezTo>
                  <a:cubicBezTo>
                    <a:pt x="-253" y="20259"/>
                    <a:pt x="17" y="19530"/>
                    <a:pt x="692" y="18873"/>
                  </a:cubicBezTo>
                  <a:cubicBezTo>
                    <a:pt x="1367" y="18216"/>
                    <a:pt x="2447" y="17632"/>
                    <a:pt x="3527" y="17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588519" y="7071577"/>
              <a:ext cx="144768" cy="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788062" y="7067664"/>
              <a:ext cx="81401" cy="25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29" fill="norm" stroke="1" extrusionOk="0">
                  <a:moveTo>
                    <a:pt x="9969" y="0"/>
                  </a:moveTo>
                  <a:cubicBezTo>
                    <a:pt x="14622" y="3709"/>
                    <a:pt x="19274" y="7418"/>
                    <a:pt x="20437" y="10636"/>
                  </a:cubicBezTo>
                  <a:cubicBezTo>
                    <a:pt x="21600" y="13855"/>
                    <a:pt x="19274" y="16582"/>
                    <a:pt x="15951" y="18382"/>
                  </a:cubicBezTo>
                  <a:cubicBezTo>
                    <a:pt x="12628" y="20182"/>
                    <a:pt x="8308" y="21055"/>
                    <a:pt x="5483" y="21327"/>
                  </a:cubicBezTo>
                  <a:cubicBezTo>
                    <a:pt x="2658" y="21600"/>
                    <a:pt x="1329" y="21273"/>
                    <a:pt x="0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939351" y="7001150"/>
              <a:ext cx="99120" cy="11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6821" y="0"/>
                    <a:pt x="8242" y="0"/>
                    <a:pt x="9379" y="497"/>
                  </a:cubicBezTo>
                  <a:cubicBezTo>
                    <a:pt x="10516" y="993"/>
                    <a:pt x="11368" y="1986"/>
                    <a:pt x="11368" y="3848"/>
                  </a:cubicBezTo>
                  <a:cubicBezTo>
                    <a:pt x="11368" y="5710"/>
                    <a:pt x="10516" y="8441"/>
                    <a:pt x="8953" y="10800"/>
                  </a:cubicBezTo>
                  <a:cubicBezTo>
                    <a:pt x="7389" y="13159"/>
                    <a:pt x="5116" y="15145"/>
                    <a:pt x="3268" y="16386"/>
                  </a:cubicBezTo>
                  <a:cubicBezTo>
                    <a:pt x="1421" y="17628"/>
                    <a:pt x="0" y="18124"/>
                    <a:pt x="0" y="18497"/>
                  </a:cubicBezTo>
                  <a:cubicBezTo>
                    <a:pt x="0" y="18869"/>
                    <a:pt x="1421" y="19117"/>
                    <a:pt x="5258" y="19614"/>
                  </a:cubicBezTo>
                  <a:cubicBezTo>
                    <a:pt x="9095" y="20110"/>
                    <a:pt x="15347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6982" y="5556543"/>
              <a:ext cx="795720" cy="240723"/>
            </a:xfrm>
            <a:prstGeom prst="rect">
              <a:avLst/>
            </a:prstGeom>
            <a:effectLst/>
          </p:spPr>
        </p:pic>
        <p:pic>
          <p:nvPicPr>
            <p:cNvPr id="36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105470" y="4670765"/>
              <a:ext cx="3029518" cy="1124384"/>
            </a:xfrm>
            <a:prstGeom prst="rect">
              <a:avLst/>
            </a:prstGeom>
            <a:effectLst/>
          </p:spPr>
        </p:pic>
        <p:pic>
          <p:nvPicPr>
            <p:cNvPr id="36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38100" y="6779992"/>
              <a:ext cx="314875" cy="871474"/>
            </a:xfrm>
            <a:prstGeom prst="rect">
              <a:avLst/>
            </a:prstGeom>
            <a:effectLst/>
          </p:spPr>
        </p:pic>
        <p:sp>
          <p:nvSpPr>
            <p:cNvPr id="365" name="Line"/>
            <p:cNvSpPr/>
            <p:nvPr/>
          </p:nvSpPr>
          <p:spPr>
            <a:xfrm>
              <a:off x="7204624" y="73847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739911" y="6973728"/>
              <a:ext cx="315614" cy="49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7" fill="norm" stroke="1" extrusionOk="0">
                  <a:moveTo>
                    <a:pt x="9808" y="3786"/>
                  </a:moveTo>
                  <a:cubicBezTo>
                    <a:pt x="9088" y="3786"/>
                    <a:pt x="8368" y="3786"/>
                    <a:pt x="7648" y="3832"/>
                  </a:cubicBezTo>
                  <a:cubicBezTo>
                    <a:pt x="6928" y="3878"/>
                    <a:pt x="6208" y="3970"/>
                    <a:pt x="5776" y="3786"/>
                  </a:cubicBezTo>
                  <a:cubicBezTo>
                    <a:pt x="5344" y="3603"/>
                    <a:pt x="5200" y="3143"/>
                    <a:pt x="5416" y="2546"/>
                  </a:cubicBezTo>
                  <a:cubicBezTo>
                    <a:pt x="5632" y="1948"/>
                    <a:pt x="6208" y="1213"/>
                    <a:pt x="6784" y="707"/>
                  </a:cubicBezTo>
                  <a:cubicBezTo>
                    <a:pt x="7360" y="202"/>
                    <a:pt x="7936" y="-74"/>
                    <a:pt x="8224" y="18"/>
                  </a:cubicBezTo>
                  <a:cubicBezTo>
                    <a:pt x="8512" y="110"/>
                    <a:pt x="8512" y="569"/>
                    <a:pt x="8368" y="2224"/>
                  </a:cubicBezTo>
                  <a:cubicBezTo>
                    <a:pt x="8224" y="3878"/>
                    <a:pt x="7936" y="6728"/>
                    <a:pt x="7432" y="8658"/>
                  </a:cubicBezTo>
                  <a:cubicBezTo>
                    <a:pt x="6928" y="10588"/>
                    <a:pt x="6208" y="11599"/>
                    <a:pt x="5272" y="12426"/>
                  </a:cubicBezTo>
                  <a:cubicBezTo>
                    <a:pt x="4336" y="13254"/>
                    <a:pt x="3184" y="13897"/>
                    <a:pt x="2248" y="14265"/>
                  </a:cubicBezTo>
                  <a:cubicBezTo>
                    <a:pt x="1312" y="14632"/>
                    <a:pt x="592" y="14724"/>
                    <a:pt x="232" y="14495"/>
                  </a:cubicBezTo>
                  <a:cubicBezTo>
                    <a:pt x="-128" y="14265"/>
                    <a:pt x="-128" y="13713"/>
                    <a:pt x="664" y="12840"/>
                  </a:cubicBezTo>
                  <a:cubicBezTo>
                    <a:pt x="1456" y="11967"/>
                    <a:pt x="3040" y="10772"/>
                    <a:pt x="4912" y="9439"/>
                  </a:cubicBezTo>
                  <a:cubicBezTo>
                    <a:pt x="6784" y="8106"/>
                    <a:pt x="8944" y="6636"/>
                    <a:pt x="10600" y="5533"/>
                  </a:cubicBezTo>
                  <a:cubicBezTo>
                    <a:pt x="12256" y="4430"/>
                    <a:pt x="13408" y="3695"/>
                    <a:pt x="14200" y="3143"/>
                  </a:cubicBezTo>
                  <a:cubicBezTo>
                    <a:pt x="14992" y="2592"/>
                    <a:pt x="15424" y="2224"/>
                    <a:pt x="15424" y="2270"/>
                  </a:cubicBezTo>
                  <a:cubicBezTo>
                    <a:pt x="15424" y="2316"/>
                    <a:pt x="14992" y="2775"/>
                    <a:pt x="13912" y="4568"/>
                  </a:cubicBezTo>
                  <a:cubicBezTo>
                    <a:pt x="12832" y="6360"/>
                    <a:pt x="11104" y="9485"/>
                    <a:pt x="10024" y="12289"/>
                  </a:cubicBezTo>
                  <a:cubicBezTo>
                    <a:pt x="8944" y="15092"/>
                    <a:pt x="8512" y="17574"/>
                    <a:pt x="8440" y="19090"/>
                  </a:cubicBezTo>
                  <a:cubicBezTo>
                    <a:pt x="8368" y="20607"/>
                    <a:pt x="8656" y="21158"/>
                    <a:pt x="9160" y="21342"/>
                  </a:cubicBezTo>
                  <a:cubicBezTo>
                    <a:pt x="9664" y="21526"/>
                    <a:pt x="10384" y="21342"/>
                    <a:pt x="11248" y="20515"/>
                  </a:cubicBezTo>
                  <a:cubicBezTo>
                    <a:pt x="12112" y="19688"/>
                    <a:pt x="13120" y="18217"/>
                    <a:pt x="13696" y="17252"/>
                  </a:cubicBezTo>
                  <a:cubicBezTo>
                    <a:pt x="14272" y="16287"/>
                    <a:pt x="14416" y="15827"/>
                    <a:pt x="14488" y="15368"/>
                  </a:cubicBezTo>
                  <a:cubicBezTo>
                    <a:pt x="14560" y="14908"/>
                    <a:pt x="14560" y="14449"/>
                    <a:pt x="14128" y="14081"/>
                  </a:cubicBezTo>
                  <a:cubicBezTo>
                    <a:pt x="13696" y="13713"/>
                    <a:pt x="12832" y="13437"/>
                    <a:pt x="12832" y="13254"/>
                  </a:cubicBezTo>
                  <a:cubicBezTo>
                    <a:pt x="12832" y="13070"/>
                    <a:pt x="13696" y="12978"/>
                    <a:pt x="15280" y="12656"/>
                  </a:cubicBezTo>
                  <a:cubicBezTo>
                    <a:pt x="16864" y="12335"/>
                    <a:pt x="19168" y="11783"/>
                    <a:pt x="21472" y="1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442874" y="7022815"/>
              <a:ext cx="38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54"/>
                    <a:pt x="16800" y="8308"/>
                    <a:pt x="13200" y="11908"/>
                  </a:cubicBezTo>
                  <a:cubicBezTo>
                    <a:pt x="9600" y="15508"/>
                    <a:pt x="4800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620938" y="7073615"/>
              <a:ext cx="6087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14" fill="norm" stroke="1" extrusionOk="0">
                  <a:moveTo>
                    <a:pt x="20700" y="0"/>
                  </a:moveTo>
                  <a:cubicBezTo>
                    <a:pt x="13500" y="6171"/>
                    <a:pt x="6300" y="12343"/>
                    <a:pt x="2700" y="15980"/>
                  </a:cubicBezTo>
                  <a:cubicBezTo>
                    <a:pt x="-900" y="19616"/>
                    <a:pt x="-900" y="20718"/>
                    <a:pt x="2700" y="21159"/>
                  </a:cubicBezTo>
                  <a:cubicBezTo>
                    <a:pt x="6300" y="21600"/>
                    <a:pt x="13500" y="21380"/>
                    <a:pt x="2070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485583" y="7029165"/>
              <a:ext cx="30019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030" y="21600"/>
                  </a:moveTo>
                  <a:cubicBezTo>
                    <a:pt x="426" y="19350"/>
                    <a:pt x="-178" y="17100"/>
                    <a:pt x="49" y="15750"/>
                  </a:cubicBezTo>
                  <a:cubicBezTo>
                    <a:pt x="275" y="14400"/>
                    <a:pt x="1332" y="13950"/>
                    <a:pt x="4278" y="11925"/>
                  </a:cubicBezTo>
                  <a:cubicBezTo>
                    <a:pt x="7223" y="9900"/>
                    <a:pt x="12057" y="6300"/>
                    <a:pt x="15229" y="4050"/>
                  </a:cubicBezTo>
                  <a:cubicBezTo>
                    <a:pt x="18401" y="1800"/>
                    <a:pt x="19912" y="900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836574" y="6978365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421"/>
                    <a:pt x="18000" y="8842"/>
                    <a:pt x="14400" y="12442"/>
                  </a:cubicBezTo>
                  <a:cubicBezTo>
                    <a:pt x="10800" y="16042"/>
                    <a:pt x="5400" y="188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033424" y="7079965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600"/>
                    <a:pt x="8000" y="1200"/>
                    <a:pt x="11333" y="1800"/>
                  </a:cubicBezTo>
                  <a:cubicBezTo>
                    <a:pt x="14667" y="2400"/>
                    <a:pt x="17333" y="3000"/>
                    <a:pt x="19067" y="3700"/>
                  </a:cubicBezTo>
                  <a:cubicBezTo>
                    <a:pt x="20800" y="4400"/>
                    <a:pt x="21600" y="5200"/>
                    <a:pt x="21600" y="6000"/>
                  </a:cubicBezTo>
                  <a:cubicBezTo>
                    <a:pt x="21600" y="6800"/>
                    <a:pt x="20800" y="7600"/>
                    <a:pt x="18933" y="9200"/>
                  </a:cubicBezTo>
                  <a:cubicBezTo>
                    <a:pt x="17067" y="10800"/>
                    <a:pt x="14133" y="13200"/>
                    <a:pt x="10933" y="15400"/>
                  </a:cubicBezTo>
                  <a:cubicBezTo>
                    <a:pt x="7733" y="17600"/>
                    <a:pt x="4267" y="19600"/>
                    <a:pt x="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453532" y="6889465"/>
              <a:ext cx="100593" cy="30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0" fill="norm" stroke="1" extrusionOk="0">
                  <a:moveTo>
                    <a:pt x="11936" y="0"/>
                  </a:moveTo>
                  <a:cubicBezTo>
                    <a:pt x="9236" y="3172"/>
                    <a:pt x="6536" y="6344"/>
                    <a:pt x="4511" y="9516"/>
                  </a:cubicBezTo>
                  <a:cubicBezTo>
                    <a:pt x="2486" y="12688"/>
                    <a:pt x="1136" y="15860"/>
                    <a:pt x="461" y="17824"/>
                  </a:cubicBezTo>
                  <a:cubicBezTo>
                    <a:pt x="-214" y="19787"/>
                    <a:pt x="-214" y="20543"/>
                    <a:pt x="911" y="20996"/>
                  </a:cubicBezTo>
                  <a:cubicBezTo>
                    <a:pt x="2036" y="21449"/>
                    <a:pt x="4286" y="21600"/>
                    <a:pt x="7886" y="21147"/>
                  </a:cubicBezTo>
                  <a:cubicBezTo>
                    <a:pt x="11486" y="20694"/>
                    <a:pt x="16436" y="19636"/>
                    <a:pt x="21386" y="18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389024" y="7029165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200"/>
                    <a:pt x="9257" y="8800"/>
                    <a:pt x="12857" y="5200"/>
                  </a:cubicBezTo>
                  <a:cubicBezTo>
                    <a:pt x="16457" y="1600"/>
                    <a:pt x="1902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630794" y="7168844"/>
              <a:ext cx="81547" cy="14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86" fill="norm" stroke="1" extrusionOk="0">
                  <a:moveTo>
                    <a:pt x="3200" y="3815"/>
                  </a:moveTo>
                  <a:cubicBezTo>
                    <a:pt x="2646" y="8580"/>
                    <a:pt x="2092" y="13345"/>
                    <a:pt x="1539" y="16521"/>
                  </a:cubicBezTo>
                  <a:cubicBezTo>
                    <a:pt x="985" y="19698"/>
                    <a:pt x="431" y="21286"/>
                    <a:pt x="154" y="21286"/>
                  </a:cubicBezTo>
                  <a:cubicBezTo>
                    <a:pt x="-123" y="21286"/>
                    <a:pt x="-123" y="19698"/>
                    <a:pt x="985" y="16680"/>
                  </a:cubicBezTo>
                  <a:cubicBezTo>
                    <a:pt x="2092" y="13662"/>
                    <a:pt x="4308" y="9215"/>
                    <a:pt x="6246" y="6357"/>
                  </a:cubicBezTo>
                  <a:cubicBezTo>
                    <a:pt x="8185" y="3498"/>
                    <a:pt x="9846" y="2227"/>
                    <a:pt x="12339" y="1274"/>
                  </a:cubicBezTo>
                  <a:cubicBezTo>
                    <a:pt x="14831" y="321"/>
                    <a:pt x="18154" y="-314"/>
                    <a:pt x="19815" y="162"/>
                  </a:cubicBezTo>
                  <a:cubicBezTo>
                    <a:pt x="21477" y="639"/>
                    <a:pt x="21477" y="2227"/>
                    <a:pt x="21200" y="4610"/>
                  </a:cubicBezTo>
                  <a:cubicBezTo>
                    <a:pt x="20923" y="6992"/>
                    <a:pt x="20369" y="10168"/>
                    <a:pt x="19539" y="12710"/>
                  </a:cubicBezTo>
                  <a:cubicBezTo>
                    <a:pt x="18708" y="15251"/>
                    <a:pt x="17600" y="17157"/>
                    <a:pt x="16492" y="19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750974" y="7238715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884324" y="7162515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985924" y="7289515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119274" y="7143465"/>
              <a:ext cx="88901" cy="1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0"/>
                  </a:moveTo>
                  <a:cubicBezTo>
                    <a:pt x="18514" y="6300"/>
                    <a:pt x="15429" y="12600"/>
                    <a:pt x="12343" y="16425"/>
                  </a:cubicBezTo>
                  <a:cubicBezTo>
                    <a:pt x="9257" y="20250"/>
                    <a:pt x="6171" y="21600"/>
                    <a:pt x="3857" y="21375"/>
                  </a:cubicBezTo>
                  <a:cubicBezTo>
                    <a:pt x="1543" y="21150"/>
                    <a:pt x="0" y="19350"/>
                    <a:pt x="0" y="17550"/>
                  </a:cubicBezTo>
                  <a:cubicBezTo>
                    <a:pt x="0" y="15750"/>
                    <a:pt x="1543" y="13950"/>
                    <a:pt x="3600" y="12825"/>
                  </a:cubicBezTo>
                  <a:cubicBezTo>
                    <a:pt x="5657" y="11700"/>
                    <a:pt x="8229" y="11250"/>
                    <a:pt x="10286" y="11925"/>
                  </a:cubicBezTo>
                  <a:cubicBezTo>
                    <a:pt x="12343" y="12600"/>
                    <a:pt x="13886" y="14400"/>
                    <a:pt x="15686" y="15975"/>
                  </a:cubicBezTo>
                  <a:cubicBezTo>
                    <a:pt x="17486" y="17550"/>
                    <a:pt x="19543" y="18900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271674" y="7124415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328824" y="7212781"/>
              <a:ext cx="114301" cy="13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173"/>
                  </a:moveTo>
                  <a:cubicBezTo>
                    <a:pt x="1600" y="1801"/>
                    <a:pt x="3200" y="430"/>
                    <a:pt x="5000" y="87"/>
                  </a:cubicBezTo>
                  <a:cubicBezTo>
                    <a:pt x="6800" y="-256"/>
                    <a:pt x="8800" y="430"/>
                    <a:pt x="10000" y="1973"/>
                  </a:cubicBezTo>
                  <a:cubicBezTo>
                    <a:pt x="11200" y="3515"/>
                    <a:pt x="11600" y="5915"/>
                    <a:pt x="10800" y="8658"/>
                  </a:cubicBezTo>
                  <a:cubicBezTo>
                    <a:pt x="10000" y="11401"/>
                    <a:pt x="8000" y="14487"/>
                    <a:pt x="6400" y="16715"/>
                  </a:cubicBezTo>
                  <a:cubicBezTo>
                    <a:pt x="4800" y="18944"/>
                    <a:pt x="3600" y="20315"/>
                    <a:pt x="4800" y="20830"/>
                  </a:cubicBezTo>
                  <a:cubicBezTo>
                    <a:pt x="6000" y="21344"/>
                    <a:pt x="9600" y="21001"/>
                    <a:pt x="12800" y="20487"/>
                  </a:cubicBezTo>
                  <a:cubicBezTo>
                    <a:pt x="16000" y="19973"/>
                    <a:pt x="18800" y="19287"/>
                    <a:pt x="21600" y="1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608224" y="7346665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730603" y="6933915"/>
              <a:ext cx="423722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23" fill="norm" stroke="1" extrusionOk="0">
                  <a:moveTo>
                    <a:pt x="5070" y="0"/>
                  </a:moveTo>
                  <a:cubicBezTo>
                    <a:pt x="4640" y="4894"/>
                    <a:pt x="4211" y="9788"/>
                    <a:pt x="3996" y="12741"/>
                  </a:cubicBezTo>
                  <a:cubicBezTo>
                    <a:pt x="3781" y="15694"/>
                    <a:pt x="3781" y="16706"/>
                    <a:pt x="3781" y="17634"/>
                  </a:cubicBezTo>
                  <a:cubicBezTo>
                    <a:pt x="3781" y="18563"/>
                    <a:pt x="3781" y="19406"/>
                    <a:pt x="3942" y="20166"/>
                  </a:cubicBezTo>
                  <a:cubicBezTo>
                    <a:pt x="4103" y="20925"/>
                    <a:pt x="4425" y="21600"/>
                    <a:pt x="4587" y="21516"/>
                  </a:cubicBezTo>
                  <a:cubicBezTo>
                    <a:pt x="4748" y="21431"/>
                    <a:pt x="4748" y="20588"/>
                    <a:pt x="4479" y="19912"/>
                  </a:cubicBezTo>
                  <a:cubicBezTo>
                    <a:pt x="4211" y="19237"/>
                    <a:pt x="3673" y="18731"/>
                    <a:pt x="3082" y="18394"/>
                  </a:cubicBezTo>
                  <a:cubicBezTo>
                    <a:pt x="2491" y="18056"/>
                    <a:pt x="1846" y="17887"/>
                    <a:pt x="1255" y="17719"/>
                  </a:cubicBezTo>
                  <a:cubicBezTo>
                    <a:pt x="664" y="17550"/>
                    <a:pt x="127" y="17381"/>
                    <a:pt x="19" y="16959"/>
                  </a:cubicBezTo>
                  <a:cubicBezTo>
                    <a:pt x="-88" y="16538"/>
                    <a:pt x="234" y="15862"/>
                    <a:pt x="1255" y="14175"/>
                  </a:cubicBezTo>
                  <a:cubicBezTo>
                    <a:pt x="2276" y="12487"/>
                    <a:pt x="3996" y="9788"/>
                    <a:pt x="5178" y="7762"/>
                  </a:cubicBezTo>
                  <a:cubicBezTo>
                    <a:pt x="6360" y="5737"/>
                    <a:pt x="7005" y="4387"/>
                    <a:pt x="7542" y="3459"/>
                  </a:cubicBezTo>
                  <a:cubicBezTo>
                    <a:pt x="8079" y="2531"/>
                    <a:pt x="8509" y="2025"/>
                    <a:pt x="8724" y="2278"/>
                  </a:cubicBezTo>
                  <a:cubicBezTo>
                    <a:pt x="8939" y="2531"/>
                    <a:pt x="8939" y="3544"/>
                    <a:pt x="8670" y="6075"/>
                  </a:cubicBezTo>
                  <a:cubicBezTo>
                    <a:pt x="8402" y="8606"/>
                    <a:pt x="7864" y="12656"/>
                    <a:pt x="7488" y="15103"/>
                  </a:cubicBezTo>
                  <a:cubicBezTo>
                    <a:pt x="7112" y="17550"/>
                    <a:pt x="6897" y="18394"/>
                    <a:pt x="6843" y="18394"/>
                  </a:cubicBezTo>
                  <a:cubicBezTo>
                    <a:pt x="6790" y="18394"/>
                    <a:pt x="6897" y="17550"/>
                    <a:pt x="7112" y="16791"/>
                  </a:cubicBezTo>
                  <a:cubicBezTo>
                    <a:pt x="7327" y="16031"/>
                    <a:pt x="7649" y="15356"/>
                    <a:pt x="7972" y="15356"/>
                  </a:cubicBezTo>
                  <a:cubicBezTo>
                    <a:pt x="8294" y="15356"/>
                    <a:pt x="8616" y="16031"/>
                    <a:pt x="8939" y="16706"/>
                  </a:cubicBezTo>
                  <a:cubicBezTo>
                    <a:pt x="9261" y="17381"/>
                    <a:pt x="9584" y="18056"/>
                    <a:pt x="10013" y="18225"/>
                  </a:cubicBezTo>
                  <a:cubicBezTo>
                    <a:pt x="10443" y="18394"/>
                    <a:pt x="10981" y="18056"/>
                    <a:pt x="11625" y="17212"/>
                  </a:cubicBezTo>
                  <a:cubicBezTo>
                    <a:pt x="12270" y="16369"/>
                    <a:pt x="13022" y="15019"/>
                    <a:pt x="13506" y="13922"/>
                  </a:cubicBezTo>
                  <a:cubicBezTo>
                    <a:pt x="13990" y="12825"/>
                    <a:pt x="14205" y="11981"/>
                    <a:pt x="13990" y="12066"/>
                  </a:cubicBezTo>
                  <a:cubicBezTo>
                    <a:pt x="13775" y="12150"/>
                    <a:pt x="13130" y="13162"/>
                    <a:pt x="12700" y="14091"/>
                  </a:cubicBezTo>
                  <a:cubicBezTo>
                    <a:pt x="12270" y="15019"/>
                    <a:pt x="12055" y="15862"/>
                    <a:pt x="11894" y="16706"/>
                  </a:cubicBezTo>
                  <a:cubicBezTo>
                    <a:pt x="11733" y="17550"/>
                    <a:pt x="11625" y="18394"/>
                    <a:pt x="11787" y="19069"/>
                  </a:cubicBezTo>
                  <a:cubicBezTo>
                    <a:pt x="11948" y="19744"/>
                    <a:pt x="12378" y="20250"/>
                    <a:pt x="12808" y="20250"/>
                  </a:cubicBezTo>
                  <a:cubicBezTo>
                    <a:pt x="13237" y="20250"/>
                    <a:pt x="13667" y="19744"/>
                    <a:pt x="14258" y="18731"/>
                  </a:cubicBezTo>
                  <a:cubicBezTo>
                    <a:pt x="14849" y="17719"/>
                    <a:pt x="15602" y="16200"/>
                    <a:pt x="16139" y="15103"/>
                  </a:cubicBezTo>
                  <a:cubicBezTo>
                    <a:pt x="16676" y="14006"/>
                    <a:pt x="16999" y="13331"/>
                    <a:pt x="17160" y="13584"/>
                  </a:cubicBezTo>
                  <a:cubicBezTo>
                    <a:pt x="17321" y="13838"/>
                    <a:pt x="17321" y="15019"/>
                    <a:pt x="17267" y="16031"/>
                  </a:cubicBezTo>
                  <a:cubicBezTo>
                    <a:pt x="17213" y="17044"/>
                    <a:pt x="17106" y="17887"/>
                    <a:pt x="17052" y="17887"/>
                  </a:cubicBezTo>
                  <a:cubicBezTo>
                    <a:pt x="16999" y="17887"/>
                    <a:pt x="16999" y="17044"/>
                    <a:pt x="17160" y="16200"/>
                  </a:cubicBezTo>
                  <a:cubicBezTo>
                    <a:pt x="17321" y="15356"/>
                    <a:pt x="17643" y="14512"/>
                    <a:pt x="18181" y="13753"/>
                  </a:cubicBezTo>
                  <a:cubicBezTo>
                    <a:pt x="18718" y="12994"/>
                    <a:pt x="19470" y="12319"/>
                    <a:pt x="19900" y="12403"/>
                  </a:cubicBezTo>
                  <a:cubicBezTo>
                    <a:pt x="20330" y="12487"/>
                    <a:pt x="20437" y="13331"/>
                    <a:pt x="20652" y="14597"/>
                  </a:cubicBezTo>
                  <a:cubicBezTo>
                    <a:pt x="20867" y="15862"/>
                    <a:pt x="21190" y="17550"/>
                    <a:pt x="21512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1325774" y="7049927"/>
              <a:ext cx="227654" cy="24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31" fill="norm" stroke="1" extrusionOk="0">
                  <a:moveTo>
                    <a:pt x="0" y="2576"/>
                  </a:moveTo>
                  <a:cubicBezTo>
                    <a:pt x="1000" y="2213"/>
                    <a:pt x="2000" y="1850"/>
                    <a:pt x="2800" y="2031"/>
                  </a:cubicBezTo>
                  <a:cubicBezTo>
                    <a:pt x="3600" y="2213"/>
                    <a:pt x="4200" y="2939"/>
                    <a:pt x="4800" y="3846"/>
                  </a:cubicBezTo>
                  <a:cubicBezTo>
                    <a:pt x="5400" y="4754"/>
                    <a:pt x="6000" y="5843"/>
                    <a:pt x="6300" y="6841"/>
                  </a:cubicBezTo>
                  <a:cubicBezTo>
                    <a:pt x="6600" y="7840"/>
                    <a:pt x="6600" y="8747"/>
                    <a:pt x="6300" y="9564"/>
                  </a:cubicBezTo>
                  <a:cubicBezTo>
                    <a:pt x="6000" y="10381"/>
                    <a:pt x="5400" y="11107"/>
                    <a:pt x="4800" y="11107"/>
                  </a:cubicBezTo>
                  <a:cubicBezTo>
                    <a:pt x="4200" y="11107"/>
                    <a:pt x="3600" y="10381"/>
                    <a:pt x="3600" y="9019"/>
                  </a:cubicBezTo>
                  <a:cubicBezTo>
                    <a:pt x="3600" y="7658"/>
                    <a:pt x="4200" y="5661"/>
                    <a:pt x="5300" y="4028"/>
                  </a:cubicBezTo>
                  <a:cubicBezTo>
                    <a:pt x="6400" y="2394"/>
                    <a:pt x="8000" y="1124"/>
                    <a:pt x="9300" y="488"/>
                  </a:cubicBezTo>
                  <a:cubicBezTo>
                    <a:pt x="10600" y="-147"/>
                    <a:pt x="11600" y="-147"/>
                    <a:pt x="12100" y="398"/>
                  </a:cubicBezTo>
                  <a:cubicBezTo>
                    <a:pt x="12600" y="942"/>
                    <a:pt x="12600" y="2031"/>
                    <a:pt x="12700" y="3029"/>
                  </a:cubicBezTo>
                  <a:cubicBezTo>
                    <a:pt x="12800" y="4028"/>
                    <a:pt x="13000" y="4935"/>
                    <a:pt x="13600" y="5117"/>
                  </a:cubicBezTo>
                  <a:cubicBezTo>
                    <a:pt x="14200" y="5298"/>
                    <a:pt x="15200" y="4754"/>
                    <a:pt x="15900" y="4028"/>
                  </a:cubicBezTo>
                  <a:cubicBezTo>
                    <a:pt x="16600" y="3302"/>
                    <a:pt x="17000" y="2394"/>
                    <a:pt x="16700" y="1940"/>
                  </a:cubicBezTo>
                  <a:cubicBezTo>
                    <a:pt x="16400" y="1487"/>
                    <a:pt x="15400" y="1487"/>
                    <a:pt x="14500" y="1940"/>
                  </a:cubicBezTo>
                  <a:cubicBezTo>
                    <a:pt x="13600" y="2394"/>
                    <a:pt x="12800" y="3302"/>
                    <a:pt x="12100" y="4754"/>
                  </a:cubicBezTo>
                  <a:cubicBezTo>
                    <a:pt x="11400" y="6206"/>
                    <a:pt x="10800" y="8203"/>
                    <a:pt x="10900" y="9473"/>
                  </a:cubicBezTo>
                  <a:cubicBezTo>
                    <a:pt x="11000" y="10744"/>
                    <a:pt x="11800" y="11288"/>
                    <a:pt x="13500" y="11016"/>
                  </a:cubicBezTo>
                  <a:cubicBezTo>
                    <a:pt x="15200" y="10744"/>
                    <a:pt x="17800" y="9655"/>
                    <a:pt x="19400" y="8293"/>
                  </a:cubicBezTo>
                  <a:cubicBezTo>
                    <a:pt x="21000" y="6932"/>
                    <a:pt x="21600" y="5298"/>
                    <a:pt x="21500" y="4845"/>
                  </a:cubicBezTo>
                  <a:cubicBezTo>
                    <a:pt x="21400" y="4391"/>
                    <a:pt x="20600" y="5117"/>
                    <a:pt x="20100" y="6478"/>
                  </a:cubicBezTo>
                  <a:cubicBezTo>
                    <a:pt x="19600" y="7840"/>
                    <a:pt x="19400" y="9836"/>
                    <a:pt x="19300" y="11833"/>
                  </a:cubicBezTo>
                  <a:cubicBezTo>
                    <a:pt x="19200" y="13829"/>
                    <a:pt x="19200" y="15826"/>
                    <a:pt x="19200" y="17460"/>
                  </a:cubicBezTo>
                  <a:cubicBezTo>
                    <a:pt x="19200" y="19093"/>
                    <a:pt x="19200" y="20364"/>
                    <a:pt x="18600" y="20908"/>
                  </a:cubicBezTo>
                  <a:cubicBezTo>
                    <a:pt x="18000" y="21453"/>
                    <a:pt x="16800" y="21271"/>
                    <a:pt x="16000" y="20636"/>
                  </a:cubicBezTo>
                  <a:cubicBezTo>
                    <a:pt x="15200" y="20001"/>
                    <a:pt x="14800" y="18912"/>
                    <a:pt x="14700" y="17641"/>
                  </a:cubicBezTo>
                  <a:cubicBezTo>
                    <a:pt x="14600" y="16371"/>
                    <a:pt x="14800" y="14919"/>
                    <a:pt x="15000" y="13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535324" y="7048215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1588666" y="7048727"/>
              <a:ext cx="86359" cy="12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37" fill="norm" stroke="1" extrusionOk="0">
                  <a:moveTo>
                    <a:pt x="4011" y="14434"/>
                  </a:moveTo>
                  <a:cubicBezTo>
                    <a:pt x="7611" y="11454"/>
                    <a:pt x="11211" y="8475"/>
                    <a:pt x="13525" y="5868"/>
                  </a:cubicBezTo>
                  <a:cubicBezTo>
                    <a:pt x="15839" y="3261"/>
                    <a:pt x="16868" y="1027"/>
                    <a:pt x="16096" y="282"/>
                  </a:cubicBezTo>
                  <a:cubicBezTo>
                    <a:pt x="15325" y="-463"/>
                    <a:pt x="12753" y="282"/>
                    <a:pt x="9668" y="2330"/>
                  </a:cubicBezTo>
                  <a:cubicBezTo>
                    <a:pt x="6582" y="4378"/>
                    <a:pt x="2982" y="7730"/>
                    <a:pt x="1182" y="10337"/>
                  </a:cubicBezTo>
                  <a:cubicBezTo>
                    <a:pt x="-618" y="12944"/>
                    <a:pt x="-618" y="14806"/>
                    <a:pt x="2982" y="16482"/>
                  </a:cubicBezTo>
                  <a:cubicBezTo>
                    <a:pt x="6582" y="18158"/>
                    <a:pt x="13782" y="19647"/>
                    <a:pt x="20982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1698647" y="7086678"/>
              <a:ext cx="116078" cy="8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141" fill="norm" stroke="1" extrusionOk="0">
                  <a:moveTo>
                    <a:pt x="15366" y="1454"/>
                  </a:moveTo>
                  <a:cubicBezTo>
                    <a:pt x="13438" y="426"/>
                    <a:pt x="11509" y="-603"/>
                    <a:pt x="9002" y="426"/>
                  </a:cubicBezTo>
                  <a:cubicBezTo>
                    <a:pt x="6495" y="1454"/>
                    <a:pt x="3409" y="4540"/>
                    <a:pt x="1673" y="8140"/>
                  </a:cubicBezTo>
                  <a:cubicBezTo>
                    <a:pt x="-62" y="11740"/>
                    <a:pt x="-448" y="15854"/>
                    <a:pt x="516" y="18168"/>
                  </a:cubicBezTo>
                  <a:cubicBezTo>
                    <a:pt x="1481" y="20483"/>
                    <a:pt x="3795" y="20997"/>
                    <a:pt x="7459" y="18426"/>
                  </a:cubicBezTo>
                  <a:cubicBezTo>
                    <a:pt x="11123" y="15854"/>
                    <a:pt x="16138" y="10197"/>
                    <a:pt x="21152" y="4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1853722" y="6883115"/>
              <a:ext cx="8800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5211" y="3429"/>
                    <a:pt x="9039" y="6857"/>
                    <a:pt x="5439" y="9686"/>
                  </a:cubicBezTo>
                  <a:cubicBezTo>
                    <a:pt x="1839" y="12514"/>
                    <a:pt x="811" y="14743"/>
                    <a:pt x="296" y="16286"/>
                  </a:cubicBezTo>
                  <a:cubicBezTo>
                    <a:pt x="-218" y="17829"/>
                    <a:pt x="-218" y="18686"/>
                    <a:pt x="1582" y="19457"/>
                  </a:cubicBezTo>
                  <a:cubicBezTo>
                    <a:pt x="3382" y="20229"/>
                    <a:pt x="6982" y="20914"/>
                    <a:pt x="105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827424" y="7064588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82" y="12302"/>
                    <a:pt x="1964" y="4448"/>
                    <a:pt x="5564" y="1502"/>
                  </a:cubicBezTo>
                  <a:cubicBezTo>
                    <a:pt x="9164" y="-1443"/>
                    <a:pt x="1538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596237" y="7282034"/>
              <a:ext cx="205730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05" fill="norm" stroke="1" extrusionOk="0">
                  <a:moveTo>
                    <a:pt x="1575" y="3777"/>
                  </a:moveTo>
                  <a:cubicBezTo>
                    <a:pt x="2012" y="7037"/>
                    <a:pt x="2448" y="10297"/>
                    <a:pt x="2557" y="12743"/>
                  </a:cubicBezTo>
                  <a:cubicBezTo>
                    <a:pt x="2666" y="15188"/>
                    <a:pt x="2448" y="16818"/>
                    <a:pt x="2012" y="18347"/>
                  </a:cubicBezTo>
                  <a:cubicBezTo>
                    <a:pt x="1575" y="19875"/>
                    <a:pt x="921" y="21301"/>
                    <a:pt x="485" y="21097"/>
                  </a:cubicBezTo>
                  <a:cubicBezTo>
                    <a:pt x="48" y="20894"/>
                    <a:pt x="-170" y="19060"/>
                    <a:pt x="157" y="17837"/>
                  </a:cubicBezTo>
                  <a:cubicBezTo>
                    <a:pt x="485" y="16614"/>
                    <a:pt x="1357" y="16003"/>
                    <a:pt x="3648" y="14780"/>
                  </a:cubicBezTo>
                  <a:cubicBezTo>
                    <a:pt x="5939" y="13558"/>
                    <a:pt x="9648" y="11724"/>
                    <a:pt x="12703" y="9482"/>
                  </a:cubicBezTo>
                  <a:cubicBezTo>
                    <a:pt x="15757" y="7241"/>
                    <a:pt x="18157" y="4592"/>
                    <a:pt x="19575" y="2758"/>
                  </a:cubicBezTo>
                  <a:cubicBezTo>
                    <a:pt x="20994" y="924"/>
                    <a:pt x="21430" y="-95"/>
                    <a:pt x="21103" y="7"/>
                  </a:cubicBezTo>
                  <a:cubicBezTo>
                    <a:pt x="20775" y="109"/>
                    <a:pt x="19685" y="1331"/>
                    <a:pt x="18266" y="4184"/>
                  </a:cubicBezTo>
                  <a:cubicBezTo>
                    <a:pt x="16848" y="7037"/>
                    <a:pt x="15103" y="11520"/>
                    <a:pt x="14230" y="14679"/>
                  </a:cubicBezTo>
                  <a:cubicBezTo>
                    <a:pt x="13357" y="17837"/>
                    <a:pt x="13357" y="19671"/>
                    <a:pt x="13357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795111" y="7448265"/>
              <a:ext cx="53566" cy="8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315" fill="norm" stroke="1" extrusionOk="0">
                  <a:moveTo>
                    <a:pt x="2613" y="8308"/>
                  </a:moveTo>
                  <a:cubicBezTo>
                    <a:pt x="1013" y="11077"/>
                    <a:pt x="-587" y="13846"/>
                    <a:pt x="213" y="16062"/>
                  </a:cubicBezTo>
                  <a:cubicBezTo>
                    <a:pt x="1013" y="18277"/>
                    <a:pt x="4213" y="19938"/>
                    <a:pt x="7813" y="20769"/>
                  </a:cubicBezTo>
                  <a:cubicBezTo>
                    <a:pt x="11413" y="21600"/>
                    <a:pt x="15413" y="21600"/>
                    <a:pt x="17813" y="19938"/>
                  </a:cubicBezTo>
                  <a:cubicBezTo>
                    <a:pt x="20213" y="18277"/>
                    <a:pt x="21013" y="14954"/>
                    <a:pt x="19413" y="11354"/>
                  </a:cubicBezTo>
                  <a:cubicBezTo>
                    <a:pt x="17813" y="7754"/>
                    <a:pt x="13813" y="3877"/>
                    <a:pt x="98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748467" y="4965482"/>
              <a:ext cx="182994" cy="568346"/>
            </a:xfrm>
            <a:prstGeom prst="rect">
              <a:avLst/>
            </a:prstGeom>
            <a:effectLst/>
          </p:spPr>
        </p:pic>
        <p:pic>
          <p:nvPicPr>
            <p:cNvPr id="39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766724" y="5263865"/>
              <a:ext cx="209551" cy="114301"/>
            </a:xfrm>
            <a:prstGeom prst="rect">
              <a:avLst/>
            </a:prstGeom>
            <a:effectLst/>
          </p:spPr>
        </p:pic>
        <p:pic>
          <p:nvPicPr>
            <p:cNvPr id="39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034584" y="5171546"/>
              <a:ext cx="102885" cy="251621"/>
            </a:xfrm>
            <a:prstGeom prst="rect">
              <a:avLst/>
            </a:prstGeom>
            <a:effectLst/>
          </p:spPr>
        </p:pic>
        <p:pic>
          <p:nvPicPr>
            <p:cNvPr id="39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162125" y="5159778"/>
              <a:ext cx="93550" cy="229998"/>
            </a:xfrm>
            <a:prstGeom prst="rect">
              <a:avLst/>
            </a:prstGeom>
            <a:effectLst/>
          </p:spPr>
        </p:pic>
        <p:pic>
          <p:nvPicPr>
            <p:cNvPr id="39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264140" y="5219415"/>
              <a:ext cx="150285" cy="170508"/>
            </a:xfrm>
            <a:prstGeom prst="rect">
              <a:avLst/>
            </a:prstGeom>
            <a:effectLst/>
          </p:spPr>
        </p:pic>
        <p:pic>
          <p:nvPicPr>
            <p:cNvPr id="40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395799" y="5254251"/>
              <a:ext cx="151976" cy="137720"/>
            </a:xfrm>
            <a:prstGeom prst="rect">
              <a:avLst/>
            </a:prstGeom>
            <a:effectLst/>
          </p:spPr>
        </p:pic>
        <p:pic>
          <p:nvPicPr>
            <p:cNvPr id="40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535074" y="5155973"/>
              <a:ext cx="145073" cy="425393"/>
            </a:xfrm>
            <a:prstGeom prst="rect">
              <a:avLst/>
            </a:prstGeom>
            <a:effectLst/>
          </p:spPr>
        </p:pic>
        <p:pic>
          <p:nvPicPr>
            <p:cNvPr id="40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646110" y="4959065"/>
              <a:ext cx="193765" cy="324982"/>
            </a:xfrm>
            <a:prstGeom prst="rect">
              <a:avLst/>
            </a:prstGeom>
            <a:effectLst/>
          </p:spPr>
        </p:pic>
        <p:pic>
          <p:nvPicPr>
            <p:cNvPr id="40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862346" y="5117815"/>
              <a:ext cx="76043" cy="153607"/>
            </a:xfrm>
            <a:prstGeom prst="rect">
              <a:avLst/>
            </a:prstGeom>
            <a:effectLst/>
          </p:spPr>
        </p:pic>
        <p:pic>
          <p:nvPicPr>
            <p:cNvPr id="40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947824" y="5075066"/>
              <a:ext cx="142965" cy="201500"/>
            </a:xfrm>
            <a:prstGeom prst="rect">
              <a:avLst/>
            </a:prstGeom>
            <a:effectLst/>
          </p:spPr>
        </p:pic>
        <p:pic>
          <p:nvPicPr>
            <p:cNvPr id="41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874674" y="5352765"/>
              <a:ext cx="1117601" cy="254001"/>
            </a:xfrm>
            <a:prstGeom prst="rect">
              <a:avLst/>
            </a:prstGeom>
            <a:effectLst/>
          </p:spPr>
        </p:pic>
        <p:pic>
          <p:nvPicPr>
            <p:cNvPr id="41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271459" y="5365465"/>
              <a:ext cx="777966" cy="186232"/>
            </a:xfrm>
            <a:prstGeom prst="rect">
              <a:avLst/>
            </a:prstGeom>
            <a:effectLst/>
          </p:spPr>
        </p:pic>
        <p:pic>
          <p:nvPicPr>
            <p:cNvPr id="415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271674" y="5117815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417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278024" y="527021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41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684424" y="4940015"/>
              <a:ext cx="50801" cy="368301"/>
            </a:xfrm>
            <a:prstGeom prst="rect">
              <a:avLst/>
            </a:prstGeom>
            <a:effectLst/>
          </p:spPr>
        </p:pic>
        <p:pic>
          <p:nvPicPr>
            <p:cNvPr id="42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646324" y="4884717"/>
              <a:ext cx="285402" cy="448205"/>
            </a:xfrm>
            <a:prstGeom prst="rect">
              <a:avLst/>
            </a:prstGeom>
            <a:effectLst/>
          </p:spPr>
        </p:pic>
        <p:pic>
          <p:nvPicPr>
            <p:cNvPr id="42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130103" y="4984465"/>
              <a:ext cx="195672" cy="190501"/>
            </a:xfrm>
            <a:prstGeom prst="rect">
              <a:avLst/>
            </a:prstGeom>
            <a:effectLst/>
          </p:spPr>
        </p:pic>
        <p:pic>
          <p:nvPicPr>
            <p:cNvPr id="42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389699" y="4784387"/>
              <a:ext cx="212576" cy="383231"/>
            </a:xfrm>
            <a:prstGeom prst="rect">
              <a:avLst/>
            </a:prstGeom>
            <a:effectLst/>
          </p:spPr>
        </p:pic>
        <p:pic>
          <p:nvPicPr>
            <p:cNvPr id="42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631632" y="4984465"/>
              <a:ext cx="113767" cy="137584"/>
            </a:xfrm>
            <a:prstGeom prst="rect">
              <a:avLst/>
            </a:prstGeom>
            <a:effectLst/>
          </p:spPr>
        </p:pic>
        <p:pic>
          <p:nvPicPr>
            <p:cNvPr id="42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694074" y="4914615"/>
              <a:ext cx="196851" cy="195144"/>
            </a:xfrm>
            <a:prstGeom prst="rect">
              <a:avLst/>
            </a:prstGeom>
            <a:effectLst/>
          </p:spPr>
        </p:pic>
        <p:pic>
          <p:nvPicPr>
            <p:cNvPr id="43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878224" y="4901915"/>
              <a:ext cx="139701" cy="154518"/>
            </a:xfrm>
            <a:prstGeom prst="rect">
              <a:avLst/>
            </a:prstGeom>
            <a:effectLst/>
          </p:spPr>
        </p:pic>
        <p:pic>
          <p:nvPicPr>
            <p:cNvPr id="43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2012709" y="4663702"/>
              <a:ext cx="189366" cy="338871"/>
            </a:xfrm>
            <a:prstGeom prst="rect">
              <a:avLst/>
            </a:prstGeom>
            <a:effectLst/>
          </p:spPr>
        </p:pic>
        <p:pic>
          <p:nvPicPr>
            <p:cNvPr id="43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084474" y="5213065"/>
              <a:ext cx="781051" cy="165101"/>
            </a:xfrm>
            <a:prstGeom prst="rect">
              <a:avLst/>
            </a:prstGeom>
            <a:effectLst/>
          </p:spPr>
        </p:pic>
        <p:pic>
          <p:nvPicPr>
            <p:cNvPr id="43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19424" y="5257515"/>
              <a:ext cx="596901" cy="138541"/>
            </a:xfrm>
            <a:prstGeom prst="rect">
              <a:avLst/>
            </a:prstGeom>
            <a:effectLst/>
          </p:spPr>
        </p:pic>
        <p:pic>
          <p:nvPicPr>
            <p:cNvPr id="43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634" y="1624184"/>
              <a:ext cx="1857565" cy="148759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8" name="Drawing"/>
          <p:cNvGrpSpPr/>
          <p:nvPr/>
        </p:nvGrpSpPr>
        <p:grpSpPr>
          <a:xfrm>
            <a:off x="1838855" y="2113781"/>
            <a:ext cx="10995454" cy="7383090"/>
            <a:chOff x="0" y="-12700"/>
            <a:chExt cx="10995452" cy="7383088"/>
          </a:xfrm>
        </p:grpSpPr>
        <p:sp>
          <p:nvSpPr>
            <p:cNvPr id="2313" name="Line"/>
            <p:cNvSpPr/>
            <p:nvPr/>
          </p:nvSpPr>
          <p:spPr>
            <a:xfrm>
              <a:off x="1833076" y="276313"/>
              <a:ext cx="161720" cy="309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87" fill="norm" stroke="1" extrusionOk="0">
                  <a:moveTo>
                    <a:pt x="0" y="0"/>
                  </a:moveTo>
                  <a:cubicBezTo>
                    <a:pt x="1122" y="398"/>
                    <a:pt x="2244" y="797"/>
                    <a:pt x="3226" y="1239"/>
                  </a:cubicBezTo>
                  <a:cubicBezTo>
                    <a:pt x="4208" y="1682"/>
                    <a:pt x="5049" y="2169"/>
                    <a:pt x="5751" y="2663"/>
                  </a:cubicBezTo>
                  <a:cubicBezTo>
                    <a:pt x="6452" y="3157"/>
                    <a:pt x="7013" y="3659"/>
                    <a:pt x="7574" y="4168"/>
                  </a:cubicBezTo>
                  <a:cubicBezTo>
                    <a:pt x="8135" y="4677"/>
                    <a:pt x="8696" y="5193"/>
                    <a:pt x="9397" y="5695"/>
                  </a:cubicBezTo>
                  <a:cubicBezTo>
                    <a:pt x="10099" y="6197"/>
                    <a:pt x="10940" y="6684"/>
                    <a:pt x="11922" y="7185"/>
                  </a:cubicBezTo>
                  <a:cubicBezTo>
                    <a:pt x="12904" y="7687"/>
                    <a:pt x="14026" y="8203"/>
                    <a:pt x="15008" y="8727"/>
                  </a:cubicBezTo>
                  <a:cubicBezTo>
                    <a:pt x="15990" y="9251"/>
                    <a:pt x="16831" y="9782"/>
                    <a:pt x="17392" y="10320"/>
                  </a:cubicBezTo>
                  <a:cubicBezTo>
                    <a:pt x="17953" y="10859"/>
                    <a:pt x="18234" y="11405"/>
                    <a:pt x="18514" y="11936"/>
                  </a:cubicBezTo>
                  <a:cubicBezTo>
                    <a:pt x="18795" y="12467"/>
                    <a:pt x="19075" y="12984"/>
                    <a:pt x="19216" y="13544"/>
                  </a:cubicBezTo>
                  <a:cubicBezTo>
                    <a:pt x="19356" y="14105"/>
                    <a:pt x="19356" y="14710"/>
                    <a:pt x="19636" y="15285"/>
                  </a:cubicBezTo>
                  <a:cubicBezTo>
                    <a:pt x="19917" y="15861"/>
                    <a:pt x="20478" y="16407"/>
                    <a:pt x="20899" y="16975"/>
                  </a:cubicBezTo>
                  <a:cubicBezTo>
                    <a:pt x="21319" y="17543"/>
                    <a:pt x="21600" y="18133"/>
                    <a:pt x="21319" y="18649"/>
                  </a:cubicBezTo>
                  <a:cubicBezTo>
                    <a:pt x="21039" y="19166"/>
                    <a:pt x="20197" y="19608"/>
                    <a:pt x="18234" y="20021"/>
                  </a:cubicBezTo>
                  <a:cubicBezTo>
                    <a:pt x="16270" y="20434"/>
                    <a:pt x="13184" y="20818"/>
                    <a:pt x="10660" y="21076"/>
                  </a:cubicBezTo>
                  <a:cubicBezTo>
                    <a:pt x="8135" y="21334"/>
                    <a:pt x="6171" y="21467"/>
                    <a:pt x="4488" y="21534"/>
                  </a:cubicBezTo>
                  <a:cubicBezTo>
                    <a:pt x="2805" y="21600"/>
                    <a:pt x="1403" y="21600"/>
                    <a:pt x="701" y="21556"/>
                  </a:cubicBezTo>
                  <a:cubicBezTo>
                    <a:pt x="0" y="21511"/>
                    <a:pt x="0" y="21423"/>
                    <a:pt x="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460322" y="3083013"/>
              <a:ext cx="6214756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7" fill="norm" stroke="1" extrusionOk="0">
                  <a:moveTo>
                    <a:pt x="125" y="15247"/>
                  </a:moveTo>
                  <a:cubicBezTo>
                    <a:pt x="67" y="16941"/>
                    <a:pt x="8" y="18635"/>
                    <a:pt x="0" y="19482"/>
                  </a:cubicBezTo>
                  <a:cubicBezTo>
                    <a:pt x="-7" y="20329"/>
                    <a:pt x="37" y="20329"/>
                    <a:pt x="188" y="20541"/>
                  </a:cubicBezTo>
                  <a:cubicBezTo>
                    <a:pt x="339" y="20753"/>
                    <a:pt x="596" y="21176"/>
                    <a:pt x="879" y="21388"/>
                  </a:cubicBezTo>
                  <a:cubicBezTo>
                    <a:pt x="1162" y="21600"/>
                    <a:pt x="1471" y="21600"/>
                    <a:pt x="1765" y="21176"/>
                  </a:cubicBezTo>
                  <a:cubicBezTo>
                    <a:pt x="2060" y="20753"/>
                    <a:pt x="2339" y="19906"/>
                    <a:pt x="2633" y="19059"/>
                  </a:cubicBezTo>
                  <a:cubicBezTo>
                    <a:pt x="2927" y="18212"/>
                    <a:pt x="3236" y="17365"/>
                    <a:pt x="3523" y="16729"/>
                  </a:cubicBezTo>
                  <a:cubicBezTo>
                    <a:pt x="3810" y="16094"/>
                    <a:pt x="4075" y="15671"/>
                    <a:pt x="4354" y="15247"/>
                  </a:cubicBezTo>
                  <a:cubicBezTo>
                    <a:pt x="4634" y="14824"/>
                    <a:pt x="4928" y="14400"/>
                    <a:pt x="5182" y="13976"/>
                  </a:cubicBezTo>
                  <a:cubicBezTo>
                    <a:pt x="5435" y="13553"/>
                    <a:pt x="5649" y="13129"/>
                    <a:pt x="5873" y="12706"/>
                  </a:cubicBezTo>
                  <a:cubicBezTo>
                    <a:pt x="6097" y="12282"/>
                    <a:pt x="6333" y="11859"/>
                    <a:pt x="6579" y="11435"/>
                  </a:cubicBezTo>
                  <a:cubicBezTo>
                    <a:pt x="6825" y="11012"/>
                    <a:pt x="7083" y="10588"/>
                    <a:pt x="7358" y="10165"/>
                  </a:cubicBezTo>
                  <a:cubicBezTo>
                    <a:pt x="7634" y="9741"/>
                    <a:pt x="7928" y="9318"/>
                    <a:pt x="8223" y="8894"/>
                  </a:cubicBezTo>
                  <a:cubicBezTo>
                    <a:pt x="8517" y="8471"/>
                    <a:pt x="8811" y="8047"/>
                    <a:pt x="9113" y="7624"/>
                  </a:cubicBezTo>
                  <a:cubicBezTo>
                    <a:pt x="9414" y="7200"/>
                    <a:pt x="9723" y="6776"/>
                    <a:pt x="10028" y="6353"/>
                  </a:cubicBezTo>
                  <a:cubicBezTo>
                    <a:pt x="10333" y="5929"/>
                    <a:pt x="10635" y="5506"/>
                    <a:pt x="10940" y="5082"/>
                  </a:cubicBezTo>
                  <a:cubicBezTo>
                    <a:pt x="11245" y="4659"/>
                    <a:pt x="11554" y="4235"/>
                    <a:pt x="11856" y="3812"/>
                  </a:cubicBezTo>
                  <a:cubicBezTo>
                    <a:pt x="12157" y="3388"/>
                    <a:pt x="12451" y="2965"/>
                    <a:pt x="12746" y="2541"/>
                  </a:cubicBezTo>
                  <a:cubicBezTo>
                    <a:pt x="13040" y="2118"/>
                    <a:pt x="13334" y="1694"/>
                    <a:pt x="13621" y="1271"/>
                  </a:cubicBezTo>
                  <a:cubicBezTo>
                    <a:pt x="13908" y="847"/>
                    <a:pt x="14187" y="424"/>
                    <a:pt x="14463" y="212"/>
                  </a:cubicBezTo>
                  <a:cubicBezTo>
                    <a:pt x="14739" y="0"/>
                    <a:pt x="15011" y="0"/>
                    <a:pt x="15268" y="0"/>
                  </a:cubicBezTo>
                  <a:cubicBezTo>
                    <a:pt x="15526" y="0"/>
                    <a:pt x="15768" y="0"/>
                    <a:pt x="16011" y="0"/>
                  </a:cubicBezTo>
                  <a:cubicBezTo>
                    <a:pt x="16254" y="0"/>
                    <a:pt x="16496" y="0"/>
                    <a:pt x="16732" y="0"/>
                  </a:cubicBezTo>
                  <a:cubicBezTo>
                    <a:pt x="16967" y="0"/>
                    <a:pt x="17195" y="0"/>
                    <a:pt x="17475" y="0"/>
                  </a:cubicBezTo>
                  <a:cubicBezTo>
                    <a:pt x="17754" y="0"/>
                    <a:pt x="18085" y="0"/>
                    <a:pt x="18390" y="212"/>
                  </a:cubicBezTo>
                  <a:cubicBezTo>
                    <a:pt x="18695" y="424"/>
                    <a:pt x="18975" y="847"/>
                    <a:pt x="19240" y="1271"/>
                  </a:cubicBezTo>
                  <a:cubicBezTo>
                    <a:pt x="19504" y="1694"/>
                    <a:pt x="19754" y="2118"/>
                    <a:pt x="20015" y="2541"/>
                  </a:cubicBezTo>
                  <a:cubicBezTo>
                    <a:pt x="20277" y="2965"/>
                    <a:pt x="20549" y="3388"/>
                    <a:pt x="20813" y="4024"/>
                  </a:cubicBezTo>
                  <a:cubicBezTo>
                    <a:pt x="21078" y="4659"/>
                    <a:pt x="21336" y="5506"/>
                    <a:pt x="21593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921976" y="3481933"/>
              <a:ext cx="173158" cy="2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65" fill="norm" stroke="1" extrusionOk="0">
                  <a:moveTo>
                    <a:pt x="9257" y="2844"/>
                  </a:moveTo>
                  <a:cubicBezTo>
                    <a:pt x="7971" y="2478"/>
                    <a:pt x="6686" y="2112"/>
                    <a:pt x="5400" y="2386"/>
                  </a:cubicBezTo>
                  <a:cubicBezTo>
                    <a:pt x="4114" y="2661"/>
                    <a:pt x="2829" y="3576"/>
                    <a:pt x="1800" y="6505"/>
                  </a:cubicBezTo>
                  <a:cubicBezTo>
                    <a:pt x="771" y="9434"/>
                    <a:pt x="0" y="14376"/>
                    <a:pt x="0" y="17305"/>
                  </a:cubicBezTo>
                  <a:cubicBezTo>
                    <a:pt x="0" y="20234"/>
                    <a:pt x="771" y="21149"/>
                    <a:pt x="3214" y="21332"/>
                  </a:cubicBezTo>
                  <a:cubicBezTo>
                    <a:pt x="5657" y="21515"/>
                    <a:pt x="9771" y="20966"/>
                    <a:pt x="13243" y="19410"/>
                  </a:cubicBezTo>
                  <a:cubicBezTo>
                    <a:pt x="16714" y="17854"/>
                    <a:pt x="19543" y="15291"/>
                    <a:pt x="20571" y="12179"/>
                  </a:cubicBezTo>
                  <a:cubicBezTo>
                    <a:pt x="21600" y="9068"/>
                    <a:pt x="20829" y="5407"/>
                    <a:pt x="19157" y="3118"/>
                  </a:cubicBezTo>
                  <a:cubicBezTo>
                    <a:pt x="17486" y="830"/>
                    <a:pt x="14914" y="-85"/>
                    <a:pt x="12471" y="7"/>
                  </a:cubicBezTo>
                  <a:cubicBezTo>
                    <a:pt x="10029" y="98"/>
                    <a:pt x="7714" y="1196"/>
                    <a:pt x="6557" y="2112"/>
                  </a:cubicBezTo>
                  <a:cubicBezTo>
                    <a:pt x="5400" y="3027"/>
                    <a:pt x="5400" y="3759"/>
                    <a:pt x="5400" y="4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500326" y="3356961"/>
              <a:ext cx="222167" cy="27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1" fill="norm" stroke="1" extrusionOk="0">
                  <a:moveTo>
                    <a:pt x="6725" y="3367"/>
                  </a:moveTo>
                  <a:cubicBezTo>
                    <a:pt x="8355" y="2222"/>
                    <a:pt x="9985" y="1076"/>
                    <a:pt x="11819" y="504"/>
                  </a:cubicBezTo>
                  <a:cubicBezTo>
                    <a:pt x="13653" y="-69"/>
                    <a:pt x="15691" y="-69"/>
                    <a:pt x="17219" y="95"/>
                  </a:cubicBezTo>
                  <a:cubicBezTo>
                    <a:pt x="18747" y="258"/>
                    <a:pt x="19766" y="586"/>
                    <a:pt x="20275" y="1158"/>
                  </a:cubicBezTo>
                  <a:cubicBezTo>
                    <a:pt x="20785" y="1731"/>
                    <a:pt x="20785" y="2549"/>
                    <a:pt x="19358" y="3695"/>
                  </a:cubicBezTo>
                  <a:cubicBezTo>
                    <a:pt x="17932" y="4840"/>
                    <a:pt x="15079" y="6313"/>
                    <a:pt x="13042" y="7376"/>
                  </a:cubicBezTo>
                  <a:cubicBezTo>
                    <a:pt x="11004" y="8440"/>
                    <a:pt x="9781" y="9095"/>
                    <a:pt x="9781" y="9504"/>
                  </a:cubicBezTo>
                  <a:cubicBezTo>
                    <a:pt x="9781" y="9913"/>
                    <a:pt x="11004" y="10076"/>
                    <a:pt x="13042" y="10895"/>
                  </a:cubicBezTo>
                  <a:cubicBezTo>
                    <a:pt x="15079" y="11713"/>
                    <a:pt x="17932" y="13186"/>
                    <a:pt x="19562" y="14331"/>
                  </a:cubicBezTo>
                  <a:cubicBezTo>
                    <a:pt x="21192" y="15476"/>
                    <a:pt x="21600" y="16295"/>
                    <a:pt x="21294" y="17031"/>
                  </a:cubicBezTo>
                  <a:cubicBezTo>
                    <a:pt x="20989" y="17767"/>
                    <a:pt x="19970" y="18422"/>
                    <a:pt x="16608" y="19158"/>
                  </a:cubicBezTo>
                  <a:cubicBezTo>
                    <a:pt x="13245" y="19895"/>
                    <a:pt x="7540" y="20713"/>
                    <a:pt x="4381" y="21122"/>
                  </a:cubicBezTo>
                  <a:cubicBezTo>
                    <a:pt x="1223" y="21531"/>
                    <a:pt x="611" y="21531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29666" y="1316506"/>
              <a:ext cx="268411" cy="11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83" fill="norm" stroke="1" extrusionOk="0">
                  <a:moveTo>
                    <a:pt x="12286" y="21583"/>
                  </a:moveTo>
                  <a:cubicBezTo>
                    <a:pt x="11780" y="20771"/>
                    <a:pt x="11274" y="19959"/>
                    <a:pt x="10768" y="18842"/>
                  </a:cubicBezTo>
                  <a:cubicBezTo>
                    <a:pt x="10261" y="17726"/>
                    <a:pt x="9755" y="16305"/>
                    <a:pt x="9418" y="14863"/>
                  </a:cubicBezTo>
                  <a:cubicBezTo>
                    <a:pt x="9080" y="13422"/>
                    <a:pt x="8911" y="11960"/>
                    <a:pt x="9080" y="10478"/>
                  </a:cubicBezTo>
                  <a:cubicBezTo>
                    <a:pt x="9249" y="8997"/>
                    <a:pt x="9755" y="7494"/>
                    <a:pt x="10346" y="6134"/>
                  </a:cubicBezTo>
                  <a:cubicBezTo>
                    <a:pt x="10936" y="4774"/>
                    <a:pt x="11611" y="3556"/>
                    <a:pt x="12033" y="2845"/>
                  </a:cubicBezTo>
                  <a:cubicBezTo>
                    <a:pt x="12455" y="2135"/>
                    <a:pt x="12624" y="1932"/>
                    <a:pt x="12708" y="1709"/>
                  </a:cubicBezTo>
                  <a:cubicBezTo>
                    <a:pt x="12793" y="1485"/>
                    <a:pt x="12793" y="1242"/>
                    <a:pt x="12540" y="1201"/>
                  </a:cubicBezTo>
                  <a:cubicBezTo>
                    <a:pt x="12286" y="1160"/>
                    <a:pt x="11780" y="1323"/>
                    <a:pt x="11274" y="1506"/>
                  </a:cubicBezTo>
                  <a:cubicBezTo>
                    <a:pt x="10768" y="1688"/>
                    <a:pt x="10261" y="1891"/>
                    <a:pt x="9249" y="2094"/>
                  </a:cubicBezTo>
                  <a:cubicBezTo>
                    <a:pt x="8236" y="2297"/>
                    <a:pt x="6718" y="2500"/>
                    <a:pt x="5536" y="2642"/>
                  </a:cubicBezTo>
                  <a:cubicBezTo>
                    <a:pt x="4355" y="2785"/>
                    <a:pt x="3511" y="2866"/>
                    <a:pt x="2499" y="2947"/>
                  </a:cubicBezTo>
                  <a:cubicBezTo>
                    <a:pt x="1486" y="3028"/>
                    <a:pt x="305" y="3109"/>
                    <a:pt x="52" y="3008"/>
                  </a:cubicBezTo>
                  <a:cubicBezTo>
                    <a:pt x="-201" y="2906"/>
                    <a:pt x="474" y="2622"/>
                    <a:pt x="1993" y="2115"/>
                  </a:cubicBezTo>
                  <a:cubicBezTo>
                    <a:pt x="3511" y="1607"/>
                    <a:pt x="5874" y="876"/>
                    <a:pt x="7477" y="470"/>
                  </a:cubicBezTo>
                  <a:cubicBezTo>
                    <a:pt x="9080" y="64"/>
                    <a:pt x="9924" y="-17"/>
                    <a:pt x="10683" y="3"/>
                  </a:cubicBezTo>
                  <a:cubicBezTo>
                    <a:pt x="11443" y="24"/>
                    <a:pt x="12118" y="145"/>
                    <a:pt x="13468" y="572"/>
                  </a:cubicBezTo>
                  <a:cubicBezTo>
                    <a:pt x="14818" y="998"/>
                    <a:pt x="16843" y="1729"/>
                    <a:pt x="18277" y="2155"/>
                  </a:cubicBezTo>
                  <a:cubicBezTo>
                    <a:pt x="19711" y="2581"/>
                    <a:pt x="20555" y="2703"/>
                    <a:pt x="21399" y="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61431" y="1571713"/>
              <a:ext cx="236439" cy="22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942" fill="norm" stroke="1" extrusionOk="0">
                  <a:moveTo>
                    <a:pt x="2679" y="9341"/>
                  </a:moveTo>
                  <a:cubicBezTo>
                    <a:pt x="1740" y="9535"/>
                    <a:pt x="801" y="9730"/>
                    <a:pt x="332" y="10314"/>
                  </a:cubicBezTo>
                  <a:cubicBezTo>
                    <a:pt x="-138" y="10897"/>
                    <a:pt x="-138" y="11870"/>
                    <a:pt x="519" y="13427"/>
                  </a:cubicBezTo>
                  <a:cubicBezTo>
                    <a:pt x="1177" y="14984"/>
                    <a:pt x="2492" y="17124"/>
                    <a:pt x="5027" y="18778"/>
                  </a:cubicBezTo>
                  <a:cubicBezTo>
                    <a:pt x="7563" y="20432"/>
                    <a:pt x="11319" y="21600"/>
                    <a:pt x="14419" y="20530"/>
                  </a:cubicBezTo>
                  <a:cubicBezTo>
                    <a:pt x="17518" y="19459"/>
                    <a:pt x="19959" y="16151"/>
                    <a:pt x="20711" y="12843"/>
                  </a:cubicBezTo>
                  <a:cubicBezTo>
                    <a:pt x="21462" y="9535"/>
                    <a:pt x="20523" y="6227"/>
                    <a:pt x="19396" y="4086"/>
                  </a:cubicBezTo>
                  <a:cubicBezTo>
                    <a:pt x="18269" y="1946"/>
                    <a:pt x="16954" y="973"/>
                    <a:pt x="156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09076" y="1457413"/>
              <a:ext cx="254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680" y="8100"/>
                    <a:pt x="9360" y="16200"/>
                    <a:pt x="12960" y="18900"/>
                  </a:cubicBezTo>
                  <a:cubicBezTo>
                    <a:pt x="16560" y="21600"/>
                    <a:pt x="1908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64844" y="1339734"/>
              <a:ext cx="252624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687" fill="norm" stroke="1" extrusionOk="0">
                  <a:moveTo>
                    <a:pt x="7418" y="17660"/>
                  </a:moveTo>
                  <a:cubicBezTo>
                    <a:pt x="4939" y="15754"/>
                    <a:pt x="2461" y="13848"/>
                    <a:pt x="1133" y="11783"/>
                  </a:cubicBezTo>
                  <a:cubicBezTo>
                    <a:pt x="-195" y="9719"/>
                    <a:pt x="-372" y="7495"/>
                    <a:pt x="690" y="5272"/>
                  </a:cubicBezTo>
                  <a:cubicBezTo>
                    <a:pt x="1753" y="3048"/>
                    <a:pt x="4054" y="825"/>
                    <a:pt x="7064" y="189"/>
                  </a:cubicBezTo>
                  <a:cubicBezTo>
                    <a:pt x="10074" y="-446"/>
                    <a:pt x="13792" y="507"/>
                    <a:pt x="16271" y="3207"/>
                  </a:cubicBezTo>
                  <a:cubicBezTo>
                    <a:pt x="18749" y="5907"/>
                    <a:pt x="19989" y="10354"/>
                    <a:pt x="20608" y="13848"/>
                  </a:cubicBezTo>
                  <a:cubicBezTo>
                    <a:pt x="21228" y="17342"/>
                    <a:pt x="21228" y="19883"/>
                    <a:pt x="20962" y="20519"/>
                  </a:cubicBezTo>
                  <a:cubicBezTo>
                    <a:pt x="20697" y="21154"/>
                    <a:pt x="20166" y="19883"/>
                    <a:pt x="19989" y="18454"/>
                  </a:cubicBezTo>
                  <a:cubicBezTo>
                    <a:pt x="19812" y="17025"/>
                    <a:pt x="19989" y="15436"/>
                    <a:pt x="20166" y="13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70976" y="1203413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400"/>
                    <a:pt x="9000" y="4800"/>
                    <a:pt x="12600" y="8400"/>
                  </a:cubicBezTo>
                  <a:cubicBezTo>
                    <a:pt x="16200" y="12000"/>
                    <a:pt x="189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48662" y="949413"/>
              <a:ext cx="2231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7486"/>
                    <a:pt x="-898" y="13371"/>
                    <a:pt x="84" y="9771"/>
                  </a:cubicBezTo>
                  <a:cubicBezTo>
                    <a:pt x="1066" y="6171"/>
                    <a:pt x="10884" y="3086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53526" y="981163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652726" y="295601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671776" y="2473413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7280"/>
                    <a:pt x="14400" y="12960"/>
                    <a:pt x="10800" y="9360"/>
                  </a:cubicBezTo>
                  <a:cubicBezTo>
                    <a:pt x="7200" y="5760"/>
                    <a:pt x="3600" y="28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684476" y="203526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709876" y="1673313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608268" y="1090025"/>
              <a:ext cx="91820" cy="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81" fill="norm" stroke="1" extrusionOk="0">
                  <a:moveTo>
                    <a:pt x="15842" y="7675"/>
                  </a:moveTo>
                  <a:cubicBezTo>
                    <a:pt x="13922" y="9256"/>
                    <a:pt x="12002" y="10836"/>
                    <a:pt x="11042" y="12944"/>
                  </a:cubicBezTo>
                  <a:cubicBezTo>
                    <a:pt x="10082" y="15051"/>
                    <a:pt x="10082" y="17685"/>
                    <a:pt x="11282" y="18475"/>
                  </a:cubicBezTo>
                  <a:cubicBezTo>
                    <a:pt x="12482" y="19266"/>
                    <a:pt x="14882" y="18212"/>
                    <a:pt x="16802" y="16368"/>
                  </a:cubicBezTo>
                  <a:cubicBezTo>
                    <a:pt x="18722" y="14524"/>
                    <a:pt x="20162" y="11890"/>
                    <a:pt x="20402" y="9256"/>
                  </a:cubicBezTo>
                  <a:cubicBezTo>
                    <a:pt x="20642" y="6622"/>
                    <a:pt x="19682" y="3988"/>
                    <a:pt x="17522" y="2934"/>
                  </a:cubicBezTo>
                  <a:cubicBezTo>
                    <a:pt x="15362" y="1880"/>
                    <a:pt x="12002" y="2407"/>
                    <a:pt x="10082" y="3988"/>
                  </a:cubicBezTo>
                  <a:cubicBezTo>
                    <a:pt x="8162" y="5568"/>
                    <a:pt x="7682" y="8202"/>
                    <a:pt x="8402" y="10573"/>
                  </a:cubicBezTo>
                  <a:cubicBezTo>
                    <a:pt x="9122" y="12944"/>
                    <a:pt x="11042" y="15051"/>
                    <a:pt x="13202" y="15578"/>
                  </a:cubicBezTo>
                  <a:cubicBezTo>
                    <a:pt x="15362" y="16105"/>
                    <a:pt x="17762" y="15051"/>
                    <a:pt x="19202" y="13207"/>
                  </a:cubicBezTo>
                  <a:cubicBezTo>
                    <a:pt x="20642" y="11363"/>
                    <a:pt x="21122" y="8729"/>
                    <a:pt x="20642" y="6358"/>
                  </a:cubicBezTo>
                  <a:cubicBezTo>
                    <a:pt x="20162" y="3988"/>
                    <a:pt x="18722" y="1880"/>
                    <a:pt x="16802" y="827"/>
                  </a:cubicBezTo>
                  <a:cubicBezTo>
                    <a:pt x="14882" y="-227"/>
                    <a:pt x="12482" y="-227"/>
                    <a:pt x="10322" y="563"/>
                  </a:cubicBezTo>
                  <a:cubicBezTo>
                    <a:pt x="8162" y="1353"/>
                    <a:pt x="6242" y="2934"/>
                    <a:pt x="5282" y="5041"/>
                  </a:cubicBezTo>
                  <a:cubicBezTo>
                    <a:pt x="4322" y="7149"/>
                    <a:pt x="4322" y="9783"/>
                    <a:pt x="5522" y="11627"/>
                  </a:cubicBezTo>
                  <a:cubicBezTo>
                    <a:pt x="6722" y="13471"/>
                    <a:pt x="9122" y="14524"/>
                    <a:pt x="11522" y="14788"/>
                  </a:cubicBezTo>
                  <a:cubicBezTo>
                    <a:pt x="13922" y="15051"/>
                    <a:pt x="16322" y="14524"/>
                    <a:pt x="17762" y="12944"/>
                  </a:cubicBezTo>
                  <a:cubicBezTo>
                    <a:pt x="19202" y="11363"/>
                    <a:pt x="19682" y="8729"/>
                    <a:pt x="18722" y="7149"/>
                  </a:cubicBezTo>
                  <a:cubicBezTo>
                    <a:pt x="17762" y="5568"/>
                    <a:pt x="15362" y="5041"/>
                    <a:pt x="12722" y="5041"/>
                  </a:cubicBezTo>
                  <a:cubicBezTo>
                    <a:pt x="10082" y="5041"/>
                    <a:pt x="7202" y="5568"/>
                    <a:pt x="5522" y="7149"/>
                  </a:cubicBezTo>
                  <a:cubicBezTo>
                    <a:pt x="3842" y="8729"/>
                    <a:pt x="3362" y="11363"/>
                    <a:pt x="4322" y="13207"/>
                  </a:cubicBezTo>
                  <a:cubicBezTo>
                    <a:pt x="5282" y="15051"/>
                    <a:pt x="7682" y="16105"/>
                    <a:pt x="10082" y="16632"/>
                  </a:cubicBezTo>
                  <a:cubicBezTo>
                    <a:pt x="12482" y="17158"/>
                    <a:pt x="14882" y="17158"/>
                    <a:pt x="16322" y="15841"/>
                  </a:cubicBezTo>
                  <a:cubicBezTo>
                    <a:pt x="17762" y="14524"/>
                    <a:pt x="18242" y="11890"/>
                    <a:pt x="16802" y="10046"/>
                  </a:cubicBezTo>
                  <a:cubicBezTo>
                    <a:pt x="15362" y="8202"/>
                    <a:pt x="12002" y="7149"/>
                    <a:pt x="9122" y="7412"/>
                  </a:cubicBezTo>
                  <a:cubicBezTo>
                    <a:pt x="6242" y="7675"/>
                    <a:pt x="3842" y="9256"/>
                    <a:pt x="2162" y="11363"/>
                  </a:cubicBezTo>
                  <a:cubicBezTo>
                    <a:pt x="482" y="13471"/>
                    <a:pt x="-478" y="16105"/>
                    <a:pt x="242" y="17949"/>
                  </a:cubicBezTo>
                  <a:cubicBezTo>
                    <a:pt x="962" y="19793"/>
                    <a:pt x="3362" y="20846"/>
                    <a:pt x="6002" y="21110"/>
                  </a:cubicBezTo>
                  <a:cubicBezTo>
                    <a:pt x="8642" y="21373"/>
                    <a:pt x="11522" y="20846"/>
                    <a:pt x="11762" y="20583"/>
                  </a:cubicBezTo>
                  <a:cubicBezTo>
                    <a:pt x="12002" y="20319"/>
                    <a:pt x="9602" y="20319"/>
                    <a:pt x="9842" y="18475"/>
                  </a:cubicBezTo>
                  <a:cubicBezTo>
                    <a:pt x="10082" y="16632"/>
                    <a:pt x="12962" y="12944"/>
                    <a:pt x="12482" y="11363"/>
                  </a:cubicBezTo>
                  <a:cubicBezTo>
                    <a:pt x="12002" y="9783"/>
                    <a:pt x="8162" y="10310"/>
                    <a:pt x="6242" y="11890"/>
                  </a:cubicBezTo>
                  <a:cubicBezTo>
                    <a:pt x="4322" y="13471"/>
                    <a:pt x="4322" y="16105"/>
                    <a:pt x="4322" y="1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2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96576" y="1083126"/>
              <a:ext cx="4787901" cy="2120538"/>
            </a:xfrm>
            <a:prstGeom prst="rect">
              <a:avLst/>
            </a:prstGeom>
            <a:effectLst/>
          </p:spPr>
        </p:pic>
        <p:pic>
          <p:nvPicPr>
            <p:cNvPr id="233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29116" y="3121113"/>
              <a:ext cx="48086" cy="177801"/>
            </a:xfrm>
            <a:prstGeom prst="rect">
              <a:avLst/>
            </a:prstGeom>
            <a:effectLst/>
          </p:spPr>
        </p:pic>
        <p:pic>
          <p:nvPicPr>
            <p:cNvPr id="233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28109" y="3349713"/>
              <a:ext cx="118642" cy="175458"/>
            </a:xfrm>
            <a:prstGeom prst="rect">
              <a:avLst/>
            </a:prstGeom>
            <a:effectLst/>
          </p:spPr>
        </p:pic>
        <p:pic>
          <p:nvPicPr>
            <p:cNvPr id="2335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91926" y="343861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3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80826" y="3345064"/>
              <a:ext cx="100705" cy="222666"/>
            </a:xfrm>
            <a:prstGeom prst="rect">
              <a:avLst/>
            </a:prstGeom>
            <a:effectLst/>
          </p:spPr>
        </p:pic>
        <p:pic>
          <p:nvPicPr>
            <p:cNvPr id="233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887176" y="3305263"/>
              <a:ext cx="184151" cy="76201"/>
            </a:xfrm>
            <a:prstGeom prst="rect">
              <a:avLst/>
            </a:prstGeom>
            <a:effectLst/>
          </p:spPr>
        </p:pic>
        <p:pic>
          <p:nvPicPr>
            <p:cNvPr id="234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58726" y="3074546"/>
              <a:ext cx="57151" cy="218018"/>
            </a:xfrm>
            <a:prstGeom prst="rect">
              <a:avLst/>
            </a:prstGeom>
            <a:effectLst/>
          </p:spPr>
        </p:pic>
        <p:pic>
          <p:nvPicPr>
            <p:cNvPr id="234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814276" y="3381463"/>
              <a:ext cx="50801" cy="165101"/>
            </a:xfrm>
            <a:prstGeom prst="rect">
              <a:avLst/>
            </a:prstGeom>
            <a:effectLst/>
          </p:spPr>
        </p:pic>
        <p:pic>
          <p:nvPicPr>
            <p:cNvPr id="2345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84126" y="346401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4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011126" y="3311613"/>
              <a:ext cx="50801" cy="222251"/>
            </a:xfrm>
            <a:prstGeom prst="rect">
              <a:avLst/>
            </a:prstGeom>
            <a:effectLst/>
          </p:spPr>
        </p:pic>
        <p:pic>
          <p:nvPicPr>
            <p:cNvPr id="234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020776" y="3038563"/>
              <a:ext cx="44451" cy="266701"/>
            </a:xfrm>
            <a:prstGeom prst="rect">
              <a:avLst/>
            </a:prstGeom>
            <a:effectLst/>
          </p:spPr>
        </p:pic>
        <p:pic>
          <p:nvPicPr>
            <p:cNvPr id="235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19176" y="3375113"/>
              <a:ext cx="47129" cy="222251"/>
            </a:xfrm>
            <a:prstGeom prst="rect">
              <a:avLst/>
            </a:prstGeom>
            <a:effectLst/>
          </p:spPr>
        </p:pic>
        <p:pic>
          <p:nvPicPr>
            <p:cNvPr id="2353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08076" y="346401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5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106766" y="3301250"/>
              <a:ext cx="155311" cy="315164"/>
            </a:xfrm>
            <a:prstGeom prst="rect">
              <a:avLst/>
            </a:prstGeom>
            <a:effectLst/>
          </p:spPr>
        </p:pic>
        <p:pic>
          <p:nvPicPr>
            <p:cNvPr id="235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560526" y="3032213"/>
              <a:ext cx="69851" cy="209551"/>
            </a:xfrm>
            <a:prstGeom prst="rect">
              <a:avLst/>
            </a:prstGeom>
            <a:effectLst/>
          </p:spPr>
        </p:pic>
        <p:pic>
          <p:nvPicPr>
            <p:cNvPr id="235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509726" y="3274835"/>
              <a:ext cx="133351" cy="168012"/>
            </a:xfrm>
            <a:prstGeom prst="rect">
              <a:avLst/>
            </a:prstGeom>
            <a:effectLst/>
          </p:spPr>
        </p:pic>
        <p:pic>
          <p:nvPicPr>
            <p:cNvPr id="2361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43076" y="341956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6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25626" y="3273513"/>
              <a:ext cx="107006" cy="180478"/>
            </a:xfrm>
            <a:prstGeom prst="rect">
              <a:avLst/>
            </a:prstGeom>
            <a:effectLst/>
          </p:spPr>
        </p:pic>
        <p:pic>
          <p:nvPicPr>
            <p:cNvPr id="236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60576" y="3013163"/>
              <a:ext cx="76201" cy="260351"/>
            </a:xfrm>
            <a:prstGeom prst="rect">
              <a:avLst/>
            </a:prstGeom>
            <a:effectLst/>
          </p:spPr>
        </p:pic>
        <p:pic>
          <p:nvPicPr>
            <p:cNvPr id="236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998676" y="3236325"/>
              <a:ext cx="127001" cy="150984"/>
            </a:xfrm>
            <a:prstGeom prst="rect">
              <a:avLst/>
            </a:prstGeom>
            <a:effectLst/>
          </p:spPr>
        </p:pic>
        <p:pic>
          <p:nvPicPr>
            <p:cNvPr id="2369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100276" y="336241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7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177420" y="3238769"/>
              <a:ext cx="83130" cy="193495"/>
            </a:xfrm>
            <a:prstGeom prst="rect">
              <a:avLst/>
            </a:prstGeom>
            <a:effectLst/>
          </p:spPr>
        </p:pic>
        <p:pic>
          <p:nvPicPr>
            <p:cNvPr id="237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170126" y="3227169"/>
              <a:ext cx="177801" cy="78095"/>
            </a:xfrm>
            <a:prstGeom prst="rect">
              <a:avLst/>
            </a:prstGeom>
            <a:effectLst/>
          </p:spPr>
        </p:pic>
        <p:pic>
          <p:nvPicPr>
            <p:cNvPr id="237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915362" y="3134342"/>
              <a:ext cx="787766" cy="91798"/>
            </a:xfrm>
            <a:prstGeom prst="rect">
              <a:avLst/>
            </a:prstGeom>
            <a:effectLst/>
          </p:spPr>
        </p:pic>
        <p:pic>
          <p:nvPicPr>
            <p:cNvPr id="237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639890" y="2605631"/>
              <a:ext cx="56787" cy="539393"/>
            </a:xfrm>
            <a:prstGeom prst="rect">
              <a:avLst/>
            </a:prstGeom>
            <a:effectLst/>
          </p:spPr>
        </p:pic>
        <p:pic>
          <p:nvPicPr>
            <p:cNvPr id="237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645876" y="2613754"/>
              <a:ext cx="1237091" cy="79793"/>
            </a:xfrm>
            <a:prstGeom prst="rect">
              <a:avLst/>
            </a:prstGeom>
            <a:effectLst/>
          </p:spPr>
        </p:pic>
        <p:pic>
          <p:nvPicPr>
            <p:cNvPr id="238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835690" y="2195755"/>
              <a:ext cx="1261288" cy="493559"/>
            </a:xfrm>
            <a:prstGeom prst="rect">
              <a:avLst/>
            </a:prstGeom>
            <a:effectLst/>
          </p:spPr>
        </p:pic>
        <p:pic>
          <p:nvPicPr>
            <p:cNvPr id="238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14426" y="1800313"/>
              <a:ext cx="120651" cy="450851"/>
            </a:xfrm>
            <a:prstGeom prst="rect">
              <a:avLst/>
            </a:prstGeom>
            <a:effectLst/>
          </p:spPr>
        </p:pic>
        <p:pic>
          <p:nvPicPr>
            <p:cNvPr id="238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065226" y="1149348"/>
              <a:ext cx="1553563" cy="681658"/>
            </a:xfrm>
            <a:prstGeom prst="rect">
              <a:avLst/>
            </a:prstGeom>
            <a:effectLst/>
          </p:spPr>
        </p:pic>
        <p:pic>
          <p:nvPicPr>
            <p:cNvPr id="238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506426" y="784929"/>
              <a:ext cx="482601" cy="1517035"/>
            </a:xfrm>
            <a:prstGeom prst="rect">
              <a:avLst/>
            </a:prstGeom>
            <a:effectLst/>
          </p:spPr>
        </p:pic>
        <p:pic>
          <p:nvPicPr>
            <p:cNvPr id="238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262076" y="339813"/>
              <a:ext cx="38101" cy="349251"/>
            </a:xfrm>
            <a:prstGeom prst="rect">
              <a:avLst/>
            </a:prstGeom>
            <a:effectLst/>
          </p:spPr>
        </p:pic>
        <p:pic>
          <p:nvPicPr>
            <p:cNvPr id="239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160476" y="219163"/>
              <a:ext cx="273051" cy="196851"/>
            </a:xfrm>
            <a:prstGeom prst="rect">
              <a:avLst/>
            </a:prstGeom>
            <a:effectLst/>
          </p:spPr>
        </p:pic>
        <p:pic>
          <p:nvPicPr>
            <p:cNvPr id="239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217626" y="447763"/>
              <a:ext cx="228601" cy="120651"/>
            </a:xfrm>
            <a:prstGeom prst="rect">
              <a:avLst/>
            </a:prstGeom>
            <a:effectLst/>
          </p:spPr>
        </p:pic>
        <p:pic>
          <p:nvPicPr>
            <p:cNvPr id="239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433526" y="581113"/>
              <a:ext cx="57151" cy="215901"/>
            </a:xfrm>
            <a:prstGeom prst="rect">
              <a:avLst/>
            </a:prstGeom>
            <a:effectLst/>
          </p:spPr>
        </p:pic>
        <p:pic>
          <p:nvPicPr>
            <p:cNvPr id="239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401776" y="562063"/>
              <a:ext cx="187972" cy="257696"/>
            </a:xfrm>
            <a:prstGeom prst="rect">
              <a:avLst/>
            </a:prstGeom>
            <a:effectLst/>
          </p:spPr>
        </p:pic>
        <p:pic>
          <p:nvPicPr>
            <p:cNvPr id="239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202046" y="-12700"/>
              <a:ext cx="206081" cy="295624"/>
            </a:xfrm>
            <a:prstGeom prst="rect">
              <a:avLst/>
            </a:prstGeom>
            <a:effectLst/>
          </p:spPr>
        </p:pic>
        <p:pic>
          <p:nvPicPr>
            <p:cNvPr id="240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773230" y="1381213"/>
              <a:ext cx="354314" cy="692151"/>
            </a:xfrm>
            <a:prstGeom prst="rect">
              <a:avLst/>
            </a:prstGeom>
            <a:effectLst/>
          </p:spPr>
        </p:pic>
        <p:pic>
          <p:nvPicPr>
            <p:cNvPr id="240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407876" y="866863"/>
              <a:ext cx="76201" cy="338870"/>
            </a:xfrm>
            <a:prstGeom prst="rect">
              <a:avLst/>
            </a:prstGeom>
            <a:effectLst/>
          </p:spPr>
        </p:pic>
        <p:pic>
          <p:nvPicPr>
            <p:cNvPr id="240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374466" y="682713"/>
              <a:ext cx="236611" cy="228601"/>
            </a:xfrm>
            <a:prstGeom prst="rect">
              <a:avLst/>
            </a:prstGeom>
            <a:effectLst/>
          </p:spPr>
        </p:pic>
        <p:pic>
          <p:nvPicPr>
            <p:cNvPr id="240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433276" y="911313"/>
              <a:ext cx="190501" cy="133351"/>
            </a:xfrm>
            <a:prstGeom prst="rect">
              <a:avLst/>
            </a:prstGeom>
            <a:effectLst/>
          </p:spPr>
        </p:pic>
        <p:pic>
          <p:nvPicPr>
            <p:cNvPr id="2409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604726" y="962113"/>
              <a:ext cx="158751" cy="127001"/>
            </a:xfrm>
            <a:prstGeom prst="rect">
              <a:avLst/>
            </a:prstGeom>
            <a:effectLst/>
          </p:spPr>
        </p:pic>
        <p:pic>
          <p:nvPicPr>
            <p:cNvPr id="241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659983" y="904963"/>
              <a:ext cx="78095" cy="215901"/>
            </a:xfrm>
            <a:prstGeom prst="rect">
              <a:avLst/>
            </a:prstGeom>
            <a:effectLst/>
          </p:spPr>
        </p:pic>
        <p:pic>
          <p:nvPicPr>
            <p:cNvPr id="241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731571" y="1443960"/>
              <a:ext cx="1579225" cy="1125384"/>
            </a:xfrm>
            <a:prstGeom prst="rect">
              <a:avLst/>
            </a:prstGeom>
            <a:effectLst/>
          </p:spPr>
        </p:pic>
        <p:pic>
          <p:nvPicPr>
            <p:cNvPr id="241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912315" y="2333551"/>
              <a:ext cx="2731241" cy="2241131"/>
            </a:xfrm>
            <a:prstGeom prst="rect">
              <a:avLst/>
            </a:prstGeom>
            <a:effectLst/>
          </p:spPr>
        </p:pic>
        <p:pic>
          <p:nvPicPr>
            <p:cNvPr id="241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875662" y="4339271"/>
              <a:ext cx="350931" cy="403005"/>
            </a:xfrm>
            <a:prstGeom prst="rect">
              <a:avLst/>
            </a:prstGeom>
            <a:effectLst/>
          </p:spPr>
        </p:pic>
        <p:pic>
          <p:nvPicPr>
            <p:cNvPr id="241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92654" y="5048997"/>
              <a:ext cx="1497428" cy="819161"/>
            </a:xfrm>
            <a:prstGeom prst="rect">
              <a:avLst/>
            </a:prstGeom>
            <a:effectLst/>
          </p:spPr>
        </p:pic>
        <p:pic>
          <p:nvPicPr>
            <p:cNvPr id="242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74144" y="6034431"/>
              <a:ext cx="88014" cy="105429"/>
            </a:xfrm>
            <a:prstGeom prst="rect">
              <a:avLst/>
            </a:prstGeom>
            <a:effectLst/>
          </p:spPr>
        </p:pic>
        <p:pic>
          <p:nvPicPr>
            <p:cNvPr id="242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46222" y="5978503"/>
              <a:ext cx="1541816" cy="139957"/>
            </a:xfrm>
            <a:prstGeom prst="rect">
              <a:avLst/>
            </a:prstGeom>
            <a:effectLst/>
          </p:spPr>
        </p:pic>
        <p:pic>
          <p:nvPicPr>
            <p:cNvPr id="242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70748" y="6260113"/>
              <a:ext cx="46661" cy="273494"/>
            </a:xfrm>
            <a:prstGeom prst="rect">
              <a:avLst/>
            </a:prstGeom>
            <a:effectLst/>
          </p:spPr>
        </p:pic>
        <p:pic>
          <p:nvPicPr>
            <p:cNvPr id="242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47785" y="6401349"/>
              <a:ext cx="63780" cy="59684"/>
            </a:xfrm>
            <a:prstGeom prst="rect">
              <a:avLst/>
            </a:prstGeom>
            <a:effectLst/>
          </p:spPr>
        </p:pic>
        <p:pic>
          <p:nvPicPr>
            <p:cNvPr id="242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21242" y="6277232"/>
              <a:ext cx="48678" cy="277774"/>
            </a:xfrm>
            <a:prstGeom prst="rect">
              <a:avLst/>
            </a:prstGeom>
            <a:effectLst/>
          </p:spPr>
        </p:pic>
        <p:pic>
          <p:nvPicPr>
            <p:cNvPr id="243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816493" y="6208755"/>
              <a:ext cx="48662" cy="264934"/>
            </a:xfrm>
            <a:prstGeom prst="rect">
              <a:avLst/>
            </a:prstGeom>
            <a:effectLst/>
          </p:spPr>
        </p:pic>
        <p:pic>
          <p:nvPicPr>
            <p:cNvPr id="243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892398" y="6384229"/>
              <a:ext cx="71193" cy="66115"/>
            </a:xfrm>
            <a:prstGeom prst="rect">
              <a:avLst/>
            </a:prstGeom>
            <a:effectLst/>
          </p:spPr>
        </p:pic>
        <p:pic>
          <p:nvPicPr>
            <p:cNvPr id="243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2043418" y="6234429"/>
              <a:ext cx="142726" cy="290618"/>
            </a:xfrm>
            <a:prstGeom prst="rect">
              <a:avLst/>
            </a:prstGeom>
            <a:effectLst/>
          </p:spPr>
        </p:pic>
        <p:sp>
          <p:nvSpPr>
            <p:cNvPr id="2437" name="Line"/>
            <p:cNvSpPr/>
            <p:nvPr/>
          </p:nvSpPr>
          <p:spPr>
            <a:xfrm>
              <a:off x="262555" y="5841405"/>
              <a:ext cx="68479" cy="24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4178"/>
                  </a:moveTo>
                  <a:cubicBezTo>
                    <a:pt x="2250" y="4425"/>
                    <a:pt x="4500" y="4672"/>
                    <a:pt x="6525" y="4610"/>
                  </a:cubicBezTo>
                  <a:cubicBezTo>
                    <a:pt x="8550" y="4548"/>
                    <a:pt x="10350" y="4178"/>
                    <a:pt x="11925" y="3746"/>
                  </a:cubicBezTo>
                  <a:cubicBezTo>
                    <a:pt x="13500" y="3314"/>
                    <a:pt x="14850" y="2820"/>
                    <a:pt x="15750" y="2141"/>
                  </a:cubicBezTo>
                  <a:cubicBezTo>
                    <a:pt x="16650" y="1463"/>
                    <a:pt x="17100" y="599"/>
                    <a:pt x="16200" y="228"/>
                  </a:cubicBezTo>
                  <a:cubicBezTo>
                    <a:pt x="15300" y="-142"/>
                    <a:pt x="13050" y="-19"/>
                    <a:pt x="11250" y="290"/>
                  </a:cubicBezTo>
                  <a:cubicBezTo>
                    <a:pt x="9450" y="599"/>
                    <a:pt x="8100" y="1092"/>
                    <a:pt x="7200" y="1648"/>
                  </a:cubicBezTo>
                  <a:cubicBezTo>
                    <a:pt x="6300" y="2203"/>
                    <a:pt x="5850" y="2820"/>
                    <a:pt x="6525" y="3314"/>
                  </a:cubicBezTo>
                  <a:cubicBezTo>
                    <a:pt x="7200" y="3808"/>
                    <a:pt x="9000" y="4178"/>
                    <a:pt x="11025" y="4178"/>
                  </a:cubicBezTo>
                  <a:cubicBezTo>
                    <a:pt x="13050" y="4178"/>
                    <a:pt x="15300" y="3808"/>
                    <a:pt x="15750" y="3376"/>
                  </a:cubicBezTo>
                  <a:cubicBezTo>
                    <a:pt x="16200" y="2944"/>
                    <a:pt x="14850" y="2450"/>
                    <a:pt x="13050" y="2265"/>
                  </a:cubicBezTo>
                  <a:cubicBezTo>
                    <a:pt x="11250" y="2080"/>
                    <a:pt x="9000" y="2203"/>
                    <a:pt x="7200" y="2512"/>
                  </a:cubicBezTo>
                  <a:cubicBezTo>
                    <a:pt x="5400" y="2820"/>
                    <a:pt x="4050" y="3314"/>
                    <a:pt x="3375" y="3869"/>
                  </a:cubicBezTo>
                  <a:cubicBezTo>
                    <a:pt x="2700" y="4425"/>
                    <a:pt x="2700" y="5042"/>
                    <a:pt x="3825" y="5351"/>
                  </a:cubicBezTo>
                  <a:cubicBezTo>
                    <a:pt x="4950" y="5659"/>
                    <a:pt x="7200" y="5659"/>
                    <a:pt x="8775" y="5351"/>
                  </a:cubicBezTo>
                  <a:cubicBezTo>
                    <a:pt x="10350" y="5042"/>
                    <a:pt x="11250" y="4425"/>
                    <a:pt x="10800" y="3931"/>
                  </a:cubicBezTo>
                  <a:cubicBezTo>
                    <a:pt x="10350" y="3437"/>
                    <a:pt x="8550" y="3067"/>
                    <a:pt x="9225" y="2759"/>
                  </a:cubicBezTo>
                  <a:cubicBezTo>
                    <a:pt x="9900" y="2450"/>
                    <a:pt x="13050" y="2203"/>
                    <a:pt x="14625" y="2450"/>
                  </a:cubicBezTo>
                  <a:cubicBezTo>
                    <a:pt x="16200" y="2697"/>
                    <a:pt x="16200" y="3437"/>
                    <a:pt x="16200" y="5536"/>
                  </a:cubicBezTo>
                  <a:cubicBezTo>
                    <a:pt x="16200" y="7634"/>
                    <a:pt x="16200" y="11090"/>
                    <a:pt x="15750" y="13559"/>
                  </a:cubicBezTo>
                  <a:cubicBezTo>
                    <a:pt x="15300" y="16027"/>
                    <a:pt x="14400" y="17508"/>
                    <a:pt x="13950" y="18743"/>
                  </a:cubicBezTo>
                  <a:cubicBezTo>
                    <a:pt x="13500" y="19977"/>
                    <a:pt x="13500" y="20964"/>
                    <a:pt x="14175" y="21211"/>
                  </a:cubicBezTo>
                  <a:cubicBezTo>
                    <a:pt x="14850" y="21458"/>
                    <a:pt x="16200" y="20964"/>
                    <a:pt x="17550" y="20594"/>
                  </a:cubicBezTo>
                  <a:cubicBezTo>
                    <a:pt x="18900" y="20224"/>
                    <a:pt x="20250" y="19977"/>
                    <a:pt x="21600" y="19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760996" y="5084320"/>
              <a:ext cx="52067" cy="10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72" fill="norm" stroke="1" extrusionOk="0">
                  <a:moveTo>
                    <a:pt x="6626" y="197"/>
                  </a:moveTo>
                  <a:cubicBezTo>
                    <a:pt x="4352" y="287"/>
                    <a:pt x="2079" y="378"/>
                    <a:pt x="2079" y="468"/>
                  </a:cubicBezTo>
                  <a:cubicBezTo>
                    <a:pt x="2079" y="558"/>
                    <a:pt x="4352" y="649"/>
                    <a:pt x="7763" y="649"/>
                  </a:cubicBezTo>
                  <a:cubicBezTo>
                    <a:pt x="11173" y="649"/>
                    <a:pt x="15721" y="558"/>
                    <a:pt x="18279" y="438"/>
                  </a:cubicBezTo>
                  <a:cubicBezTo>
                    <a:pt x="20837" y="317"/>
                    <a:pt x="21405" y="167"/>
                    <a:pt x="19984" y="91"/>
                  </a:cubicBezTo>
                  <a:cubicBezTo>
                    <a:pt x="18563" y="16"/>
                    <a:pt x="15152" y="16"/>
                    <a:pt x="12026" y="46"/>
                  </a:cubicBezTo>
                  <a:cubicBezTo>
                    <a:pt x="8900" y="76"/>
                    <a:pt x="6058" y="137"/>
                    <a:pt x="4068" y="257"/>
                  </a:cubicBezTo>
                  <a:cubicBezTo>
                    <a:pt x="2079" y="378"/>
                    <a:pt x="942" y="558"/>
                    <a:pt x="373" y="724"/>
                  </a:cubicBezTo>
                  <a:cubicBezTo>
                    <a:pt x="-195" y="890"/>
                    <a:pt x="-195" y="1040"/>
                    <a:pt x="942" y="1161"/>
                  </a:cubicBezTo>
                  <a:cubicBezTo>
                    <a:pt x="2079" y="1281"/>
                    <a:pt x="4352" y="1372"/>
                    <a:pt x="5205" y="1342"/>
                  </a:cubicBezTo>
                  <a:cubicBezTo>
                    <a:pt x="6058" y="1312"/>
                    <a:pt x="5489" y="1161"/>
                    <a:pt x="6058" y="1025"/>
                  </a:cubicBezTo>
                  <a:cubicBezTo>
                    <a:pt x="6626" y="890"/>
                    <a:pt x="8331" y="769"/>
                    <a:pt x="11173" y="694"/>
                  </a:cubicBezTo>
                  <a:cubicBezTo>
                    <a:pt x="14016" y="619"/>
                    <a:pt x="17994" y="589"/>
                    <a:pt x="18847" y="528"/>
                  </a:cubicBezTo>
                  <a:cubicBezTo>
                    <a:pt x="19700" y="468"/>
                    <a:pt x="17426" y="378"/>
                    <a:pt x="15721" y="257"/>
                  </a:cubicBezTo>
                  <a:cubicBezTo>
                    <a:pt x="14016" y="137"/>
                    <a:pt x="12879" y="-14"/>
                    <a:pt x="11742" y="1"/>
                  </a:cubicBezTo>
                  <a:cubicBezTo>
                    <a:pt x="10605" y="16"/>
                    <a:pt x="9468" y="197"/>
                    <a:pt x="8900" y="784"/>
                  </a:cubicBezTo>
                  <a:cubicBezTo>
                    <a:pt x="8331" y="1372"/>
                    <a:pt x="8331" y="2366"/>
                    <a:pt x="8615" y="3450"/>
                  </a:cubicBezTo>
                  <a:cubicBezTo>
                    <a:pt x="8900" y="4535"/>
                    <a:pt x="9468" y="5710"/>
                    <a:pt x="9752" y="6915"/>
                  </a:cubicBezTo>
                  <a:cubicBezTo>
                    <a:pt x="10037" y="8120"/>
                    <a:pt x="10037" y="9355"/>
                    <a:pt x="10037" y="10635"/>
                  </a:cubicBezTo>
                  <a:cubicBezTo>
                    <a:pt x="10037" y="11916"/>
                    <a:pt x="10037" y="13241"/>
                    <a:pt x="9752" y="14386"/>
                  </a:cubicBezTo>
                  <a:cubicBezTo>
                    <a:pt x="9468" y="15531"/>
                    <a:pt x="8900" y="16495"/>
                    <a:pt x="8615" y="17459"/>
                  </a:cubicBezTo>
                  <a:cubicBezTo>
                    <a:pt x="8331" y="18423"/>
                    <a:pt x="8331" y="19387"/>
                    <a:pt x="8047" y="20019"/>
                  </a:cubicBezTo>
                  <a:cubicBezTo>
                    <a:pt x="7763" y="20652"/>
                    <a:pt x="7194" y="20953"/>
                    <a:pt x="6910" y="21179"/>
                  </a:cubicBezTo>
                  <a:cubicBezTo>
                    <a:pt x="6626" y="21405"/>
                    <a:pt x="6626" y="21556"/>
                    <a:pt x="6910" y="21571"/>
                  </a:cubicBezTo>
                  <a:cubicBezTo>
                    <a:pt x="7194" y="21586"/>
                    <a:pt x="7763" y="21466"/>
                    <a:pt x="8331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-1" y="5780981"/>
              <a:ext cx="99923" cy="24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07" fill="norm" stroke="1" extrusionOk="0">
                  <a:moveTo>
                    <a:pt x="8531" y="15611"/>
                  </a:moveTo>
                  <a:cubicBezTo>
                    <a:pt x="7009" y="15734"/>
                    <a:pt x="5488" y="15857"/>
                    <a:pt x="3967" y="16532"/>
                  </a:cubicBezTo>
                  <a:cubicBezTo>
                    <a:pt x="2446" y="17207"/>
                    <a:pt x="925" y="18434"/>
                    <a:pt x="316" y="19354"/>
                  </a:cubicBezTo>
                  <a:cubicBezTo>
                    <a:pt x="-292" y="20275"/>
                    <a:pt x="12" y="20888"/>
                    <a:pt x="925" y="21195"/>
                  </a:cubicBezTo>
                  <a:cubicBezTo>
                    <a:pt x="1838" y="21502"/>
                    <a:pt x="3359" y="21502"/>
                    <a:pt x="5184" y="21011"/>
                  </a:cubicBezTo>
                  <a:cubicBezTo>
                    <a:pt x="7009" y="20520"/>
                    <a:pt x="9139" y="19538"/>
                    <a:pt x="11573" y="16961"/>
                  </a:cubicBezTo>
                  <a:cubicBezTo>
                    <a:pt x="14007" y="14384"/>
                    <a:pt x="16745" y="10211"/>
                    <a:pt x="17962" y="7388"/>
                  </a:cubicBezTo>
                  <a:cubicBezTo>
                    <a:pt x="19178" y="4566"/>
                    <a:pt x="18874" y="3093"/>
                    <a:pt x="18266" y="2111"/>
                  </a:cubicBezTo>
                  <a:cubicBezTo>
                    <a:pt x="17657" y="1129"/>
                    <a:pt x="16745" y="638"/>
                    <a:pt x="15528" y="332"/>
                  </a:cubicBezTo>
                  <a:cubicBezTo>
                    <a:pt x="14311" y="25"/>
                    <a:pt x="12790" y="-98"/>
                    <a:pt x="11573" y="86"/>
                  </a:cubicBezTo>
                  <a:cubicBezTo>
                    <a:pt x="10356" y="270"/>
                    <a:pt x="9443" y="761"/>
                    <a:pt x="8683" y="2479"/>
                  </a:cubicBezTo>
                  <a:cubicBezTo>
                    <a:pt x="7922" y="4197"/>
                    <a:pt x="7314" y="7143"/>
                    <a:pt x="8835" y="10150"/>
                  </a:cubicBezTo>
                  <a:cubicBezTo>
                    <a:pt x="10356" y="13157"/>
                    <a:pt x="14007" y="16225"/>
                    <a:pt x="16440" y="17943"/>
                  </a:cubicBezTo>
                  <a:cubicBezTo>
                    <a:pt x="18874" y="19661"/>
                    <a:pt x="20091" y="20029"/>
                    <a:pt x="21308" y="20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21320" y="6005252"/>
              <a:ext cx="21400" cy="10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700"/>
                    <a:pt x="11520" y="5400"/>
                    <a:pt x="15120" y="9000"/>
                  </a:cubicBezTo>
                  <a:cubicBezTo>
                    <a:pt x="18720" y="12600"/>
                    <a:pt x="2016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919397" y="5450909"/>
              <a:ext cx="132141" cy="30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8" fill="norm" stroke="1" extrusionOk="0">
                  <a:moveTo>
                    <a:pt x="10365" y="16057"/>
                  </a:moveTo>
                  <a:cubicBezTo>
                    <a:pt x="10365" y="15557"/>
                    <a:pt x="10365" y="15057"/>
                    <a:pt x="9784" y="14907"/>
                  </a:cubicBezTo>
                  <a:cubicBezTo>
                    <a:pt x="9203" y="14757"/>
                    <a:pt x="8042" y="14957"/>
                    <a:pt x="6532" y="15607"/>
                  </a:cubicBezTo>
                  <a:cubicBezTo>
                    <a:pt x="5023" y="16257"/>
                    <a:pt x="3165" y="17357"/>
                    <a:pt x="2003" y="18157"/>
                  </a:cubicBezTo>
                  <a:cubicBezTo>
                    <a:pt x="842" y="18957"/>
                    <a:pt x="378" y="19457"/>
                    <a:pt x="145" y="19957"/>
                  </a:cubicBezTo>
                  <a:cubicBezTo>
                    <a:pt x="-87" y="20457"/>
                    <a:pt x="-87" y="20957"/>
                    <a:pt x="494" y="21207"/>
                  </a:cubicBezTo>
                  <a:cubicBezTo>
                    <a:pt x="1074" y="21457"/>
                    <a:pt x="2236" y="21457"/>
                    <a:pt x="5023" y="20507"/>
                  </a:cubicBezTo>
                  <a:cubicBezTo>
                    <a:pt x="7810" y="19557"/>
                    <a:pt x="12223" y="17657"/>
                    <a:pt x="15242" y="15107"/>
                  </a:cubicBezTo>
                  <a:cubicBezTo>
                    <a:pt x="18261" y="12557"/>
                    <a:pt x="19887" y="9357"/>
                    <a:pt x="20700" y="7007"/>
                  </a:cubicBezTo>
                  <a:cubicBezTo>
                    <a:pt x="21513" y="4657"/>
                    <a:pt x="21513" y="3157"/>
                    <a:pt x="21513" y="2057"/>
                  </a:cubicBezTo>
                  <a:cubicBezTo>
                    <a:pt x="21513" y="957"/>
                    <a:pt x="21513" y="257"/>
                    <a:pt x="21048" y="57"/>
                  </a:cubicBezTo>
                  <a:cubicBezTo>
                    <a:pt x="20584" y="-143"/>
                    <a:pt x="19655" y="157"/>
                    <a:pt x="18610" y="1357"/>
                  </a:cubicBezTo>
                  <a:cubicBezTo>
                    <a:pt x="17565" y="2557"/>
                    <a:pt x="16403" y="4657"/>
                    <a:pt x="15707" y="7057"/>
                  </a:cubicBezTo>
                  <a:cubicBezTo>
                    <a:pt x="15010" y="9457"/>
                    <a:pt x="14778" y="12157"/>
                    <a:pt x="15474" y="14357"/>
                  </a:cubicBezTo>
                  <a:cubicBezTo>
                    <a:pt x="16171" y="16557"/>
                    <a:pt x="17797" y="18257"/>
                    <a:pt x="19423" y="19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077216" y="5699365"/>
              <a:ext cx="124117" cy="10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13"/>
                  </a:moveTo>
                  <a:cubicBezTo>
                    <a:pt x="2483" y="121"/>
                    <a:pt x="4966" y="-171"/>
                    <a:pt x="6703" y="121"/>
                  </a:cubicBezTo>
                  <a:cubicBezTo>
                    <a:pt x="8441" y="413"/>
                    <a:pt x="9434" y="1288"/>
                    <a:pt x="9186" y="4061"/>
                  </a:cubicBezTo>
                  <a:cubicBezTo>
                    <a:pt x="8938" y="6834"/>
                    <a:pt x="7448" y="11505"/>
                    <a:pt x="6083" y="14715"/>
                  </a:cubicBezTo>
                  <a:cubicBezTo>
                    <a:pt x="4717" y="17926"/>
                    <a:pt x="3476" y="19678"/>
                    <a:pt x="3972" y="20553"/>
                  </a:cubicBezTo>
                  <a:cubicBezTo>
                    <a:pt x="4469" y="21429"/>
                    <a:pt x="6703" y="21429"/>
                    <a:pt x="9931" y="20553"/>
                  </a:cubicBezTo>
                  <a:cubicBezTo>
                    <a:pt x="13159" y="19678"/>
                    <a:pt x="17379" y="17926"/>
                    <a:pt x="21600" y="16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127087" y="5436031"/>
              <a:ext cx="64199" cy="61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1100"/>
                    <a:pt x="1920" y="2200"/>
                    <a:pt x="3120" y="3425"/>
                  </a:cubicBezTo>
                  <a:cubicBezTo>
                    <a:pt x="4320" y="4650"/>
                    <a:pt x="5760" y="6000"/>
                    <a:pt x="6720" y="7500"/>
                  </a:cubicBezTo>
                  <a:cubicBezTo>
                    <a:pt x="7680" y="9000"/>
                    <a:pt x="8160" y="10650"/>
                    <a:pt x="8880" y="12075"/>
                  </a:cubicBezTo>
                  <a:cubicBezTo>
                    <a:pt x="9600" y="13500"/>
                    <a:pt x="10560" y="14700"/>
                    <a:pt x="11760" y="15825"/>
                  </a:cubicBezTo>
                  <a:cubicBezTo>
                    <a:pt x="12960" y="16950"/>
                    <a:pt x="14400" y="18000"/>
                    <a:pt x="16080" y="18950"/>
                  </a:cubicBezTo>
                  <a:cubicBezTo>
                    <a:pt x="17760" y="19900"/>
                    <a:pt x="19680" y="207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235307" y="5539916"/>
              <a:ext cx="118614" cy="30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9" fill="norm" stroke="1" extrusionOk="0">
                  <a:moveTo>
                    <a:pt x="12893" y="15128"/>
                  </a:moveTo>
                  <a:cubicBezTo>
                    <a:pt x="12379" y="14621"/>
                    <a:pt x="11865" y="14114"/>
                    <a:pt x="10965" y="13709"/>
                  </a:cubicBezTo>
                  <a:cubicBezTo>
                    <a:pt x="10065" y="13303"/>
                    <a:pt x="8779" y="12999"/>
                    <a:pt x="6850" y="13759"/>
                  </a:cubicBezTo>
                  <a:cubicBezTo>
                    <a:pt x="4922" y="14520"/>
                    <a:pt x="2350" y="16345"/>
                    <a:pt x="1065" y="17613"/>
                  </a:cubicBezTo>
                  <a:cubicBezTo>
                    <a:pt x="-221" y="18880"/>
                    <a:pt x="-221" y="19590"/>
                    <a:pt x="422" y="20148"/>
                  </a:cubicBezTo>
                  <a:cubicBezTo>
                    <a:pt x="1065" y="20706"/>
                    <a:pt x="2350" y="21111"/>
                    <a:pt x="3636" y="21314"/>
                  </a:cubicBezTo>
                  <a:cubicBezTo>
                    <a:pt x="4922" y="21517"/>
                    <a:pt x="6208" y="21517"/>
                    <a:pt x="8265" y="20452"/>
                  </a:cubicBezTo>
                  <a:cubicBezTo>
                    <a:pt x="10322" y="19387"/>
                    <a:pt x="13150" y="17258"/>
                    <a:pt x="14822" y="14114"/>
                  </a:cubicBezTo>
                  <a:cubicBezTo>
                    <a:pt x="16493" y="10971"/>
                    <a:pt x="17008" y="6813"/>
                    <a:pt x="17265" y="4480"/>
                  </a:cubicBezTo>
                  <a:cubicBezTo>
                    <a:pt x="17522" y="2148"/>
                    <a:pt x="17522" y="1641"/>
                    <a:pt x="17393" y="1134"/>
                  </a:cubicBezTo>
                  <a:cubicBezTo>
                    <a:pt x="17265" y="627"/>
                    <a:pt x="17008" y="120"/>
                    <a:pt x="16365" y="18"/>
                  </a:cubicBezTo>
                  <a:cubicBezTo>
                    <a:pt x="15722" y="-83"/>
                    <a:pt x="14693" y="221"/>
                    <a:pt x="13793" y="1286"/>
                  </a:cubicBezTo>
                  <a:cubicBezTo>
                    <a:pt x="12893" y="2351"/>
                    <a:pt x="12122" y="4176"/>
                    <a:pt x="12250" y="6407"/>
                  </a:cubicBezTo>
                  <a:cubicBezTo>
                    <a:pt x="12379" y="8638"/>
                    <a:pt x="13408" y="11275"/>
                    <a:pt x="15079" y="13303"/>
                  </a:cubicBezTo>
                  <a:cubicBezTo>
                    <a:pt x="16750" y="15331"/>
                    <a:pt x="19065" y="16751"/>
                    <a:pt x="21379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658856" y="5248339"/>
              <a:ext cx="164544" cy="35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6" fill="norm" stroke="1" extrusionOk="0">
                  <a:moveTo>
                    <a:pt x="11980" y="15836"/>
                  </a:moveTo>
                  <a:cubicBezTo>
                    <a:pt x="11980" y="15403"/>
                    <a:pt x="11980" y="14969"/>
                    <a:pt x="11049" y="14492"/>
                  </a:cubicBezTo>
                  <a:cubicBezTo>
                    <a:pt x="10118" y="14015"/>
                    <a:pt x="8256" y="13494"/>
                    <a:pt x="6301" y="13798"/>
                  </a:cubicBezTo>
                  <a:cubicBezTo>
                    <a:pt x="4346" y="14102"/>
                    <a:pt x="2298" y="15229"/>
                    <a:pt x="1180" y="16530"/>
                  </a:cubicBezTo>
                  <a:cubicBezTo>
                    <a:pt x="63" y="17832"/>
                    <a:pt x="-123" y="19306"/>
                    <a:pt x="63" y="20217"/>
                  </a:cubicBezTo>
                  <a:cubicBezTo>
                    <a:pt x="249" y="21128"/>
                    <a:pt x="808" y="21475"/>
                    <a:pt x="2484" y="21432"/>
                  </a:cubicBezTo>
                  <a:cubicBezTo>
                    <a:pt x="4160" y="21388"/>
                    <a:pt x="6953" y="20955"/>
                    <a:pt x="9746" y="19653"/>
                  </a:cubicBezTo>
                  <a:cubicBezTo>
                    <a:pt x="12539" y="18352"/>
                    <a:pt x="15332" y="16183"/>
                    <a:pt x="17194" y="13538"/>
                  </a:cubicBezTo>
                  <a:cubicBezTo>
                    <a:pt x="19056" y="10892"/>
                    <a:pt x="19987" y="7769"/>
                    <a:pt x="20453" y="5861"/>
                  </a:cubicBezTo>
                  <a:cubicBezTo>
                    <a:pt x="20918" y="3952"/>
                    <a:pt x="20918" y="3258"/>
                    <a:pt x="20825" y="2521"/>
                  </a:cubicBezTo>
                  <a:cubicBezTo>
                    <a:pt x="20732" y="1783"/>
                    <a:pt x="20546" y="1003"/>
                    <a:pt x="19987" y="526"/>
                  </a:cubicBezTo>
                  <a:cubicBezTo>
                    <a:pt x="19429" y="48"/>
                    <a:pt x="18498" y="-125"/>
                    <a:pt x="17753" y="92"/>
                  </a:cubicBezTo>
                  <a:cubicBezTo>
                    <a:pt x="17008" y="309"/>
                    <a:pt x="16449" y="916"/>
                    <a:pt x="15705" y="2738"/>
                  </a:cubicBezTo>
                  <a:cubicBezTo>
                    <a:pt x="14960" y="4559"/>
                    <a:pt x="14029" y="7595"/>
                    <a:pt x="14308" y="10241"/>
                  </a:cubicBezTo>
                  <a:cubicBezTo>
                    <a:pt x="14587" y="12887"/>
                    <a:pt x="16077" y="15142"/>
                    <a:pt x="17474" y="16791"/>
                  </a:cubicBezTo>
                  <a:cubicBezTo>
                    <a:pt x="18870" y="18439"/>
                    <a:pt x="20174" y="19480"/>
                    <a:pt x="21477" y="20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192108" y="5393477"/>
              <a:ext cx="187674" cy="16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0" fill="norm" stroke="1" extrusionOk="0">
                  <a:moveTo>
                    <a:pt x="17108" y="531"/>
                  </a:moveTo>
                  <a:cubicBezTo>
                    <a:pt x="18090" y="156"/>
                    <a:pt x="19071" y="-220"/>
                    <a:pt x="19317" y="156"/>
                  </a:cubicBezTo>
                  <a:cubicBezTo>
                    <a:pt x="19562" y="531"/>
                    <a:pt x="19071" y="1658"/>
                    <a:pt x="17108" y="3443"/>
                  </a:cubicBezTo>
                  <a:cubicBezTo>
                    <a:pt x="15144" y="5227"/>
                    <a:pt x="11708" y="7669"/>
                    <a:pt x="8844" y="9359"/>
                  </a:cubicBezTo>
                  <a:cubicBezTo>
                    <a:pt x="5981" y="11050"/>
                    <a:pt x="3690" y="11989"/>
                    <a:pt x="2217" y="12834"/>
                  </a:cubicBezTo>
                  <a:cubicBezTo>
                    <a:pt x="744" y="13679"/>
                    <a:pt x="90" y="14430"/>
                    <a:pt x="8" y="15182"/>
                  </a:cubicBezTo>
                  <a:cubicBezTo>
                    <a:pt x="-74" y="15933"/>
                    <a:pt x="417" y="16684"/>
                    <a:pt x="2871" y="17436"/>
                  </a:cubicBezTo>
                  <a:cubicBezTo>
                    <a:pt x="5326" y="18187"/>
                    <a:pt x="9744" y="18938"/>
                    <a:pt x="13181" y="19596"/>
                  </a:cubicBezTo>
                  <a:cubicBezTo>
                    <a:pt x="16617" y="20253"/>
                    <a:pt x="19071" y="20817"/>
                    <a:pt x="21526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187187" y="5611505"/>
              <a:ext cx="162636" cy="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657972" y="5380393"/>
              <a:ext cx="218273" cy="16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282" y="5308"/>
                    <a:pt x="565" y="10617"/>
                    <a:pt x="706" y="13820"/>
                  </a:cubicBezTo>
                  <a:cubicBezTo>
                    <a:pt x="847" y="17024"/>
                    <a:pt x="847" y="18122"/>
                    <a:pt x="706" y="19220"/>
                  </a:cubicBezTo>
                  <a:cubicBezTo>
                    <a:pt x="565" y="20319"/>
                    <a:pt x="282" y="21417"/>
                    <a:pt x="141" y="21508"/>
                  </a:cubicBezTo>
                  <a:cubicBezTo>
                    <a:pt x="0" y="21600"/>
                    <a:pt x="0" y="20685"/>
                    <a:pt x="776" y="18214"/>
                  </a:cubicBezTo>
                  <a:cubicBezTo>
                    <a:pt x="1553" y="15742"/>
                    <a:pt x="3106" y="11715"/>
                    <a:pt x="4306" y="9153"/>
                  </a:cubicBezTo>
                  <a:cubicBezTo>
                    <a:pt x="5506" y="6590"/>
                    <a:pt x="6353" y="5492"/>
                    <a:pt x="7129" y="4759"/>
                  </a:cubicBezTo>
                  <a:cubicBezTo>
                    <a:pt x="7906" y="4027"/>
                    <a:pt x="8612" y="3661"/>
                    <a:pt x="9247" y="3753"/>
                  </a:cubicBezTo>
                  <a:cubicBezTo>
                    <a:pt x="9882" y="3844"/>
                    <a:pt x="10447" y="4393"/>
                    <a:pt x="10729" y="5766"/>
                  </a:cubicBezTo>
                  <a:cubicBezTo>
                    <a:pt x="11012" y="7139"/>
                    <a:pt x="11012" y="9336"/>
                    <a:pt x="10800" y="10983"/>
                  </a:cubicBezTo>
                  <a:cubicBezTo>
                    <a:pt x="10588" y="12631"/>
                    <a:pt x="10165" y="13729"/>
                    <a:pt x="10024" y="13729"/>
                  </a:cubicBezTo>
                  <a:cubicBezTo>
                    <a:pt x="9882" y="13729"/>
                    <a:pt x="10024" y="12631"/>
                    <a:pt x="10871" y="10892"/>
                  </a:cubicBezTo>
                  <a:cubicBezTo>
                    <a:pt x="11718" y="9153"/>
                    <a:pt x="13271" y="6773"/>
                    <a:pt x="14471" y="5125"/>
                  </a:cubicBezTo>
                  <a:cubicBezTo>
                    <a:pt x="15671" y="3478"/>
                    <a:pt x="16518" y="2563"/>
                    <a:pt x="17365" y="2105"/>
                  </a:cubicBezTo>
                  <a:cubicBezTo>
                    <a:pt x="18212" y="1647"/>
                    <a:pt x="19059" y="1647"/>
                    <a:pt x="19624" y="2197"/>
                  </a:cubicBezTo>
                  <a:cubicBezTo>
                    <a:pt x="20188" y="2746"/>
                    <a:pt x="20471" y="3844"/>
                    <a:pt x="20541" y="5949"/>
                  </a:cubicBezTo>
                  <a:cubicBezTo>
                    <a:pt x="20612" y="8054"/>
                    <a:pt x="20471" y="11166"/>
                    <a:pt x="20612" y="13637"/>
                  </a:cubicBezTo>
                  <a:cubicBezTo>
                    <a:pt x="20753" y="16108"/>
                    <a:pt x="21176" y="17939"/>
                    <a:pt x="21600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904895" y="5388610"/>
              <a:ext cx="146825" cy="10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86" fill="norm" stroke="1" extrusionOk="0">
                  <a:moveTo>
                    <a:pt x="13898" y="12329"/>
                  </a:moveTo>
                  <a:cubicBezTo>
                    <a:pt x="14521" y="8827"/>
                    <a:pt x="15144" y="5324"/>
                    <a:pt x="15144" y="2989"/>
                  </a:cubicBezTo>
                  <a:cubicBezTo>
                    <a:pt x="15144" y="654"/>
                    <a:pt x="14521" y="-514"/>
                    <a:pt x="12444" y="216"/>
                  </a:cubicBezTo>
                  <a:cubicBezTo>
                    <a:pt x="10367" y="945"/>
                    <a:pt x="6837" y="3572"/>
                    <a:pt x="4552" y="6199"/>
                  </a:cubicBezTo>
                  <a:cubicBezTo>
                    <a:pt x="2267" y="8827"/>
                    <a:pt x="1229" y="11454"/>
                    <a:pt x="606" y="13643"/>
                  </a:cubicBezTo>
                  <a:cubicBezTo>
                    <a:pt x="-17" y="15832"/>
                    <a:pt x="-225" y="17583"/>
                    <a:pt x="294" y="18605"/>
                  </a:cubicBezTo>
                  <a:cubicBezTo>
                    <a:pt x="813" y="19627"/>
                    <a:pt x="2060" y="19919"/>
                    <a:pt x="3721" y="18897"/>
                  </a:cubicBezTo>
                  <a:cubicBezTo>
                    <a:pt x="5383" y="17875"/>
                    <a:pt x="7460" y="15540"/>
                    <a:pt x="8913" y="13789"/>
                  </a:cubicBezTo>
                  <a:cubicBezTo>
                    <a:pt x="10367" y="12037"/>
                    <a:pt x="11198" y="10870"/>
                    <a:pt x="12444" y="11016"/>
                  </a:cubicBezTo>
                  <a:cubicBezTo>
                    <a:pt x="13690" y="11162"/>
                    <a:pt x="15352" y="12621"/>
                    <a:pt x="16910" y="14519"/>
                  </a:cubicBezTo>
                  <a:cubicBezTo>
                    <a:pt x="18467" y="16416"/>
                    <a:pt x="19921" y="18751"/>
                    <a:pt x="21375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068838" y="5406072"/>
              <a:ext cx="111278" cy="9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600"/>
                    <a:pt x="7754" y="7200"/>
                    <a:pt x="11354" y="10800"/>
                  </a:cubicBezTo>
                  <a:cubicBezTo>
                    <a:pt x="14954" y="14400"/>
                    <a:pt x="1827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064558" y="5393232"/>
              <a:ext cx="119837" cy="16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58"/>
                    <a:pt x="10800" y="8716"/>
                    <a:pt x="7200" y="12316"/>
                  </a:cubicBezTo>
                  <a:cubicBezTo>
                    <a:pt x="3600" y="15916"/>
                    <a:pt x="1800" y="18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329306" y="5270687"/>
              <a:ext cx="129001" cy="30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88" fill="norm" stroke="1" extrusionOk="0">
                  <a:moveTo>
                    <a:pt x="20778" y="496"/>
                  </a:moveTo>
                  <a:cubicBezTo>
                    <a:pt x="19859" y="192"/>
                    <a:pt x="18940" y="-112"/>
                    <a:pt x="17446" y="40"/>
                  </a:cubicBezTo>
                  <a:cubicBezTo>
                    <a:pt x="15952" y="192"/>
                    <a:pt x="13884" y="801"/>
                    <a:pt x="11127" y="2170"/>
                  </a:cubicBezTo>
                  <a:cubicBezTo>
                    <a:pt x="8369" y="3539"/>
                    <a:pt x="4923" y="5668"/>
                    <a:pt x="2625" y="8203"/>
                  </a:cubicBezTo>
                  <a:cubicBezTo>
                    <a:pt x="327" y="10739"/>
                    <a:pt x="-822" y="13680"/>
                    <a:pt x="672" y="15911"/>
                  </a:cubicBezTo>
                  <a:cubicBezTo>
                    <a:pt x="2165" y="18142"/>
                    <a:pt x="6301" y="19663"/>
                    <a:pt x="9289" y="20474"/>
                  </a:cubicBezTo>
                  <a:cubicBezTo>
                    <a:pt x="12276" y="21285"/>
                    <a:pt x="14114" y="21387"/>
                    <a:pt x="15952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460629" y="5235643"/>
              <a:ext cx="143193" cy="31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99" fill="norm" stroke="1" extrusionOk="0">
                  <a:moveTo>
                    <a:pt x="20620" y="13605"/>
                  </a:moveTo>
                  <a:cubicBezTo>
                    <a:pt x="17655" y="13218"/>
                    <a:pt x="14690" y="12830"/>
                    <a:pt x="11937" y="12830"/>
                  </a:cubicBezTo>
                  <a:cubicBezTo>
                    <a:pt x="9184" y="12830"/>
                    <a:pt x="6643" y="13218"/>
                    <a:pt x="4526" y="14186"/>
                  </a:cubicBezTo>
                  <a:cubicBezTo>
                    <a:pt x="2408" y="15155"/>
                    <a:pt x="714" y="16705"/>
                    <a:pt x="184" y="17916"/>
                  </a:cubicBezTo>
                  <a:cubicBezTo>
                    <a:pt x="-345" y="19126"/>
                    <a:pt x="290" y="19998"/>
                    <a:pt x="1773" y="20579"/>
                  </a:cubicBezTo>
                  <a:cubicBezTo>
                    <a:pt x="3255" y="21160"/>
                    <a:pt x="5584" y="21451"/>
                    <a:pt x="8337" y="20918"/>
                  </a:cubicBezTo>
                  <a:cubicBezTo>
                    <a:pt x="11090" y="20386"/>
                    <a:pt x="14267" y="19029"/>
                    <a:pt x="16384" y="16753"/>
                  </a:cubicBezTo>
                  <a:cubicBezTo>
                    <a:pt x="18502" y="14477"/>
                    <a:pt x="19561" y="11281"/>
                    <a:pt x="19773" y="8617"/>
                  </a:cubicBezTo>
                  <a:cubicBezTo>
                    <a:pt x="19984" y="5953"/>
                    <a:pt x="19349" y="3822"/>
                    <a:pt x="18926" y="2515"/>
                  </a:cubicBezTo>
                  <a:cubicBezTo>
                    <a:pt x="18502" y="1207"/>
                    <a:pt x="18290" y="723"/>
                    <a:pt x="17655" y="384"/>
                  </a:cubicBezTo>
                  <a:cubicBezTo>
                    <a:pt x="17020" y="45"/>
                    <a:pt x="15961" y="-149"/>
                    <a:pt x="15114" y="142"/>
                  </a:cubicBezTo>
                  <a:cubicBezTo>
                    <a:pt x="14267" y="432"/>
                    <a:pt x="13631" y="1207"/>
                    <a:pt x="13420" y="3290"/>
                  </a:cubicBezTo>
                  <a:cubicBezTo>
                    <a:pt x="13208" y="5372"/>
                    <a:pt x="13420" y="8762"/>
                    <a:pt x="14796" y="11813"/>
                  </a:cubicBezTo>
                  <a:cubicBezTo>
                    <a:pt x="16173" y="14864"/>
                    <a:pt x="18714" y="17577"/>
                    <a:pt x="21255" y="20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655179" y="5491669"/>
              <a:ext cx="8561" cy="8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60"/>
                    <a:pt x="0" y="7920"/>
                    <a:pt x="0" y="11520"/>
                  </a:cubicBezTo>
                  <a:cubicBezTo>
                    <a:pt x="0" y="15120"/>
                    <a:pt x="10800" y="18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723657" y="5581546"/>
              <a:ext cx="29960" cy="3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947609" y="5215561"/>
              <a:ext cx="159256" cy="40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65" fill="norm" stroke="1" extrusionOk="0">
                  <a:moveTo>
                    <a:pt x="17435" y="15633"/>
                  </a:moveTo>
                  <a:cubicBezTo>
                    <a:pt x="16488" y="14796"/>
                    <a:pt x="15541" y="13959"/>
                    <a:pt x="13930" y="13503"/>
                  </a:cubicBezTo>
                  <a:cubicBezTo>
                    <a:pt x="12320" y="13047"/>
                    <a:pt x="10046" y="12971"/>
                    <a:pt x="7678" y="13427"/>
                  </a:cubicBezTo>
                  <a:cubicBezTo>
                    <a:pt x="5309" y="13883"/>
                    <a:pt x="2846" y="14872"/>
                    <a:pt x="1425" y="15899"/>
                  </a:cubicBezTo>
                  <a:cubicBezTo>
                    <a:pt x="4" y="16926"/>
                    <a:pt x="-375" y="17990"/>
                    <a:pt x="383" y="18751"/>
                  </a:cubicBezTo>
                  <a:cubicBezTo>
                    <a:pt x="1141" y="19511"/>
                    <a:pt x="3036" y="19968"/>
                    <a:pt x="5593" y="19626"/>
                  </a:cubicBezTo>
                  <a:cubicBezTo>
                    <a:pt x="8151" y="19283"/>
                    <a:pt x="11372" y="18142"/>
                    <a:pt x="14025" y="16241"/>
                  </a:cubicBezTo>
                  <a:cubicBezTo>
                    <a:pt x="16678" y="14340"/>
                    <a:pt x="18762" y="11678"/>
                    <a:pt x="19899" y="9206"/>
                  </a:cubicBezTo>
                  <a:cubicBezTo>
                    <a:pt x="21036" y="6734"/>
                    <a:pt x="21225" y="4452"/>
                    <a:pt x="21130" y="3083"/>
                  </a:cubicBezTo>
                  <a:cubicBezTo>
                    <a:pt x="21036" y="1714"/>
                    <a:pt x="20657" y="1258"/>
                    <a:pt x="20183" y="840"/>
                  </a:cubicBezTo>
                  <a:cubicBezTo>
                    <a:pt x="19709" y="421"/>
                    <a:pt x="19141" y="41"/>
                    <a:pt x="18572" y="3"/>
                  </a:cubicBezTo>
                  <a:cubicBezTo>
                    <a:pt x="18004" y="-35"/>
                    <a:pt x="17435" y="269"/>
                    <a:pt x="16583" y="1676"/>
                  </a:cubicBezTo>
                  <a:cubicBezTo>
                    <a:pt x="15730" y="3083"/>
                    <a:pt x="14593" y="5593"/>
                    <a:pt x="13836" y="8065"/>
                  </a:cubicBezTo>
                  <a:cubicBezTo>
                    <a:pt x="13078" y="10537"/>
                    <a:pt x="12699" y="12971"/>
                    <a:pt x="13835" y="15214"/>
                  </a:cubicBezTo>
                  <a:cubicBezTo>
                    <a:pt x="14972" y="17458"/>
                    <a:pt x="17625" y="19511"/>
                    <a:pt x="20278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177322" y="5522265"/>
              <a:ext cx="149796" cy="10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6875"/>
                  </a:moveTo>
                  <a:cubicBezTo>
                    <a:pt x="411" y="5416"/>
                    <a:pt x="823" y="3956"/>
                    <a:pt x="1954" y="2643"/>
                  </a:cubicBezTo>
                  <a:cubicBezTo>
                    <a:pt x="3086" y="1329"/>
                    <a:pt x="4937" y="162"/>
                    <a:pt x="6274" y="16"/>
                  </a:cubicBezTo>
                  <a:cubicBezTo>
                    <a:pt x="7611" y="-130"/>
                    <a:pt x="8434" y="746"/>
                    <a:pt x="8846" y="2789"/>
                  </a:cubicBezTo>
                  <a:cubicBezTo>
                    <a:pt x="9257" y="4832"/>
                    <a:pt x="9257" y="8043"/>
                    <a:pt x="8023" y="11254"/>
                  </a:cubicBezTo>
                  <a:cubicBezTo>
                    <a:pt x="6789" y="14465"/>
                    <a:pt x="4320" y="17675"/>
                    <a:pt x="3600" y="19427"/>
                  </a:cubicBezTo>
                  <a:cubicBezTo>
                    <a:pt x="2880" y="21178"/>
                    <a:pt x="3909" y="21470"/>
                    <a:pt x="7200" y="21470"/>
                  </a:cubicBezTo>
                  <a:cubicBezTo>
                    <a:pt x="10491" y="21470"/>
                    <a:pt x="16046" y="21178"/>
                    <a:pt x="2160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378475" y="5256277"/>
              <a:ext cx="142485" cy="39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600" fill="norm" stroke="1" extrusionOk="0">
                  <a:moveTo>
                    <a:pt x="7550" y="0"/>
                  </a:moveTo>
                  <a:cubicBezTo>
                    <a:pt x="9647" y="235"/>
                    <a:pt x="11744" y="470"/>
                    <a:pt x="13946" y="1722"/>
                  </a:cubicBezTo>
                  <a:cubicBezTo>
                    <a:pt x="16148" y="2974"/>
                    <a:pt x="18454" y="5243"/>
                    <a:pt x="19817" y="7591"/>
                  </a:cubicBezTo>
                  <a:cubicBezTo>
                    <a:pt x="21181" y="9939"/>
                    <a:pt x="21600" y="12365"/>
                    <a:pt x="19398" y="14517"/>
                  </a:cubicBezTo>
                  <a:cubicBezTo>
                    <a:pt x="17196" y="16670"/>
                    <a:pt x="12373" y="18548"/>
                    <a:pt x="8703" y="19683"/>
                  </a:cubicBezTo>
                  <a:cubicBezTo>
                    <a:pt x="5033" y="20817"/>
                    <a:pt x="2517" y="212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68262" y="4916285"/>
              <a:ext cx="289605" cy="23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14258" y="2499"/>
                  </a:moveTo>
                  <a:cubicBezTo>
                    <a:pt x="13513" y="1464"/>
                    <a:pt x="12768" y="430"/>
                    <a:pt x="11758" y="106"/>
                  </a:cubicBezTo>
                  <a:cubicBezTo>
                    <a:pt x="10747" y="-217"/>
                    <a:pt x="9470" y="171"/>
                    <a:pt x="7714" y="1658"/>
                  </a:cubicBezTo>
                  <a:cubicBezTo>
                    <a:pt x="5959" y="3146"/>
                    <a:pt x="3724" y="5733"/>
                    <a:pt x="2234" y="8514"/>
                  </a:cubicBezTo>
                  <a:cubicBezTo>
                    <a:pt x="745" y="11294"/>
                    <a:pt x="0" y="14269"/>
                    <a:pt x="0" y="16339"/>
                  </a:cubicBezTo>
                  <a:cubicBezTo>
                    <a:pt x="0" y="18408"/>
                    <a:pt x="745" y="19572"/>
                    <a:pt x="2447" y="20090"/>
                  </a:cubicBezTo>
                  <a:cubicBezTo>
                    <a:pt x="4150" y="20607"/>
                    <a:pt x="6810" y="20478"/>
                    <a:pt x="8778" y="19896"/>
                  </a:cubicBezTo>
                  <a:cubicBezTo>
                    <a:pt x="10747" y="19314"/>
                    <a:pt x="12024" y="18279"/>
                    <a:pt x="12768" y="17438"/>
                  </a:cubicBezTo>
                  <a:cubicBezTo>
                    <a:pt x="13513" y="16597"/>
                    <a:pt x="13726" y="15951"/>
                    <a:pt x="13567" y="15498"/>
                  </a:cubicBezTo>
                  <a:cubicBezTo>
                    <a:pt x="13407" y="15045"/>
                    <a:pt x="12875" y="14787"/>
                    <a:pt x="12183" y="14981"/>
                  </a:cubicBezTo>
                  <a:cubicBezTo>
                    <a:pt x="11492" y="15175"/>
                    <a:pt x="10640" y="15821"/>
                    <a:pt x="10055" y="16597"/>
                  </a:cubicBezTo>
                  <a:cubicBezTo>
                    <a:pt x="9470" y="17373"/>
                    <a:pt x="9151" y="18279"/>
                    <a:pt x="8991" y="19055"/>
                  </a:cubicBezTo>
                  <a:cubicBezTo>
                    <a:pt x="8832" y="19831"/>
                    <a:pt x="8832" y="20478"/>
                    <a:pt x="9098" y="20866"/>
                  </a:cubicBezTo>
                  <a:cubicBezTo>
                    <a:pt x="9364" y="21254"/>
                    <a:pt x="9896" y="21383"/>
                    <a:pt x="10374" y="21254"/>
                  </a:cubicBezTo>
                  <a:cubicBezTo>
                    <a:pt x="10853" y="21124"/>
                    <a:pt x="11279" y="20736"/>
                    <a:pt x="11704" y="20284"/>
                  </a:cubicBezTo>
                  <a:cubicBezTo>
                    <a:pt x="12130" y="19831"/>
                    <a:pt x="12556" y="19314"/>
                    <a:pt x="12981" y="18796"/>
                  </a:cubicBezTo>
                  <a:cubicBezTo>
                    <a:pt x="13407" y="18279"/>
                    <a:pt x="13833" y="17761"/>
                    <a:pt x="14205" y="17761"/>
                  </a:cubicBezTo>
                  <a:cubicBezTo>
                    <a:pt x="14577" y="17761"/>
                    <a:pt x="14897" y="18279"/>
                    <a:pt x="15641" y="18602"/>
                  </a:cubicBezTo>
                  <a:cubicBezTo>
                    <a:pt x="16386" y="18926"/>
                    <a:pt x="17557" y="19055"/>
                    <a:pt x="18621" y="18796"/>
                  </a:cubicBezTo>
                  <a:cubicBezTo>
                    <a:pt x="19685" y="18537"/>
                    <a:pt x="20642" y="17891"/>
                    <a:pt x="21600" y="17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10787" y="5031980"/>
              <a:ext cx="76329" cy="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53" fill="norm" stroke="1" extrusionOk="0">
                  <a:moveTo>
                    <a:pt x="15316" y="12777"/>
                  </a:moveTo>
                  <a:cubicBezTo>
                    <a:pt x="14924" y="9600"/>
                    <a:pt x="14531" y="6424"/>
                    <a:pt x="13353" y="4359"/>
                  </a:cubicBezTo>
                  <a:cubicBezTo>
                    <a:pt x="12175" y="2294"/>
                    <a:pt x="10211" y="1341"/>
                    <a:pt x="8247" y="706"/>
                  </a:cubicBezTo>
                  <a:cubicBezTo>
                    <a:pt x="6284" y="71"/>
                    <a:pt x="4320" y="-247"/>
                    <a:pt x="2749" y="229"/>
                  </a:cubicBezTo>
                  <a:cubicBezTo>
                    <a:pt x="1178" y="706"/>
                    <a:pt x="0" y="1977"/>
                    <a:pt x="0" y="3247"/>
                  </a:cubicBezTo>
                  <a:cubicBezTo>
                    <a:pt x="0" y="4518"/>
                    <a:pt x="1178" y="5788"/>
                    <a:pt x="4713" y="7853"/>
                  </a:cubicBezTo>
                  <a:cubicBezTo>
                    <a:pt x="8247" y="9918"/>
                    <a:pt x="14138" y="12777"/>
                    <a:pt x="17476" y="15000"/>
                  </a:cubicBezTo>
                  <a:cubicBezTo>
                    <a:pt x="20815" y="17224"/>
                    <a:pt x="21600" y="18812"/>
                    <a:pt x="20618" y="19765"/>
                  </a:cubicBezTo>
                  <a:cubicBezTo>
                    <a:pt x="19636" y="20718"/>
                    <a:pt x="16887" y="21035"/>
                    <a:pt x="14138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09224" y="5022830"/>
              <a:ext cx="136957" cy="7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0" y="15674"/>
                  </a:moveTo>
                  <a:cubicBezTo>
                    <a:pt x="2475" y="14903"/>
                    <a:pt x="4950" y="14131"/>
                    <a:pt x="6975" y="12781"/>
                  </a:cubicBezTo>
                  <a:cubicBezTo>
                    <a:pt x="9000" y="11431"/>
                    <a:pt x="10575" y="9503"/>
                    <a:pt x="11587" y="7574"/>
                  </a:cubicBezTo>
                  <a:cubicBezTo>
                    <a:pt x="12600" y="5645"/>
                    <a:pt x="13050" y="3717"/>
                    <a:pt x="12825" y="2174"/>
                  </a:cubicBezTo>
                  <a:cubicBezTo>
                    <a:pt x="12600" y="631"/>
                    <a:pt x="11700" y="-526"/>
                    <a:pt x="10237" y="245"/>
                  </a:cubicBezTo>
                  <a:cubicBezTo>
                    <a:pt x="8775" y="1017"/>
                    <a:pt x="6750" y="3717"/>
                    <a:pt x="5625" y="6803"/>
                  </a:cubicBezTo>
                  <a:cubicBezTo>
                    <a:pt x="4500" y="9888"/>
                    <a:pt x="4275" y="13360"/>
                    <a:pt x="5062" y="15867"/>
                  </a:cubicBezTo>
                  <a:cubicBezTo>
                    <a:pt x="5850" y="18374"/>
                    <a:pt x="7650" y="19917"/>
                    <a:pt x="10575" y="20495"/>
                  </a:cubicBezTo>
                  <a:cubicBezTo>
                    <a:pt x="13500" y="21074"/>
                    <a:pt x="17550" y="20688"/>
                    <a:pt x="21600" y="20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00255" y="4881728"/>
              <a:ext cx="17120" cy="20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116"/>
                  </a:moveTo>
                  <a:cubicBezTo>
                    <a:pt x="16200" y="524"/>
                    <a:pt x="10800" y="-68"/>
                    <a:pt x="7200" y="6"/>
                  </a:cubicBezTo>
                  <a:cubicBezTo>
                    <a:pt x="3600" y="80"/>
                    <a:pt x="1800" y="820"/>
                    <a:pt x="900" y="4074"/>
                  </a:cubicBezTo>
                  <a:cubicBezTo>
                    <a:pt x="0" y="7329"/>
                    <a:pt x="0" y="13099"/>
                    <a:pt x="0" y="16428"/>
                  </a:cubicBezTo>
                  <a:cubicBezTo>
                    <a:pt x="0" y="19757"/>
                    <a:pt x="0" y="20644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90951" y="5149280"/>
              <a:ext cx="475066" cy="8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1" y="18947"/>
                    <a:pt x="4022" y="16295"/>
                    <a:pt x="6324" y="13642"/>
                  </a:cubicBezTo>
                  <a:cubicBezTo>
                    <a:pt x="8627" y="10989"/>
                    <a:pt x="11222" y="8337"/>
                    <a:pt x="13589" y="6253"/>
                  </a:cubicBezTo>
                  <a:cubicBezTo>
                    <a:pt x="15957" y="4168"/>
                    <a:pt x="18097" y="2653"/>
                    <a:pt x="19395" y="1705"/>
                  </a:cubicBezTo>
                  <a:cubicBezTo>
                    <a:pt x="20692" y="758"/>
                    <a:pt x="21146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49306" y="5200638"/>
              <a:ext cx="385188" cy="2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20400"/>
                    <a:pt x="5600" y="19200"/>
                    <a:pt x="8680" y="16200"/>
                  </a:cubicBezTo>
                  <a:cubicBezTo>
                    <a:pt x="11760" y="13200"/>
                    <a:pt x="15120" y="8400"/>
                    <a:pt x="17320" y="5400"/>
                  </a:cubicBezTo>
                  <a:cubicBezTo>
                    <a:pt x="19520" y="2400"/>
                    <a:pt x="2056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078697" y="6000972"/>
              <a:ext cx="252519" cy="24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0" fill="norm" stroke="1" extrusionOk="0">
                  <a:moveTo>
                    <a:pt x="15205" y="0"/>
                  </a:moveTo>
                  <a:cubicBezTo>
                    <a:pt x="12671" y="126"/>
                    <a:pt x="10137" y="251"/>
                    <a:pt x="7844" y="1695"/>
                  </a:cubicBezTo>
                  <a:cubicBezTo>
                    <a:pt x="5551" y="3140"/>
                    <a:pt x="3500" y="5902"/>
                    <a:pt x="2052" y="9042"/>
                  </a:cubicBezTo>
                  <a:cubicBezTo>
                    <a:pt x="604" y="12181"/>
                    <a:pt x="-241" y="15698"/>
                    <a:pt x="61" y="18021"/>
                  </a:cubicBezTo>
                  <a:cubicBezTo>
                    <a:pt x="362" y="20344"/>
                    <a:pt x="1810" y="21474"/>
                    <a:pt x="4043" y="21537"/>
                  </a:cubicBezTo>
                  <a:cubicBezTo>
                    <a:pt x="6275" y="21600"/>
                    <a:pt x="9292" y="20595"/>
                    <a:pt x="11162" y="19528"/>
                  </a:cubicBezTo>
                  <a:cubicBezTo>
                    <a:pt x="13033" y="18460"/>
                    <a:pt x="13757" y="17330"/>
                    <a:pt x="14119" y="16451"/>
                  </a:cubicBezTo>
                  <a:cubicBezTo>
                    <a:pt x="14481" y="15572"/>
                    <a:pt x="14481" y="14944"/>
                    <a:pt x="14179" y="14567"/>
                  </a:cubicBezTo>
                  <a:cubicBezTo>
                    <a:pt x="13877" y="14191"/>
                    <a:pt x="13274" y="14065"/>
                    <a:pt x="12369" y="14505"/>
                  </a:cubicBezTo>
                  <a:cubicBezTo>
                    <a:pt x="11464" y="14944"/>
                    <a:pt x="10257" y="15949"/>
                    <a:pt x="9533" y="16954"/>
                  </a:cubicBezTo>
                  <a:cubicBezTo>
                    <a:pt x="8809" y="17958"/>
                    <a:pt x="8568" y="18963"/>
                    <a:pt x="8689" y="19654"/>
                  </a:cubicBezTo>
                  <a:cubicBezTo>
                    <a:pt x="8809" y="20344"/>
                    <a:pt x="9292" y="20721"/>
                    <a:pt x="10318" y="20721"/>
                  </a:cubicBezTo>
                  <a:cubicBezTo>
                    <a:pt x="11343" y="20721"/>
                    <a:pt x="12912" y="20344"/>
                    <a:pt x="14119" y="19967"/>
                  </a:cubicBezTo>
                  <a:cubicBezTo>
                    <a:pt x="15325" y="19591"/>
                    <a:pt x="16170" y="19214"/>
                    <a:pt x="17317" y="19214"/>
                  </a:cubicBezTo>
                  <a:cubicBezTo>
                    <a:pt x="18463" y="19214"/>
                    <a:pt x="19911" y="19591"/>
                    <a:pt x="21359" y="19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320353" y="6129904"/>
              <a:ext cx="83688" cy="12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507" fill="norm" stroke="1" extrusionOk="0">
                  <a:moveTo>
                    <a:pt x="14149" y="1397"/>
                  </a:moveTo>
                  <a:cubicBezTo>
                    <a:pt x="12407" y="900"/>
                    <a:pt x="10665" y="404"/>
                    <a:pt x="8227" y="155"/>
                  </a:cubicBezTo>
                  <a:cubicBezTo>
                    <a:pt x="5788" y="-93"/>
                    <a:pt x="2652" y="-93"/>
                    <a:pt x="1085" y="528"/>
                  </a:cubicBezTo>
                  <a:cubicBezTo>
                    <a:pt x="-483" y="1148"/>
                    <a:pt x="-483" y="2390"/>
                    <a:pt x="1956" y="4252"/>
                  </a:cubicBezTo>
                  <a:cubicBezTo>
                    <a:pt x="4394" y="6114"/>
                    <a:pt x="9272" y="8597"/>
                    <a:pt x="12407" y="10210"/>
                  </a:cubicBezTo>
                  <a:cubicBezTo>
                    <a:pt x="15543" y="11824"/>
                    <a:pt x="16936" y="12569"/>
                    <a:pt x="18330" y="13686"/>
                  </a:cubicBezTo>
                  <a:cubicBezTo>
                    <a:pt x="19723" y="14804"/>
                    <a:pt x="21117" y="16293"/>
                    <a:pt x="20072" y="17659"/>
                  </a:cubicBezTo>
                  <a:cubicBezTo>
                    <a:pt x="19027" y="19024"/>
                    <a:pt x="15543" y="20266"/>
                    <a:pt x="12059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391133" y="6140485"/>
              <a:ext cx="154076" cy="10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0262"/>
                  </a:moveTo>
                  <a:cubicBezTo>
                    <a:pt x="3200" y="9662"/>
                    <a:pt x="6400" y="9062"/>
                    <a:pt x="8600" y="8462"/>
                  </a:cubicBezTo>
                  <a:cubicBezTo>
                    <a:pt x="10800" y="7862"/>
                    <a:pt x="12000" y="7262"/>
                    <a:pt x="12700" y="6062"/>
                  </a:cubicBezTo>
                  <a:cubicBezTo>
                    <a:pt x="13400" y="4862"/>
                    <a:pt x="13600" y="3062"/>
                    <a:pt x="12800" y="1712"/>
                  </a:cubicBezTo>
                  <a:cubicBezTo>
                    <a:pt x="12000" y="362"/>
                    <a:pt x="10200" y="-538"/>
                    <a:pt x="8500" y="362"/>
                  </a:cubicBezTo>
                  <a:cubicBezTo>
                    <a:pt x="6800" y="1262"/>
                    <a:pt x="5200" y="3962"/>
                    <a:pt x="4300" y="6512"/>
                  </a:cubicBezTo>
                  <a:cubicBezTo>
                    <a:pt x="3400" y="9062"/>
                    <a:pt x="3200" y="11462"/>
                    <a:pt x="5400" y="13862"/>
                  </a:cubicBezTo>
                  <a:cubicBezTo>
                    <a:pt x="7600" y="16262"/>
                    <a:pt x="12200" y="18662"/>
                    <a:pt x="15300" y="19862"/>
                  </a:cubicBezTo>
                  <a:cubicBezTo>
                    <a:pt x="18400" y="21062"/>
                    <a:pt x="20000" y="21062"/>
                    <a:pt x="21600" y="2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609406" y="6049621"/>
              <a:ext cx="184035" cy="16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882"/>
                  </a:moveTo>
                  <a:cubicBezTo>
                    <a:pt x="2009" y="342"/>
                    <a:pt x="4019" y="-198"/>
                    <a:pt x="6698" y="72"/>
                  </a:cubicBezTo>
                  <a:cubicBezTo>
                    <a:pt x="9377" y="342"/>
                    <a:pt x="12726" y="1422"/>
                    <a:pt x="14233" y="2952"/>
                  </a:cubicBezTo>
                  <a:cubicBezTo>
                    <a:pt x="15740" y="4482"/>
                    <a:pt x="15405" y="6462"/>
                    <a:pt x="14149" y="8532"/>
                  </a:cubicBezTo>
                  <a:cubicBezTo>
                    <a:pt x="12893" y="10602"/>
                    <a:pt x="10716" y="12762"/>
                    <a:pt x="9042" y="14382"/>
                  </a:cubicBezTo>
                  <a:cubicBezTo>
                    <a:pt x="7367" y="16002"/>
                    <a:pt x="6195" y="17082"/>
                    <a:pt x="5526" y="18072"/>
                  </a:cubicBezTo>
                  <a:cubicBezTo>
                    <a:pt x="4856" y="19062"/>
                    <a:pt x="4688" y="19962"/>
                    <a:pt x="5023" y="20412"/>
                  </a:cubicBezTo>
                  <a:cubicBezTo>
                    <a:pt x="5358" y="20862"/>
                    <a:pt x="6195" y="20862"/>
                    <a:pt x="9042" y="20952"/>
                  </a:cubicBezTo>
                  <a:cubicBezTo>
                    <a:pt x="11888" y="21042"/>
                    <a:pt x="16744" y="21222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108662" y="6299738"/>
              <a:ext cx="487905" cy="5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1372"/>
                  </a:moveTo>
                  <a:cubicBezTo>
                    <a:pt x="1074" y="17592"/>
                    <a:pt x="2147" y="13812"/>
                    <a:pt x="3853" y="10842"/>
                  </a:cubicBezTo>
                  <a:cubicBezTo>
                    <a:pt x="5558" y="7872"/>
                    <a:pt x="7895" y="5712"/>
                    <a:pt x="10326" y="3822"/>
                  </a:cubicBezTo>
                  <a:cubicBezTo>
                    <a:pt x="12758" y="1932"/>
                    <a:pt x="15284" y="312"/>
                    <a:pt x="17179" y="42"/>
                  </a:cubicBezTo>
                  <a:cubicBezTo>
                    <a:pt x="19074" y="-228"/>
                    <a:pt x="20337" y="852"/>
                    <a:pt x="21600" y="1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245618" y="6343361"/>
              <a:ext cx="427987" cy="5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6" y="18600"/>
                    <a:pt x="4752" y="15600"/>
                    <a:pt x="7452" y="12000"/>
                  </a:cubicBezTo>
                  <a:cubicBezTo>
                    <a:pt x="10152" y="8400"/>
                    <a:pt x="13176" y="4200"/>
                    <a:pt x="15588" y="21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300813" y="6377096"/>
              <a:ext cx="1369959" cy="105152"/>
            </a:xfrm>
            <a:prstGeom prst="rect">
              <a:avLst/>
            </a:prstGeom>
            <a:effectLst/>
          </p:spPr>
        </p:pic>
        <p:pic>
          <p:nvPicPr>
            <p:cNvPr id="247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287973" y="6389656"/>
              <a:ext cx="111245" cy="161070"/>
            </a:xfrm>
            <a:prstGeom prst="rect">
              <a:avLst/>
            </a:prstGeom>
            <a:effectLst/>
          </p:spPr>
        </p:pic>
        <p:pic>
          <p:nvPicPr>
            <p:cNvPr id="247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178767" y="6814286"/>
              <a:ext cx="1544751" cy="556103"/>
            </a:xfrm>
            <a:prstGeom prst="rect">
              <a:avLst/>
            </a:prstGeom>
            <a:effectLst/>
          </p:spPr>
        </p:pic>
        <p:sp>
          <p:nvSpPr>
            <p:cNvPr id="2477" name="Line"/>
            <p:cNvSpPr/>
            <p:nvPr/>
          </p:nvSpPr>
          <p:spPr>
            <a:xfrm>
              <a:off x="3533059" y="4875369"/>
              <a:ext cx="3550295" cy="98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3682" y="2547"/>
                  </a:moveTo>
                  <a:cubicBezTo>
                    <a:pt x="3665" y="2201"/>
                    <a:pt x="3648" y="1855"/>
                    <a:pt x="3618" y="1541"/>
                  </a:cubicBezTo>
                  <a:cubicBezTo>
                    <a:pt x="3587" y="1226"/>
                    <a:pt x="3544" y="943"/>
                    <a:pt x="3432" y="817"/>
                  </a:cubicBezTo>
                  <a:cubicBezTo>
                    <a:pt x="3319" y="692"/>
                    <a:pt x="3137" y="723"/>
                    <a:pt x="2917" y="912"/>
                  </a:cubicBezTo>
                  <a:cubicBezTo>
                    <a:pt x="2696" y="1100"/>
                    <a:pt x="2436" y="1446"/>
                    <a:pt x="2177" y="1981"/>
                  </a:cubicBezTo>
                  <a:cubicBezTo>
                    <a:pt x="1917" y="2515"/>
                    <a:pt x="1657" y="3238"/>
                    <a:pt x="1437" y="4056"/>
                  </a:cubicBezTo>
                  <a:cubicBezTo>
                    <a:pt x="1216" y="4873"/>
                    <a:pt x="1034" y="5785"/>
                    <a:pt x="861" y="6681"/>
                  </a:cubicBezTo>
                  <a:cubicBezTo>
                    <a:pt x="688" y="7577"/>
                    <a:pt x="524" y="8458"/>
                    <a:pt x="368" y="9385"/>
                  </a:cubicBezTo>
                  <a:cubicBezTo>
                    <a:pt x="212" y="10313"/>
                    <a:pt x="65" y="11287"/>
                    <a:pt x="18" y="12152"/>
                  </a:cubicBezTo>
                  <a:cubicBezTo>
                    <a:pt x="-30" y="13017"/>
                    <a:pt x="22" y="13771"/>
                    <a:pt x="147" y="14510"/>
                  </a:cubicBezTo>
                  <a:cubicBezTo>
                    <a:pt x="273" y="15249"/>
                    <a:pt x="472" y="15972"/>
                    <a:pt x="719" y="16601"/>
                  </a:cubicBezTo>
                  <a:cubicBezTo>
                    <a:pt x="965" y="17230"/>
                    <a:pt x="1259" y="17764"/>
                    <a:pt x="1567" y="18173"/>
                  </a:cubicBezTo>
                  <a:cubicBezTo>
                    <a:pt x="1874" y="18582"/>
                    <a:pt x="2194" y="18865"/>
                    <a:pt x="2519" y="19132"/>
                  </a:cubicBezTo>
                  <a:cubicBezTo>
                    <a:pt x="2843" y="19399"/>
                    <a:pt x="3172" y="19651"/>
                    <a:pt x="3509" y="19902"/>
                  </a:cubicBezTo>
                  <a:cubicBezTo>
                    <a:pt x="3847" y="20154"/>
                    <a:pt x="4193" y="20405"/>
                    <a:pt x="4548" y="20610"/>
                  </a:cubicBezTo>
                  <a:cubicBezTo>
                    <a:pt x="4903" y="20814"/>
                    <a:pt x="5266" y="20971"/>
                    <a:pt x="5612" y="21097"/>
                  </a:cubicBezTo>
                  <a:cubicBezTo>
                    <a:pt x="5958" y="21223"/>
                    <a:pt x="6287" y="21317"/>
                    <a:pt x="6629" y="21380"/>
                  </a:cubicBezTo>
                  <a:cubicBezTo>
                    <a:pt x="6971" y="21443"/>
                    <a:pt x="7326" y="21474"/>
                    <a:pt x="7689" y="21506"/>
                  </a:cubicBezTo>
                  <a:cubicBezTo>
                    <a:pt x="8053" y="21537"/>
                    <a:pt x="8425" y="21569"/>
                    <a:pt x="8758" y="21584"/>
                  </a:cubicBezTo>
                  <a:cubicBezTo>
                    <a:pt x="9091" y="21600"/>
                    <a:pt x="9385" y="21600"/>
                    <a:pt x="9680" y="21600"/>
                  </a:cubicBezTo>
                  <a:cubicBezTo>
                    <a:pt x="9974" y="21600"/>
                    <a:pt x="10268" y="21600"/>
                    <a:pt x="10571" y="21584"/>
                  </a:cubicBezTo>
                  <a:cubicBezTo>
                    <a:pt x="10874" y="21569"/>
                    <a:pt x="11185" y="21537"/>
                    <a:pt x="11488" y="21506"/>
                  </a:cubicBezTo>
                  <a:cubicBezTo>
                    <a:pt x="11791" y="21474"/>
                    <a:pt x="12085" y="21443"/>
                    <a:pt x="12380" y="21380"/>
                  </a:cubicBezTo>
                  <a:cubicBezTo>
                    <a:pt x="12674" y="21317"/>
                    <a:pt x="12968" y="21223"/>
                    <a:pt x="13306" y="21097"/>
                  </a:cubicBezTo>
                  <a:cubicBezTo>
                    <a:pt x="13643" y="20971"/>
                    <a:pt x="14024" y="20814"/>
                    <a:pt x="14396" y="20641"/>
                  </a:cubicBezTo>
                  <a:cubicBezTo>
                    <a:pt x="14768" y="20468"/>
                    <a:pt x="15132" y="20279"/>
                    <a:pt x="15452" y="20107"/>
                  </a:cubicBezTo>
                  <a:cubicBezTo>
                    <a:pt x="15772" y="19934"/>
                    <a:pt x="16049" y="19776"/>
                    <a:pt x="16343" y="19635"/>
                  </a:cubicBezTo>
                  <a:cubicBezTo>
                    <a:pt x="16637" y="19493"/>
                    <a:pt x="16949" y="19368"/>
                    <a:pt x="17239" y="19226"/>
                  </a:cubicBezTo>
                  <a:cubicBezTo>
                    <a:pt x="17529" y="19085"/>
                    <a:pt x="17797" y="18928"/>
                    <a:pt x="18104" y="18739"/>
                  </a:cubicBezTo>
                  <a:cubicBezTo>
                    <a:pt x="18411" y="18550"/>
                    <a:pt x="18758" y="18330"/>
                    <a:pt x="19078" y="18094"/>
                  </a:cubicBezTo>
                  <a:cubicBezTo>
                    <a:pt x="19398" y="17859"/>
                    <a:pt x="19692" y="17607"/>
                    <a:pt x="19982" y="17261"/>
                  </a:cubicBezTo>
                  <a:cubicBezTo>
                    <a:pt x="20272" y="16915"/>
                    <a:pt x="20558" y="16475"/>
                    <a:pt x="20813" y="15862"/>
                  </a:cubicBezTo>
                  <a:cubicBezTo>
                    <a:pt x="21068" y="15249"/>
                    <a:pt x="21293" y="14463"/>
                    <a:pt x="21419" y="13598"/>
                  </a:cubicBezTo>
                  <a:cubicBezTo>
                    <a:pt x="21544" y="12734"/>
                    <a:pt x="21570" y="11790"/>
                    <a:pt x="21492" y="10910"/>
                  </a:cubicBezTo>
                  <a:cubicBezTo>
                    <a:pt x="21414" y="10030"/>
                    <a:pt x="21232" y="9212"/>
                    <a:pt x="21007" y="8458"/>
                  </a:cubicBezTo>
                  <a:cubicBezTo>
                    <a:pt x="20782" y="7703"/>
                    <a:pt x="20514" y="7011"/>
                    <a:pt x="20224" y="6398"/>
                  </a:cubicBezTo>
                  <a:cubicBezTo>
                    <a:pt x="19934" y="5785"/>
                    <a:pt x="19623" y="5251"/>
                    <a:pt x="19329" y="4826"/>
                  </a:cubicBezTo>
                  <a:cubicBezTo>
                    <a:pt x="19034" y="4402"/>
                    <a:pt x="18758" y="4087"/>
                    <a:pt x="18459" y="3757"/>
                  </a:cubicBezTo>
                  <a:cubicBezTo>
                    <a:pt x="18160" y="3427"/>
                    <a:pt x="17840" y="3081"/>
                    <a:pt x="17511" y="2783"/>
                  </a:cubicBezTo>
                  <a:cubicBezTo>
                    <a:pt x="17182" y="2484"/>
                    <a:pt x="16845" y="2232"/>
                    <a:pt x="16495" y="1997"/>
                  </a:cubicBezTo>
                  <a:cubicBezTo>
                    <a:pt x="16144" y="1761"/>
                    <a:pt x="15781" y="1541"/>
                    <a:pt x="15469" y="1368"/>
                  </a:cubicBezTo>
                  <a:cubicBezTo>
                    <a:pt x="15157" y="1195"/>
                    <a:pt x="14898" y="1069"/>
                    <a:pt x="14638" y="975"/>
                  </a:cubicBezTo>
                  <a:cubicBezTo>
                    <a:pt x="14379" y="880"/>
                    <a:pt x="14119" y="817"/>
                    <a:pt x="13846" y="739"/>
                  </a:cubicBezTo>
                  <a:cubicBezTo>
                    <a:pt x="13574" y="660"/>
                    <a:pt x="13288" y="566"/>
                    <a:pt x="13016" y="503"/>
                  </a:cubicBezTo>
                  <a:cubicBezTo>
                    <a:pt x="12743" y="440"/>
                    <a:pt x="12483" y="409"/>
                    <a:pt x="12215" y="362"/>
                  </a:cubicBezTo>
                  <a:cubicBezTo>
                    <a:pt x="11947" y="314"/>
                    <a:pt x="11670" y="252"/>
                    <a:pt x="11380" y="204"/>
                  </a:cubicBezTo>
                  <a:cubicBezTo>
                    <a:pt x="11090" y="157"/>
                    <a:pt x="10787" y="126"/>
                    <a:pt x="10506" y="94"/>
                  </a:cubicBezTo>
                  <a:cubicBezTo>
                    <a:pt x="10225" y="63"/>
                    <a:pt x="9965" y="31"/>
                    <a:pt x="9697" y="16"/>
                  </a:cubicBezTo>
                  <a:cubicBezTo>
                    <a:pt x="9429" y="0"/>
                    <a:pt x="9152" y="0"/>
                    <a:pt x="8883" y="0"/>
                  </a:cubicBezTo>
                  <a:cubicBezTo>
                    <a:pt x="8615" y="0"/>
                    <a:pt x="8356" y="0"/>
                    <a:pt x="8040" y="0"/>
                  </a:cubicBezTo>
                  <a:cubicBezTo>
                    <a:pt x="7724" y="0"/>
                    <a:pt x="7352" y="0"/>
                    <a:pt x="6993" y="16"/>
                  </a:cubicBezTo>
                  <a:cubicBezTo>
                    <a:pt x="6633" y="31"/>
                    <a:pt x="6287" y="63"/>
                    <a:pt x="5920" y="110"/>
                  </a:cubicBezTo>
                  <a:cubicBezTo>
                    <a:pt x="5552" y="157"/>
                    <a:pt x="5162" y="220"/>
                    <a:pt x="4795" y="314"/>
                  </a:cubicBezTo>
                  <a:cubicBezTo>
                    <a:pt x="4427" y="409"/>
                    <a:pt x="4081" y="535"/>
                    <a:pt x="3734" y="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302922" y="6484596"/>
              <a:ext cx="32635" cy="86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8335" y="0"/>
                  </a:moveTo>
                  <a:cubicBezTo>
                    <a:pt x="12092" y="609"/>
                    <a:pt x="15848" y="1218"/>
                    <a:pt x="18196" y="1952"/>
                  </a:cubicBezTo>
                  <a:cubicBezTo>
                    <a:pt x="20544" y="2687"/>
                    <a:pt x="21483" y="3546"/>
                    <a:pt x="21483" y="4567"/>
                  </a:cubicBezTo>
                  <a:cubicBezTo>
                    <a:pt x="21483" y="5588"/>
                    <a:pt x="20544" y="6770"/>
                    <a:pt x="20074" y="8131"/>
                  </a:cubicBezTo>
                  <a:cubicBezTo>
                    <a:pt x="19605" y="9493"/>
                    <a:pt x="19605" y="11033"/>
                    <a:pt x="18666" y="12251"/>
                  </a:cubicBezTo>
                  <a:cubicBezTo>
                    <a:pt x="17726" y="13469"/>
                    <a:pt x="15848" y="14364"/>
                    <a:pt x="13031" y="15099"/>
                  </a:cubicBezTo>
                  <a:cubicBezTo>
                    <a:pt x="10214" y="15833"/>
                    <a:pt x="6457" y="16406"/>
                    <a:pt x="4109" y="17087"/>
                  </a:cubicBezTo>
                  <a:cubicBezTo>
                    <a:pt x="1761" y="17767"/>
                    <a:pt x="822" y="18555"/>
                    <a:pt x="353" y="19254"/>
                  </a:cubicBezTo>
                  <a:cubicBezTo>
                    <a:pt x="-117" y="19952"/>
                    <a:pt x="-117" y="20561"/>
                    <a:pt x="353" y="20937"/>
                  </a:cubicBezTo>
                  <a:cubicBezTo>
                    <a:pt x="822" y="21313"/>
                    <a:pt x="1761" y="21457"/>
                    <a:pt x="2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051302" y="6667433"/>
              <a:ext cx="151709" cy="38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7" fill="norm" stroke="1" extrusionOk="0">
                  <a:moveTo>
                    <a:pt x="16650" y="13782"/>
                  </a:moveTo>
                  <a:cubicBezTo>
                    <a:pt x="15850" y="13467"/>
                    <a:pt x="15050" y="13152"/>
                    <a:pt x="13250" y="13112"/>
                  </a:cubicBezTo>
                  <a:cubicBezTo>
                    <a:pt x="11450" y="13073"/>
                    <a:pt x="8650" y="13309"/>
                    <a:pt x="6250" y="14255"/>
                  </a:cubicBezTo>
                  <a:cubicBezTo>
                    <a:pt x="3850" y="15201"/>
                    <a:pt x="1850" y="16857"/>
                    <a:pt x="850" y="18000"/>
                  </a:cubicBezTo>
                  <a:cubicBezTo>
                    <a:pt x="-150" y="19143"/>
                    <a:pt x="-150" y="19774"/>
                    <a:pt x="250" y="20207"/>
                  </a:cubicBezTo>
                  <a:cubicBezTo>
                    <a:pt x="650" y="20641"/>
                    <a:pt x="1450" y="20877"/>
                    <a:pt x="2350" y="21074"/>
                  </a:cubicBezTo>
                  <a:cubicBezTo>
                    <a:pt x="3250" y="21271"/>
                    <a:pt x="4250" y="21429"/>
                    <a:pt x="5250" y="21469"/>
                  </a:cubicBezTo>
                  <a:cubicBezTo>
                    <a:pt x="6250" y="21508"/>
                    <a:pt x="7250" y="21429"/>
                    <a:pt x="9050" y="20444"/>
                  </a:cubicBezTo>
                  <a:cubicBezTo>
                    <a:pt x="10850" y="19458"/>
                    <a:pt x="13450" y="17566"/>
                    <a:pt x="15650" y="15241"/>
                  </a:cubicBezTo>
                  <a:cubicBezTo>
                    <a:pt x="17850" y="12915"/>
                    <a:pt x="19650" y="10156"/>
                    <a:pt x="20550" y="7870"/>
                  </a:cubicBezTo>
                  <a:cubicBezTo>
                    <a:pt x="21450" y="5584"/>
                    <a:pt x="21450" y="3771"/>
                    <a:pt x="20850" y="2549"/>
                  </a:cubicBezTo>
                  <a:cubicBezTo>
                    <a:pt x="20250" y="1327"/>
                    <a:pt x="19050" y="696"/>
                    <a:pt x="17950" y="342"/>
                  </a:cubicBezTo>
                  <a:cubicBezTo>
                    <a:pt x="16850" y="-13"/>
                    <a:pt x="15850" y="-92"/>
                    <a:pt x="15050" y="105"/>
                  </a:cubicBezTo>
                  <a:cubicBezTo>
                    <a:pt x="14250" y="302"/>
                    <a:pt x="13650" y="775"/>
                    <a:pt x="13250" y="2155"/>
                  </a:cubicBezTo>
                  <a:cubicBezTo>
                    <a:pt x="12850" y="3534"/>
                    <a:pt x="12650" y="5820"/>
                    <a:pt x="13150" y="8264"/>
                  </a:cubicBezTo>
                  <a:cubicBezTo>
                    <a:pt x="13650" y="10708"/>
                    <a:pt x="14850" y="13309"/>
                    <a:pt x="15950" y="15123"/>
                  </a:cubicBezTo>
                  <a:cubicBezTo>
                    <a:pt x="17050" y="16936"/>
                    <a:pt x="18050" y="17961"/>
                    <a:pt x="19050" y="18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204307" y="7053818"/>
              <a:ext cx="8560" cy="7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603821" y="6480317"/>
              <a:ext cx="17120" cy="36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926"/>
                    <a:pt x="3600" y="3851"/>
                    <a:pt x="5400" y="6153"/>
                  </a:cubicBezTo>
                  <a:cubicBezTo>
                    <a:pt x="7200" y="8456"/>
                    <a:pt x="9000" y="11135"/>
                    <a:pt x="9000" y="13228"/>
                  </a:cubicBezTo>
                  <a:cubicBezTo>
                    <a:pt x="9000" y="15321"/>
                    <a:pt x="7200" y="16828"/>
                    <a:pt x="9000" y="18126"/>
                  </a:cubicBezTo>
                  <a:cubicBezTo>
                    <a:pt x="10800" y="19423"/>
                    <a:pt x="16200" y="205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808341" y="6392522"/>
              <a:ext cx="120249" cy="36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51" fill="norm" stroke="1" extrusionOk="0">
                  <a:moveTo>
                    <a:pt x="11331" y="18073"/>
                  </a:moveTo>
                  <a:cubicBezTo>
                    <a:pt x="11579" y="17657"/>
                    <a:pt x="11828" y="17242"/>
                    <a:pt x="11455" y="16910"/>
                  </a:cubicBezTo>
                  <a:cubicBezTo>
                    <a:pt x="11083" y="16577"/>
                    <a:pt x="10090" y="16328"/>
                    <a:pt x="8972" y="16287"/>
                  </a:cubicBezTo>
                  <a:cubicBezTo>
                    <a:pt x="7855" y="16245"/>
                    <a:pt x="6614" y="16411"/>
                    <a:pt x="5000" y="17034"/>
                  </a:cubicBezTo>
                  <a:cubicBezTo>
                    <a:pt x="3386" y="17657"/>
                    <a:pt x="1400" y="18737"/>
                    <a:pt x="531" y="19568"/>
                  </a:cubicBezTo>
                  <a:cubicBezTo>
                    <a:pt x="-338" y="20399"/>
                    <a:pt x="-90" y="20980"/>
                    <a:pt x="903" y="21271"/>
                  </a:cubicBezTo>
                  <a:cubicBezTo>
                    <a:pt x="1896" y="21562"/>
                    <a:pt x="3634" y="21562"/>
                    <a:pt x="6365" y="20814"/>
                  </a:cubicBezTo>
                  <a:cubicBezTo>
                    <a:pt x="9096" y="20067"/>
                    <a:pt x="12821" y="18571"/>
                    <a:pt x="15552" y="16370"/>
                  </a:cubicBezTo>
                  <a:cubicBezTo>
                    <a:pt x="18283" y="14168"/>
                    <a:pt x="20021" y="11260"/>
                    <a:pt x="20641" y="8519"/>
                  </a:cubicBezTo>
                  <a:cubicBezTo>
                    <a:pt x="21262" y="5777"/>
                    <a:pt x="20765" y="3202"/>
                    <a:pt x="20145" y="1748"/>
                  </a:cubicBezTo>
                  <a:cubicBezTo>
                    <a:pt x="19524" y="294"/>
                    <a:pt x="18779" y="-38"/>
                    <a:pt x="18034" y="4"/>
                  </a:cubicBezTo>
                  <a:cubicBezTo>
                    <a:pt x="17290" y="45"/>
                    <a:pt x="16545" y="460"/>
                    <a:pt x="15800" y="1956"/>
                  </a:cubicBezTo>
                  <a:cubicBezTo>
                    <a:pt x="15055" y="3451"/>
                    <a:pt x="14310" y="6027"/>
                    <a:pt x="14434" y="8934"/>
                  </a:cubicBezTo>
                  <a:cubicBezTo>
                    <a:pt x="14559" y="11842"/>
                    <a:pt x="15552" y="15082"/>
                    <a:pt x="16545" y="18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984729" y="6679178"/>
              <a:ext cx="128396" cy="10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293"/>
                  </a:moveTo>
                  <a:cubicBezTo>
                    <a:pt x="1440" y="732"/>
                    <a:pt x="2880" y="171"/>
                    <a:pt x="4200" y="30"/>
                  </a:cubicBezTo>
                  <a:cubicBezTo>
                    <a:pt x="5520" y="-110"/>
                    <a:pt x="6720" y="171"/>
                    <a:pt x="7200" y="2415"/>
                  </a:cubicBezTo>
                  <a:cubicBezTo>
                    <a:pt x="7680" y="4659"/>
                    <a:pt x="7440" y="8867"/>
                    <a:pt x="6840" y="11391"/>
                  </a:cubicBezTo>
                  <a:cubicBezTo>
                    <a:pt x="6240" y="13916"/>
                    <a:pt x="5280" y="14758"/>
                    <a:pt x="4080" y="16160"/>
                  </a:cubicBezTo>
                  <a:cubicBezTo>
                    <a:pt x="2880" y="17563"/>
                    <a:pt x="1440" y="19526"/>
                    <a:pt x="1560" y="20508"/>
                  </a:cubicBezTo>
                  <a:cubicBezTo>
                    <a:pt x="1680" y="21490"/>
                    <a:pt x="3360" y="21490"/>
                    <a:pt x="6960" y="21209"/>
                  </a:cubicBezTo>
                  <a:cubicBezTo>
                    <a:pt x="10560" y="20929"/>
                    <a:pt x="16080" y="20368"/>
                    <a:pt x="21600" y="19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4955236" y="6446078"/>
              <a:ext cx="28006" cy="59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1480" y="0"/>
                  </a:moveTo>
                  <a:cubicBezTo>
                    <a:pt x="13640" y="1697"/>
                    <a:pt x="15800" y="3394"/>
                    <a:pt x="15260" y="5143"/>
                  </a:cubicBezTo>
                  <a:cubicBezTo>
                    <a:pt x="14720" y="6891"/>
                    <a:pt x="11480" y="8691"/>
                    <a:pt x="8780" y="10440"/>
                  </a:cubicBezTo>
                  <a:cubicBezTo>
                    <a:pt x="6080" y="12189"/>
                    <a:pt x="3920" y="13886"/>
                    <a:pt x="2300" y="15403"/>
                  </a:cubicBezTo>
                  <a:cubicBezTo>
                    <a:pt x="680" y="16920"/>
                    <a:pt x="-400" y="18257"/>
                    <a:pt x="140" y="19209"/>
                  </a:cubicBezTo>
                  <a:cubicBezTo>
                    <a:pt x="680" y="20160"/>
                    <a:pt x="2840" y="20726"/>
                    <a:pt x="6620" y="21060"/>
                  </a:cubicBezTo>
                  <a:cubicBezTo>
                    <a:pt x="10400" y="21394"/>
                    <a:pt x="15800" y="21497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082705" y="6526238"/>
              <a:ext cx="109715" cy="37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03" fill="norm" stroke="1" extrusionOk="0">
                  <a:moveTo>
                    <a:pt x="14755" y="15169"/>
                  </a:moveTo>
                  <a:cubicBezTo>
                    <a:pt x="14201" y="14763"/>
                    <a:pt x="13647" y="14357"/>
                    <a:pt x="12401" y="14073"/>
                  </a:cubicBezTo>
                  <a:cubicBezTo>
                    <a:pt x="11155" y="13789"/>
                    <a:pt x="9216" y="13626"/>
                    <a:pt x="7001" y="14479"/>
                  </a:cubicBezTo>
                  <a:cubicBezTo>
                    <a:pt x="4786" y="15332"/>
                    <a:pt x="2293" y="17199"/>
                    <a:pt x="1047" y="18336"/>
                  </a:cubicBezTo>
                  <a:cubicBezTo>
                    <a:pt x="-199" y="19473"/>
                    <a:pt x="-199" y="19879"/>
                    <a:pt x="355" y="20204"/>
                  </a:cubicBezTo>
                  <a:cubicBezTo>
                    <a:pt x="909" y="20529"/>
                    <a:pt x="2016" y="20772"/>
                    <a:pt x="3401" y="20650"/>
                  </a:cubicBezTo>
                  <a:cubicBezTo>
                    <a:pt x="4786" y="20529"/>
                    <a:pt x="6447" y="20041"/>
                    <a:pt x="8801" y="18701"/>
                  </a:cubicBezTo>
                  <a:cubicBezTo>
                    <a:pt x="11155" y="17362"/>
                    <a:pt x="14201" y="15169"/>
                    <a:pt x="16416" y="12530"/>
                  </a:cubicBezTo>
                  <a:cubicBezTo>
                    <a:pt x="18632" y="9891"/>
                    <a:pt x="20016" y="6805"/>
                    <a:pt x="20709" y="4856"/>
                  </a:cubicBezTo>
                  <a:cubicBezTo>
                    <a:pt x="21401" y="2908"/>
                    <a:pt x="21401" y="2096"/>
                    <a:pt x="21124" y="1486"/>
                  </a:cubicBezTo>
                  <a:cubicBezTo>
                    <a:pt x="20847" y="877"/>
                    <a:pt x="20293" y="471"/>
                    <a:pt x="19324" y="228"/>
                  </a:cubicBezTo>
                  <a:cubicBezTo>
                    <a:pt x="18355" y="-16"/>
                    <a:pt x="16970" y="-97"/>
                    <a:pt x="15862" y="147"/>
                  </a:cubicBezTo>
                  <a:cubicBezTo>
                    <a:pt x="14755" y="390"/>
                    <a:pt x="13924" y="959"/>
                    <a:pt x="13370" y="2745"/>
                  </a:cubicBezTo>
                  <a:cubicBezTo>
                    <a:pt x="12816" y="4532"/>
                    <a:pt x="12539" y="7536"/>
                    <a:pt x="12678" y="10216"/>
                  </a:cubicBezTo>
                  <a:cubicBezTo>
                    <a:pt x="12816" y="12895"/>
                    <a:pt x="13370" y="15250"/>
                    <a:pt x="13786" y="16834"/>
                  </a:cubicBezTo>
                  <a:cubicBezTo>
                    <a:pt x="14201" y="18417"/>
                    <a:pt x="14478" y="19229"/>
                    <a:pt x="15586" y="19879"/>
                  </a:cubicBezTo>
                  <a:cubicBezTo>
                    <a:pt x="16693" y="20529"/>
                    <a:pt x="18632" y="21016"/>
                    <a:pt x="2057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8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452860" y="4635836"/>
              <a:ext cx="2426402" cy="1750185"/>
            </a:xfrm>
            <a:prstGeom prst="rect">
              <a:avLst/>
            </a:prstGeom>
            <a:effectLst/>
          </p:spPr>
        </p:pic>
        <p:pic>
          <p:nvPicPr>
            <p:cNvPr id="248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245356" y="5902923"/>
              <a:ext cx="1422458" cy="116814"/>
            </a:xfrm>
            <a:prstGeom prst="rect">
              <a:avLst/>
            </a:prstGeom>
            <a:effectLst/>
          </p:spPr>
        </p:pic>
        <p:pic>
          <p:nvPicPr>
            <p:cNvPr id="249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553020" y="4937662"/>
              <a:ext cx="170432" cy="1078082"/>
            </a:xfrm>
            <a:prstGeom prst="rect">
              <a:avLst/>
            </a:prstGeom>
            <a:effectLst/>
          </p:spPr>
        </p:pic>
        <p:pic>
          <p:nvPicPr>
            <p:cNvPr id="249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8636311" y="5027513"/>
              <a:ext cx="1446175" cy="86698"/>
            </a:xfrm>
            <a:prstGeom prst="rect">
              <a:avLst/>
            </a:prstGeom>
            <a:effectLst/>
          </p:spPr>
        </p:pic>
        <p:sp>
          <p:nvSpPr>
            <p:cNvPr id="2494" name="Line"/>
            <p:cNvSpPr/>
            <p:nvPr/>
          </p:nvSpPr>
          <p:spPr>
            <a:xfrm>
              <a:off x="8524948" y="5525894"/>
              <a:ext cx="76494" cy="46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62" fill="norm" stroke="1" extrusionOk="0">
                  <a:moveTo>
                    <a:pt x="8645" y="198"/>
                  </a:moveTo>
                  <a:cubicBezTo>
                    <a:pt x="8259" y="528"/>
                    <a:pt x="7874" y="857"/>
                    <a:pt x="8645" y="989"/>
                  </a:cubicBezTo>
                  <a:cubicBezTo>
                    <a:pt x="9416" y="1120"/>
                    <a:pt x="11345" y="1054"/>
                    <a:pt x="12888" y="890"/>
                  </a:cubicBezTo>
                  <a:cubicBezTo>
                    <a:pt x="14431" y="725"/>
                    <a:pt x="15588" y="462"/>
                    <a:pt x="15202" y="264"/>
                  </a:cubicBezTo>
                  <a:cubicBezTo>
                    <a:pt x="14817" y="67"/>
                    <a:pt x="12888" y="-65"/>
                    <a:pt x="11731" y="34"/>
                  </a:cubicBezTo>
                  <a:cubicBezTo>
                    <a:pt x="10574" y="133"/>
                    <a:pt x="10188" y="462"/>
                    <a:pt x="10959" y="692"/>
                  </a:cubicBezTo>
                  <a:cubicBezTo>
                    <a:pt x="11731" y="923"/>
                    <a:pt x="13659" y="1054"/>
                    <a:pt x="15202" y="989"/>
                  </a:cubicBezTo>
                  <a:cubicBezTo>
                    <a:pt x="16745" y="923"/>
                    <a:pt x="17902" y="659"/>
                    <a:pt x="17517" y="495"/>
                  </a:cubicBezTo>
                  <a:cubicBezTo>
                    <a:pt x="17131" y="330"/>
                    <a:pt x="15202" y="264"/>
                    <a:pt x="14816" y="363"/>
                  </a:cubicBezTo>
                  <a:cubicBezTo>
                    <a:pt x="14431" y="462"/>
                    <a:pt x="15588" y="725"/>
                    <a:pt x="16938" y="758"/>
                  </a:cubicBezTo>
                  <a:cubicBezTo>
                    <a:pt x="18288" y="791"/>
                    <a:pt x="19831" y="594"/>
                    <a:pt x="20409" y="692"/>
                  </a:cubicBezTo>
                  <a:cubicBezTo>
                    <a:pt x="20988" y="791"/>
                    <a:pt x="20602" y="1186"/>
                    <a:pt x="19638" y="2042"/>
                  </a:cubicBezTo>
                  <a:cubicBezTo>
                    <a:pt x="18674" y="2898"/>
                    <a:pt x="17131" y="4215"/>
                    <a:pt x="15588" y="5598"/>
                  </a:cubicBezTo>
                  <a:cubicBezTo>
                    <a:pt x="14045" y="6981"/>
                    <a:pt x="12502" y="8430"/>
                    <a:pt x="10959" y="9978"/>
                  </a:cubicBezTo>
                  <a:cubicBezTo>
                    <a:pt x="9417" y="11525"/>
                    <a:pt x="7874" y="13172"/>
                    <a:pt x="6524" y="14620"/>
                  </a:cubicBezTo>
                  <a:cubicBezTo>
                    <a:pt x="5174" y="16069"/>
                    <a:pt x="4016" y="17320"/>
                    <a:pt x="3438" y="18275"/>
                  </a:cubicBezTo>
                  <a:cubicBezTo>
                    <a:pt x="2859" y="19230"/>
                    <a:pt x="2859" y="19889"/>
                    <a:pt x="2859" y="20383"/>
                  </a:cubicBezTo>
                  <a:cubicBezTo>
                    <a:pt x="2859" y="20876"/>
                    <a:pt x="2859" y="21206"/>
                    <a:pt x="3245" y="21206"/>
                  </a:cubicBezTo>
                  <a:cubicBezTo>
                    <a:pt x="3631" y="21206"/>
                    <a:pt x="4402" y="20876"/>
                    <a:pt x="4209" y="20909"/>
                  </a:cubicBezTo>
                  <a:cubicBezTo>
                    <a:pt x="4017" y="20942"/>
                    <a:pt x="2859" y="21337"/>
                    <a:pt x="3052" y="21436"/>
                  </a:cubicBezTo>
                  <a:cubicBezTo>
                    <a:pt x="3245" y="21535"/>
                    <a:pt x="4788" y="21337"/>
                    <a:pt x="5752" y="21074"/>
                  </a:cubicBezTo>
                  <a:cubicBezTo>
                    <a:pt x="6716" y="20811"/>
                    <a:pt x="7102" y="20481"/>
                    <a:pt x="6331" y="20218"/>
                  </a:cubicBezTo>
                  <a:cubicBezTo>
                    <a:pt x="5559" y="19955"/>
                    <a:pt x="3631" y="19757"/>
                    <a:pt x="2088" y="19790"/>
                  </a:cubicBezTo>
                  <a:cubicBezTo>
                    <a:pt x="545" y="19823"/>
                    <a:pt x="-612" y="20086"/>
                    <a:pt x="352" y="20218"/>
                  </a:cubicBezTo>
                  <a:cubicBezTo>
                    <a:pt x="1317" y="20350"/>
                    <a:pt x="4402" y="20350"/>
                    <a:pt x="7488" y="2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326448" y="5650024"/>
              <a:ext cx="72123" cy="22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0" fill="norm" stroke="1" extrusionOk="0">
                  <a:moveTo>
                    <a:pt x="19753" y="16400"/>
                  </a:moveTo>
                  <a:cubicBezTo>
                    <a:pt x="19753" y="15733"/>
                    <a:pt x="19753" y="15067"/>
                    <a:pt x="18923" y="14533"/>
                  </a:cubicBezTo>
                  <a:cubicBezTo>
                    <a:pt x="18092" y="14000"/>
                    <a:pt x="16430" y="13600"/>
                    <a:pt x="13523" y="13733"/>
                  </a:cubicBezTo>
                  <a:cubicBezTo>
                    <a:pt x="10615" y="13867"/>
                    <a:pt x="6461" y="14533"/>
                    <a:pt x="3761" y="15533"/>
                  </a:cubicBezTo>
                  <a:cubicBezTo>
                    <a:pt x="1061" y="16533"/>
                    <a:pt x="-185" y="17867"/>
                    <a:pt x="23" y="18933"/>
                  </a:cubicBezTo>
                  <a:cubicBezTo>
                    <a:pt x="230" y="20000"/>
                    <a:pt x="1892" y="20800"/>
                    <a:pt x="4177" y="21200"/>
                  </a:cubicBezTo>
                  <a:cubicBezTo>
                    <a:pt x="6461" y="21600"/>
                    <a:pt x="9369" y="21600"/>
                    <a:pt x="12484" y="20600"/>
                  </a:cubicBezTo>
                  <a:cubicBezTo>
                    <a:pt x="15600" y="19600"/>
                    <a:pt x="18923" y="17600"/>
                    <a:pt x="20169" y="15267"/>
                  </a:cubicBezTo>
                  <a:cubicBezTo>
                    <a:pt x="21415" y="12933"/>
                    <a:pt x="20584" y="10267"/>
                    <a:pt x="19546" y="8067"/>
                  </a:cubicBezTo>
                  <a:cubicBezTo>
                    <a:pt x="18507" y="5867"/>
                    <a:pt x="17261" y="4133"/>
                    <a:pt x="15807" y="2667"/>
                  </a:cubicBezTo>
                  <a:cubicBezTo>
                    <a:pt x="14353" y="1200"/>
                    <a:pt x="12692" y="0"/>
                    <a:pt x="11861" y="0"/>
                  </a:cubicBezTo>
                  <a:cubicBezTo>
                    <a:pt x="11030" y="0"/>
                    <a:pt x="11030" y="1200"/>
                    <a:pt x="12069" y="4000"/>
                  </a:cubicBezTo>
                  <a:cubicBezTo>
                    <a:pt x="13107" y="6800"/>
                    <a:pt x="15184" y="11200"/>
                    <a:pt x="16846" y="13933"/>
                  </a:cubicBezTo>
                  <a:cubicBezTo>
                    <a:pt x="18507" y="16667"/>
                    <a:pt x="19754" y="17733"/>
                    <a:pt x="21000" y="18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437088" y="5834058"/>
              <a:ext cx="17120" cy="5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685660" y="5085083"/>
              <a:ext cx="21060" cy="28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0" fill="norm" stroke="1" extrusionOk="0">
                  <a:moveTo>
                    <a:pt x="8296" y="0"/>
                  </a:moveTo>
                  <a:cubicBezTo>
                    <a:pt x="6856" y="2780"/>
                    <a:pt x="5416" y="5560"/>
                    <a:pt x="4696" y="8715"/>
                  </a:cubicBezTo>
                  <a:cubicBezTo>
                    <a:pt x="3976" y="11869"/>
                    <a:pt x="3976" y="15398"/>
                    <a:pt x="3256" y="17430"/>
                  </a:cubicBezTo>
                  <a:cubicBezTo>
                    <a:pt x="2536" y="19461"/>
                    <a:pt x="1096" y="19996"/>
                    <a:pt x="376" y="20531"/>
                  </a:cubicBezTo>
                  <a:cubicBezTo>
                    <a:pt x="-344" y="21065"/>
                    <a:pt x="-344" y="21600"/>
                    <a:pt x="3256" y="21547"/>
                  </a:cubicBezTo>
                  <a:cubicBezTo>
                    <a:pt x="6856" y="21493"/>
                    <a:pt x="14056" y="20851"/>
                    <a:pt x="21256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745917" y="5044929"/>
              <a:ext cx="65827" cy="25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62" fill="norm" stroke="1" extrusionOk="0">
                  <a:moveTo>
                    <a:pt x="10811" y="18705"/>
                  </a:moveTo>
                  <a:cubicBezTo>
                    <a:pt x="10811" y="18098"/>
                    <a:pt x="10811" y="17492"/>
                    <a:pt x="9662" y="17188"/>
                  </a:cubicBezTo>
                  <a:cubicBezTo>
                    <a:pt x="8513" y="16885"/>
                    <a:pt x="6215" y="16885"/>
                    <a:pt x="4377" y="17310"/>
                  </a:cubicBezTo>
                  <a:cubicBezTo>
                    <a:pt x="2539" y="17734"/>
                    <a:pt x="1160" y="18584"/>
                    <a:pt x="470" y="19372"/>
                  </a:cubicBezTo>
                  <a:cubicBezTo>
                    <a:pt x="-219" y="20161"/>
                    <a:pt x="-219" y="20889"/>
                    <a:pt x="930" y="21193"/>
                  </a:cubicBezTo>
                  <a:cubicBezTo>
                    <a:pt x="2079" y="21496"/>
                    <a:pt x="4377" y="21375"/>
                    <a:pt x="5985" y="20950"/>
                  </a:cubicBezTo>
                  <a:cubicBezTo>
                    <a:pt x="7594" y="20525"/>
                    <a:pt x="8513" y="19797"/>
                    <a:pt x="10811" y="17734"/>
                  </a:cubicBezTo>
                  <a:cubicBezTo>
                    <a:pt x="13109" y="15671"/>
                    <a:pt x="16785" y="12274"/>
                    <a:pt x="18853" y="9361"/>
                  </a:cubicBezTo>
                  <a:cubicBezTo>
                    <a:pt x="20921" y="6449"/>
                    <a:pt x="21381" y="4022"/>
                    <a:pt x="21151" y="2444"/>
                  </a:cubicBezTo>
                  <a:cubicBezTo>
                    <a:pt x="20921" y="867"/>
                    <a:pt x="20002" y="139"/>
                    <a:pt x="18853" y="17"/>
                  </a:cubicBezTo>
                  <a:cubicBezTo>
                    <a:pt x="17704" y="-104"/>
                    <a:pt x="16326" y="381"/>
                    <a:pt x="15177" y="1959"/>
                  </a:cubicBezTo>
                  <a:cubicBezTo>
                    <a:pt x="14028" y="3536"/>
                    <a:pt x="13109" y="6206"/>
                    <a:pt x="12879" y="8148"/>
                  </a:cubicBezTo>
                  <a:cubicBezTo>
                    <a:pt x="12649" y="10089"/>
                    <a:pt x="13109" y="11303"/>
                    <a:pt x="14258" y="12152"/>
                  </a:cubicBezTo>
                  <a:cubicBezTo>
                    <a:pt x="15407" y="13002"/>
                    <a:pt x="17245" y="13487"/>
                    <a:pt x="19083" y="13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8822276" y="5174926"/>
              <a:ext cx="59919" cy="6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6" fill="norm" stroke="1" extrusionOk="0">
                  <a:moveTo>
                    <a:pt x="0" y="1361"/>
                  </a:moveTo>
                  <a:cubicBezTo>
                    <a:pt x="2571" y="461"/>
                    <a:pt x="5143" y="-439"/>
                    <a:pt x="6943" y="236"/>
                  </a:cubicBezTo>
                  <a:cubicBezTo>
                    <a:pt x="8743" y="911"/>
                    <a:pt x="9771" y="3161"/>
                    <a:pt x="9771" y="5411"/>
                  </a:cubicBezTo>
                  <a:cubicBezTo>
                    <a:pt x="9771" y="7661"/>
                    <a:pt x="8743" y="9911"/>
                    <a:pt x="6943" y="12611"/>
                  </a:cubicBezTo>
                  <a:cubicBezTo>
                    <a:pt x="5143" y="15311"/>
                    <a:pt x="2571" y="18461"/>
                    <a:pt x="2571" y="19811"/>
                  </a:cubicBezTo>
                  <a:cubicBezTo>
                    <a:pt x="2571" y="21161"/>
                    <a:pt x="5143" y="20711"/>
                    <a:pt x="8743" y="19361"/>
                  </a:cubicBezTo>
                  <a:cubicBezTo>
                    <a:pt x="12343" y="18011"/>
                    <a:pt x="16971" y="15761"/>
                    <a:pt x="21600" y="13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8210255" y="5804098"/>
              <a:ext cx="8561" cy="1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69"/>
                    <a:pt x="7199" y="10338"/>
                    <a:pt x="10799" y="13938"/>
                  </a:cubicBezTo>
                  <a:cubicBezTo>
                    <a:pt x="14399" y="17538"/>
                    <a:pt x="18000" y="195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033415" y="5080802"/>
              <a:ext cx="11414" cy="13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5401" y="0"/>
                  </a:moveTo>
                  <a:cubicBezTo>
                    <a:pt x="2700" y="6104"/>
                    <a:pt x="0" y="12209"/>
                    <a:pt x="0" y="15848"/>
                  </a:cubicBezTo>
                  <a:cubicBezTo>
                    <a:pt x="0" y="19487"/>
                    <a:pt x="2700" y="20661"/>
                    <a:pt x="6750" y="21130"/>
                  </a:cubicBezTo>
                  <a:cubicBezTo>
                    <a:pt x="10800" y="21600"/>
                    <a:pt x="16200" y="21365"/>
                    <a:pt x="2160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259555" y="5614358"/>
              <a:ext cx="170462" cy="43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2" fill="norm" stroke="1" extrusionOk="0">
                  <a:moveTo>
                    <a:pt x="15027" y="14894"/>
                  </a:moveTo>
                  <a:cubicBezTo>
                    <a:pt x="13947" y="14188"/>
                    <a:pt x="12867" y="13482"/>
                    <a:pt x="11967" y="13024"/>
                  </a:cubicBezTo>
                  <a:cubicBezTo>
                    <a:pt x="11067" y="12565"/>
                    <a:pt x="10347" y="12353"/>
                    <a:pt x="9537" y="12247"/>
                  </a:cubicBezTo>
                  <a:cubicBezTo>
                    <a:pt x="8727" y="12141"/>
                    <a:pt x="7827" y="12141"/>
                    <a:pt x="6747" y="12459"/>
                  </a:cubicBezTo>
                  <a:cubicBezTo>
                    <a:pt x="5667" y="12776"/>
                    <a:pt x="4407" y="13412"/>
                    <a:pt x="3237" y="14612"/>
                  </a:cubicBezTo>
                  <a:cubicBezTo>
                    <a:pt x="2067" y="15812"/>
                    <a:pt x="987" y="17576"/>
                    <a:pt x="447" y="18706"/>
                  </a:cubicBezTo>
                  <a:cubicBezTo>
                    <a:pt x="-93" y="19835"/>
                    <a:pt x="-93" y="20329"/>
                    <a:pt x="177" y="20718"/>
                  </a:cubicBezTo>
                  <a:cubicBezTo>
                    <a:pt x="447" y="21106"/>
                    <a:pt x="987" y="21388"/>
                    <a:pt x="2247" y="21494"/>
                  </a:cubicBezTo>
                  <a:cubicBezTo>
                    <a:pt x="3507" y="21600"/>
                    <a:pt x="5487" y="21529"/>
                    <a:pt x="8007" y="20647"/>
                  </a:cubicBezTo>
                  <a:cubicBezTo>
                    <a:pt x="10527" y="19765"/>
                    <a:pt x="13587" y="18071"/>
                    <a:pt x="15567" y="15918"/>
                  </a:cubicBezTo>
                  <a:cubicBezTo>
                    <a:pt x="17547" y="13765"/>
                    <a:pt x="18447" y="11153"/>
                    <a:pt x="18897" y="8541"/>
                  </a:cubicBezTo>
                  <a:cubicBezTo>
                    <a:pt x="19347" y="5929"/>
                    <a:pt x="19347" y="3318"/>
                    <a:pt x="19257" y="1835"/>
                  </a:cubicBezTo>
                  <a:cubicBezTo>
                    <a:pt x="19167" y="353"/>
                    <a:pt x="18987" y="0"/>
                    <a:pt x="18717" y="0"/>
                  </a:cubicBezTo>
                  <a:cubicBezTo>
                    <a:pt x="18447" y="0"/>
                    <a:pt x="18087" y="353"/>
                    <a:pt x="17547" y="1553"/>
                  </a:cubicBezTo>
                  <a:cubicBezTo>
                    <a:pt x="17007" y="2753"/>
                    <a:pt x="16287" y="4800"/>
                    <a:pt x="16017" y="7306"/>
                  </a:cubicBezTo>
                  <a:cubicBezTo>
                    <a:pt x="15747" y="9812"/>
                    <a:pt x="15927" y="12776"/>
                    <a:pt x="16017" y="14541"/>
                  </a:cubicBezTo>
                  <a:cubicBezTo>
                    <a:pt x="16107" y="16306"/>
                    <a:pt x="16107" y="16871"/>
                    <a:pt x="16107" y="17400"/>
                  </a:cubicBezTo>
                  <a:cubicBezTo>
                    <a:pt x="16107" y="17929"/>
                    <a:pt x="16107" y="18424"/>
                    <a:pt x="17007" y="18600"/>
                  </a:cubicBezTo>
                  <a:cubicBezTo>
                    <a:pt x="17907" y="18776"/>
                    <a:pt x="19707" y="18635"/>
                    <a:pt x="21507" y="1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558354" y="5843785"/>
              <a:ext cx="120274" cy="15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36" fill="norm" stroke="1" extrusionOk="0">
                  <a:moveTo>
                    <a:pt x="20120" y="2236"/>
                  </a:moveTo>
                  <a:cubicBezTo>
                    <a:pt x="20616" y="1236"/>
                    <a:pt x="21113" y="236"/>
                    <a:pt x="20865" y="36"/>
                  </a:cubicBezTo>
                  <a:cubicBezTo>
                    <a:pt x="20616" y="-164"/>
                    <a:pt x="19623" y="436"/>
                    <a:pt x="16892" y="2536"/>
                  </a:cubicBezTo>
                  <a:cubicBezTo>
                    <a:pt x="14161" y="4636"/>
                    <a:pt x="9692" y="8236"/>
                    <a:pt x="6837" y="10436"/>
                  </a:cubicBezTo>
                  <a:cubicBezTo>
                    <a:pt x="3982" y="12636"/>
                    <a:pt x="2741" y="13436"/>
                    <a:pt x="1623" y="14536"/>
                  </a:cubicBezTo>
                  <a:cubicBezTo>
                    <a:pt x="506" y="15636"/>
                    <a:pt x="-487" y="17036"/>
                    <a:pt x="258" y="17736"/>
                  </a:cubicBezTo>
                  <a:cubicBezTo>
                    <a:pt x="1003" y="18436"/>
                    <a:pt x="3485" y="18436"/>
                    <a:pt x="6092" y="18436"/>
                  </a:cubicBezTo>
                  <a:cubicBezTo>
                    <a:pt x="8699" y="18436"/>
                    <a:pt x="11430" y="18436"/>
                    <a:pt x="13541" y="18436"/>
                  </a:cubicBezTo>
                  <a:cubicBezTo>
                    <a:pt x="15651" y="18436"/>
                    <a:pt x="17141" y="18436"/>
                    <a:pt x="17761" y="18936"/>
                  </a:cubicBezTo>
                  <a:cubicBezTo>
                    <a:pt x="18382" y="19436"/>
                    <a:pt x="18134" y="20436"/>
                    <a:pt x="17885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557649" y="6013812"/>
              <a:ext cx="154838" cy="4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33" fill="norm" stroke="1" extrusionOk="0">
                  <a:moveTo>
                    <a:pt x="5457" y="8640"/>
                  </a:moveTo>
                  <a:cubicBezTo>
                    <a:pt x="4268" y="10080"/>
                    <a:pt x="3079" y="11520"/>
                    <a:pt x="1989" y="13680"/>
                  </a:cubicBezTo>
                  <a:cubicBezTo>
                    <a:pt x="899" y="15840"/>
                    <a:pt x="-92" y="18720"/>
                    <a:pt x="7" y="20160"/>
                  </a:cubicBezTo>
                  <a:cubicBezTo>
                    <a:pt x="106" y="21600"/>
                    <a:pt x="1295" y="21600"/>
                    <a:pt x="4565" y="19080"/>
                  </a:cubicBezTo>
                  <a:cubicBezTo>
                    <a:pt x="7835" y="16560"/>
                    <a:pt x="13185" y="11520"/>
                    <a:pt x="16356" y="7920"/>
                  </a:cubicBezTo>
                  <a:cubicBezTo>
                    <a:pt x="19526" y="4320"/>
                    <a:pt x="20517" y="216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811458" y="5848063"/>
              <a:ext cx="110743" cy="16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51" fill="norm" stroke="1" extrusionOk="0">
                  <a:moveTo>
                    <a:pt x="3219" y="3791"/>
                  </a:moveTo>
                  <a:cubicBezTo>
                    <a:pt x="2665" y="8299"/>
                    <a:pt x="2111" y="12807"/>
                    <a:pt x="1558" y="15906"/>
                  </a:cubicBezTo>
                  <a:cubicBezTo>
                    <a:pt x="1004" y="19005"/>
                    <a:pt x="450" y="20696"/>
                    <a:pt x="173" y="21071"/>
                  </a:cubicBezTo>
                  <a:cubicBezTo>
                    <a:pt x="-104" y="21447"/>
                    <a:pt x="-104" y="20508"/>
                    <a:pt x="588" y="17972"/>
                  </a:cubicBezTo>
                  <a:cubicBezTo>
                    <a:pt x="1281" y="15437"/>
                    <a:pt x="2665" y="11304"/>
                    <a:pt x="3911" y="8487"/>
                  </a:cubicBezTo>
                  <a:cubicBezTo>
                    <a:pt x="5158" y="5670"/>
                    <a:pt x="6265" y="4167"/>
                    <a:pt x="6819" y="4073"/>
                  </a:cubicBezTo>
                  <a:cubicBezTo>
                    <a:pt x="7373" y="3979"/>
                    <a:pt x="7373" y="5294"/>
                    <a:pt x="7373" y="6421"/>
                  </a:cubicBezTo>
                  <a:cubicBezTo>
                    <a:pt x="7373" y="7548"/>
                    <a:pt x="7373" y="8487"/>
                    <a:pt x="7511" y="9426"/>
                  </a:cubicBezTo>
                  <a:cubicBezTo>
                    <a:pt x="7650" y="10365"/>
                    <a:pt x="7927" y="11304"/>
                    <a:pt x="8481" y="11398"/>
                  </a:cubicBezTo>
                  <a:cubicBezTo>
                    <a:pt x="9034" y="11492"/>
                    <a:pt x="9865" y="10741"/>
                    <a:pt x="11250" y="8863"/>
                  </a:cubicBezTo>
                  <a:cubicBezTo>
                    <a:pt x="12634" y="6984"/>
                    <a:pt x="14573" y="3979"/>
                    <a:pt x="16234" y="2195"/>
                  </a:cubicBezTo>
                  <a:cubicBezTo>
                    <a:pt x="17896" y="410"/>
                    <a:pt x="19281" y="-153"/>
                    <a:pt x="19973" y="35"/>
                  </a:cubicBezTo>
                  <a:cubicBezTo>
                    <a:pt x="20665" y="223"/>
                    <a:pt x="20665" y="1162"/>
                    <a:pt x="20804" y="3697"/>
                  </a:cubicBezTo>
                  <a:cubicBezTo>
                    <a:pt x="20942" y="6233"/>
                    <a:pt x="21219" y="10365"/>
                    <a:pt x="21496" y="14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957172" y="5853804"/>
              <a:ext cx="84864" cy="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51" fill="norm" stroke="1" extrusionOk="0">
                  <a:moveTo>
                    <a:pt x="9535" y="12161"/>
                  </a:moveTo>
                  <a:cubicBezTo>
                    <a:pt x="10255" y="10524"/>
                    <a:pt x="10975" y="8888"/>
                    <a:pt x="11335" y="6597"/>
                  </a:cubicBezTo>
                  <a:cubicBezTo>
                    <a:pt x="11695" y="4306"/>
                    <a:pt x="11695" y="1361"/>
                    <a:pt x="10795" y="379"/>
                  </a:cubicBezTo>
                  <a:cubicBezTo>
                    <a:pt x="9895" y="-603"/>
                    <a:pt x="8095" y="379"/>
                    <a:pt x="6115" y="2670"/>
                  </a:cubicBezTo>
                  <a:cubicBezTo>
                    <a:pt x="4135" y="4961"/>
                    <a:pt x="1975" y="8561"/>
                    <a:pt x="895" y="11342"/>
                  </a:cubicBezTo>
                  <a:cubicBezTo>
                    <a:pt x="-185" y="14124"/>
                    <a:pt x="-185" y="16088"/>
                    <a:pt x="355" y="17724"/>
                  </a:cubicBezTo>
                  <a:cubicBezTo>
                    <a:pt x="895" y="19361"/>
                    <a:pt x="1975" y="20670"/>
                    <a:pt x="3235" y="20833"/>
                  </a:cubicBezTo>
                  <a:cubicBezTo>
                    <a:pt x="4495" y="20997"/>
                    <a:pt x="5935" y="20015"/>
                    <a:pt x="7555" y="18542"/>
                  </a:cubicBezTo>
                  <a:cubicBezTo>
                    <a:pt x="9175" y="17070"/>
                    <a:pt x="10975" y="15106"/>
                    <a:pt x="12415" y="14942"/>
                  </a:cubicBezTo>
                  <a:cubicBezTo>
                    <a:pt x="13855" y="14779"/>
                    <a:pt x="14935" y="16415"/>
                    <a:pt x="16375" y="17397"/>
                  </a:cubicBezTo>
                  <a:cubicBezTo>
                    <a:pt x="17815" y="18379"/>
                    <a:pt x="19615" y="18706"/>
                    <a:pt x="21415" y="19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0059155" y="5854597"/>
              <a:ext cx="102717" cy="8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0"/>
                  </a:moveTo>
                  <a:cubicBezTo>
                    <a:pt x="1800" y="-139"/>
                    <a:pt x="3600" y="-487"/>
                    <a:pt x="7200" y="2997"/>
                  </a:cubicBezTo>
                  <a:cubicBezTo>
                    <a:pt x="10800" y="6481"/>
                    <a:pt x="16200" y="13797"/>
                    <a:pt x="21600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102939" y="5844044"/>
              <a:ext cx="67493" cy="14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1662"/>
                  </a:moveTo>
                  <a:cubicBezTo>
                    <a:pt x="19092" y="831"/>
                    <a:pt x="17329" y="0"/>
                    <a:pt x="15786" y="0"/>
                  </a:cubicBezTo>
                  <a:cubicBezTo>
                    <a:pt x="14243" y="0"/>
                    <a:pt x="12920" y="831"/>
                    <a:pt x="10055" y="3531"/>
                  </a:cubicBezTo>
                  <a:cubicBezTo>
                    <a:pt x="7190" y="6231"/>
                    <a:pt x="2782" y="10800"/>
                    <a:pt x="1018" y="14123"/>
                  </a:cubicBezTo>
                  <a:cubicBezTo>
                    <a:pt x="-745" y="17446"/>
                    <a:pt x="137" y="19523"/>
                    <a:pt x="1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292601" y="5731341"/>
              <a:ext cx="104664" cy="21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5945" y="2682"/>
                    <a:pt x="10761" y="5365"/>
                    <a:pt x="7017" y="8047"/>
                  </a:cubicBezTo>
                  <a:cubicBezTo>
                    <a:pt x="3273" y="10729"/>
                    <a:pt x="969" y="13412"/>
                    <a:pt x="249" y="15600"/>
                  </a:cubicBezTo>
                  <a:cubicBezTo>
                    <a:pt x="-471" y="17788"/>
                    <a:pt x="393" y="19482"/>
                    <a:pt x="2553" y="20400"/>
                  </a:cubicBezTo>
                  <a:cubicBezTo>
                    <a:pt x="4713" y="21318"/>
                    <a:pt x="8169" y="21459"/>
                    <a:pt x="116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379794" y="5680655"/>
              <a:ext cx="133994" cy="25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43" fill="norm" stroke="1" extrusionOk="0">
                  <a:moveTo>
                    <a:pt x="12205" y="13983"/>
                  </a:moveTo>
                  <a:cubicBezTo>
                    <a:pt x="11755" y="13383"/>
                    <a:pt x="11305" y="12783"/>
                    <a:pt x="10517" y="12543"/>
                  </a:cubicBezTo>
                  <a:cubicBezTo>
                    <a:pt x="9730" y="12303"/>
                    <a:pt x="8605" y="12423"/>
                    <a:pt x="6918" y="13263"/>
                  </a:cubicBezTo>
                  <a:cubicBezTo>
                    <a:pt x="5230" y="14103"/>
                    <a:pt x="2980" y="15663"/>
                    <a:pt x="1630" y="17043"/>
                  </a:cubicBezTo>
                  <a:cubicBezTo>
                    <a:pt x="280" y="18423"/>
                    <a:pt x="-170" y="19623"/>
                    <a:pt x="55" y="20403"/>
                  </a:cubicBezTo>
                  <a:cubicBezTo>
                    <a:pt x="280" y="21183"/>
                    <a:pt x="1180" y="21543"/>
                    <a:pt x="2305" y="21543"/>
                  </a:cubicBezTo>
                  <a:cubicBezTo>
                    <a:pt x="3430" y="21543"/>
                    <a:pt x="4780" y="21183"/>
                    <a:pt x="7143" y="19383"/>
                  </a:cubicBezTo>
                  <a:cubicBezTo>
                    <a:pt x="9505" y="17583"/>
                    <a:pt x="12880" y="14343"/>
                    <a:pt x="15467" y="11163"/>
                  </a:cubicBezTo>
                  <a:cubicBezTo>
                    <a:pt x="18055" y="7983"/>
                    <a:pt x="19855" y="4863"/>
                    <a:pt x="20642" y="2883"/>
                  </a:cubicBezTo>
                  <a:cubicBezTo>
                    <a:pt x="21430" y="903"/>
                    <a:pt x="21205" y="63"/>
                    <a:pt x="20418" y="3"/>
                  </a:cubicBezTo>
                  <a:cubicBezTo>
                    <a:pt x="19630" y="-57"/>
                    <a:pt x="18280" y="663"/>
                    <a:pt x="17043" y="2943"/>
                  </a:cubicBezTo>
                  <a:cubicBezTo>
                    <a:pt x="15805" y="5223"/>
                    <a:pt x="14680" y="9063"/>
                    <a:pt x="14005" y="12243"/>
                  </a:cubicBezTo>
                  <a:cubicBezTo>
                    <a:pt x="13330" y="15423"/>
                    <a:pt x="13105" y="17943"/>
                    <a:pt x="1288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517100" y="5911095"/>
              <a:ext cx="12840" cy="2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0572738" y="5928215"/>
              <a:ext cx="34240" cy="3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0660664" y="5729113"/>
              <a:ext cx="131945" cy="22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54" fill="norm" stroke="1" extrusionOk="0">
                  <a:moveTo>
                    <a:pt x="10655" y="13894"/>
                  </a:moveTo>
                  <a:cubicBezTo>
                    <a:pt x="10655" y="13223"/>
                    <a:pt x="10655" y="12552"/>
                    <a:pt x="10655" y="11680"/>
                  </a:cubicBezTo>
                  <a:cubicBezTo>
                    <a:pt x="10655" y="10808"/>
                    <a:pt x="10655" y="9735"/>
                    <a:pt x="9966" y="9265"/>
                  </a:cubicBezTo>
                  <a:cubicBezTo>
                    <a:pt x="9276" y="8796"/>
                    <a:pt x="7898" y="8930"/>
                    <a:pt x="6404" y="9735"/>
                  </a:cubicBezTo>
                  <a:cubicBezTo>
                    <a:pt x="4910" y="10540"/>
                    <a:pt x="3302" y="12016"/>
                    <a:pt x="2153" y="13760"/>
                  </a:cubicBezTo>
                  <a:cubicBezTo>
                    <a:pt x="1004" y="15504"/>
                    <a:pt x="315" y="17516"/>
                    <a:pt x="85" y="18858"/>
                  </a:cubicBezTo>
                  <a:cubicBezTo>
                    <a:pt x="-145" y="20200"/>
                    <a:pt x="85" y="20870"/>
                    <a:pt x="889" y="21139"/>
                  </a:cubicBezTo>
                  <a:cubicBezTo>
                    <a:pt x="1693" y="21407"/>
                    <a:pt x="3072" y="21273"/>
                    <a:pt x="5255" y="19998"/>
                  </a:cubicBezTo>
                  <a:cubicBezTo>
                    <a:pt x="7438" y="18724"/>
                    <a:pt x="10425" y="16309"/>
                    <a:pt x="13183" y="13156"/>
                  </a:cubicBezTo>
                  <a:cubicBezTo>
                    <a:pt x="15940" y="10003"/>
                    <a:pt x="18468" y="6113"/>
                    <a:pt x="19847" y="3698"/>
                  </a:cubicBezTo>
                  <a:cubicBezTo>
                    <a:pt x="21225" y="1283"/>
                    <a:pt x="21455" y="344"/>
                    <a:pt x="21110" y="75"/>
                  </a:cubicBezTo>
                  <a:cubicBezTo>
                    <a:pt x="20766" y="-193"/>
                    <a:pt x="19847" y="209"/>
                    <a:pt x="18238" y="2021"/>
                  </a:cubicBezTo>
                  <a:cubicBezTo>
                    <a:pt x="16629" y="3832"/>
                    <a:pt x="14332" y="7052"/>
                    <a:pt x="12838" y="10406"/>
                  </a:cubicBezTo>
                  <a:cubicBezTo>
                    <a:pt x="11344" y="13760"/>
                    <a:pt x="10655" y="17248"/>
                    <a:pt x="9966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769612" y="5913413"/>
              <a:ext cx="154076" cy="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6550"/>
                  </a:moveTo>
                  <a:cubicBezTo>
                    <a:pt x="400" y="4550"/>
                    <a:pt x="800" y="2550"/>
                    <a:pt x="1700" y="1350"/>
                  </a:cubicBezTo>
                  <a:cubicBezTo>
                    <a:pt x="2600" y="150"/>
                    <a:pt x="4000" y="-250"/>
                    <a:pt x="5100" y="150"/>
                  </a:cubicBezTo>
                  <a:cubicBezTo>
                    <a:pt x="6200" y="550"/>
                    <a:pt x="7000" y="1750"/>
                    <a:pt x="7000" y="4350"/>
                  </a:cubicBezTo>
                  <a:cubicBezTo>
                    <a:pt x="7000" y="6950"/>
                    <a:pt x="6200" y="10950"/>
                    <a:pt x="5500" y="13750"/>
                  </a:cubicBezTo>
                  <a:cubicBezTo>
                    <a:pt x="4800" y="16550"/>
                    <a:pt x="4200" y="18150"/>
                    <a:pt x="4400" y="19350"/>
                  </a:cubicBezTo>
                  <a:cubicBezTo>
                    <a:pt x="4600" y="20550"/>
                    <a:pt x="5600" y="21350"/>
                    <a:pt x="8600" y="19550"/>
                  </a:cubicBezTo>
                  <a:cubicBezTo>
                    <a:pt x="11600" y="17750"/>
                    <a:pt x="16600" y="13350"/>
                    <a:pt x="21600" y="8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0893727" y="5731341"/>
              <a:ext cx="101726" cy="30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13315" y="0"/>
                  </a:moveTo>
                  <a:cubicBezTo>
                    <a:pt x="16866" y="3752"/>
                    <a:pt x="20416" y="7504"/>
                    <a:pt x="21008" y="10699"/>
                  </a:cubicBezTo>
                  <a:cubicBezTo>
                    <a:pt x="21600" y="13893"/>
                    <a:pt x="19233" y="16530"/>
                    <a:pt x="15238" y="18254"/>
                  </a:cubicBezTo>
                  <a:cubicBezTo>
                    <a:pt x="11244" y="19977"/>
                    <a:pt x="5622" y="207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1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894872" y="5348701"/>
              <a:ext cx="775523" cy="953994"/>
            </a:xfrm>
            <a:prstGeom prst="rect">
              <a:avLst/>
            </a:prstGeom>
            <a:effectLst/>
          </p:spPr>
        </p:pic>
        <p:pic>
          <p:nvPicPr>
            <p:cNvPr id="251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558446" y="4629157"/>
              <a:ext cx="1014164" cy="881955"/>
            </a:xfrm>
            <a:prstGeom prst="rect">
              <a:avLst/>
            </a:prstGeom>
            <a:effectLst/>
          </p:spPr>
        </p:pic>
        <p:pic>
          <p:nvPicPr>
            <p:cNvPr id="252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020148" y="6577252"/>
              <a:ext cx="557966" cy="119592"/>
            </a:xfrm>
            <a:prstGeom prst="rect">
              <a:avLst/>
            </a:prstGeom>
            <a:effectLst/>
          </p:spPr>
        </p:pic>
        <p:pic>
          <p:nvPicPr>
            <p:cNvPr id="252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980479" y="6521005"/>
              <a:ext cx="223191" cy="264739"/>
            </a:xfrm>
            <a:prstGeom prst="rect">
              <a:avLst/>
            </a:prstGeom>
            <a:effectLst/>
          </p:spPr>
        </p:pic>
        <p:pic>
          <p:nvPicPr>
            <p:cNvPr id="252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664044" y="6938143"/>
              <a:ext cx="600076" cy="66676"/>
            </a:xfrm>
            <a:prstGeom prst="rect">
              <a:avLst/>
            </a:prstGeom>
            <a:effectLst/>
          </p:spPr>
        </p:pic>
        <p:pic>
          <p:nvPicPr>
            <p:cNvPr id="252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194269" y="6858768"/>
              <a:ext cx="135699" cy="23177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4" name="Drawing"/>
          <p:cNvGrpSpPr/>
          <p:nvPr/>
        </p:nvGrpSpPr>
        <p:grpSpPr>
          <a:xfrm>
            <a:off x="947692" y="636347"/>
            <a:ext cx="11859317" cy="8685453"/>
            <a:chOff x="0" y="0"/>
            <a:chExt cx="11859315" cy="8685452"/>
          </a:xfrm>
        </p:grpSpPr>
        <p:sp>
          <p:nvSpPr>
            <p:cNvPr id="2530" name="Line"/>
            <p:cNvSpPr/>
            <p:nvPr/>
          </p:nvSpPr>
          <p:spPr>
            <a:xfrm>
              <a:off x="1584414" y="296421"/>
              <a:ext cx="161720" cy="309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87" fill="norm" stroke="1" extrusionOk="0">
                  <a:moveTo>
                    <a:pt x="0" y="0"/>
                  </a:moveTo>
                  <a:cubicBezTo>
                    <a:pt x="1122" y="398"/>
                    <a:pt x="2244" y="797"/>
                    <a:pt x="3226" y="1239"/>
                  </a:cubicBezTo>
                  <a:cubicBezTo>
                    <a:pt x="4208" y="1682"/>
                    <a:pt x="5049" y="2169"/>
                    <a:pt x="5751" y="2663"/>
                  </a:cubicBezTo>
                  <a:cubicBezTo>
                    <a:pt x="6452" y="3157"/>
                    <a:pt x="7013" y="3659"/>
                    <a:pt x="7574" y="4168"/>
                  </a:cubicBezTo>
                  <a:cubicBezTo>
                    <a:pt x="8135" y="4677"/>
                    <a:pt x="8696" y="5193"/>
                    <a:pt x="9397" y="5695"/>
                  </a:cubicBezTo>
                  <a:cubicBezTo>
                    <a:pt x="10099" y="6197"/>
                    <a:pt x="10940" y="6684"/>
                    <a:pt x="11922" y="7185"/>
                  </a:cubicBezTo>
                  <a:cubicBezTo>
                    <a:pt x="12904" y="7687"/>
                    <a:pt x="14026" y="8203"/>
                    <a:pt x="15008" y="8727"/>
                  </a:cubicBezTo>
                  <a:cubicBezTo>
                    <a:pt x="15990" y="9251"/>
                    <a:pt x="16831" y="9782"/>
                    <a:pt x="17392" y="10320"/>
                  </a:cubicBezTo>
                  <a:cubicBezTo>
                    <a:pt x="17953" y="10859"/>
                    <a:pt x="18234" y="11405"/>
                    <a:pt x="18514" y="11936"/>
                  </a:cubicBezTo>
                  <a:cubicBezTo>
                    <a:pt x="18795" y="12467"/>
                    <a:pt x="19075" y="12984"/>
                    <a:pt x="19216" y="13544"/>
                  </a:cubicBezTo>
                  <a:cubicBezTo>
                    <a:pt x="19356" y="14105"/>
                    <a:pt x="19356" y="14710"/>
                    <a:pt x="19636" y="15285"/>
                  </a:cubicBezTo>
                  <a:cubicBezTo>
                    <a:pt x="19917" y="15861"/>
                    <a:pt x="20478" y="16407"/>
                    <a:pt x="20899" y="16975"/>
                  </a:cubicBezTo>
                  <a:cubicBezTo>
                    <a:pt x="21319" y="17543"/>
                    <a:pt x="21600" y="18133"/>
                    <a:pt x="21319" y="18649"/>
                  </a:cubicBezTo>
                  <a:cubicBezTo>
                    <a:pt x="21039" y="19166"/>
                    <a:pt x="20197" y="19608"/>
                    <a:pt x="18234" y="20021"/>
                  </a:cubicBezTo>
                  <a:cubicBezTo>
                    <a:pt x="16270" y="20434"/>
                    <a:pt x="13184" y="20818"/>
                    <a:pt x="10660" y="21076"/>
                  </a:cubicBezTo>
                  <a:cubicBezTo>
                    <a:pt x="8135" y="21334"/>
                    <a:pt x="6171" y="21467"/>
                    <a:pt x="4488" y="21534"/>
                  </a:cubicBezTo>
                  <a:cubicBezTo>
                    <a:pt x="2805" y="21600"/>
                    <a:pt x="1403" y="21600"/>
                    <a:pt x="701" y="21556"/>
                  </a:cubicBezTo>
                  <a:cubicBezTo>
                    <a:pt x="0" y="21511"/>
                    <a:pt x="0" y="21423"/>
                    <a:pt x="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211660" y="3103121"/>
              <a:ext cx="6214756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7" fill="norm" stroke="1" extrusionOk="0">
                  <a:moveTo>
                    <a:pt x="125" y="15247"/>
                  </a:moveTo>
                  <a:cubicBezTo>
                    <a:pt x="67" y="16941"/>
                    <a:pt x="8" y="18635"/>
                    <a:pt x="0" y="19482"/>
                  </a:cubicBezTo>
                  <a:cubicBezTo>
                    <a:pt x="-7" y="20329"/>
                    <a:pt x="37" y="20329"/>
                    <a:pt x="188" y="20541"/>
                  </a:cubicBezTo>
                  <a:cubicBezTo>
                    <a:pt x="339" y="20753"/>
                    <a:pt x="596" y="21176"/>
                    <a:pt x="879" y="21388"/>
                  </a:cubicBezTo>
                  <a:cubicBezTo>
                    <a:pt x="1162" y="21600"/>
                    <a:pt x="1471" y="21600"/>
                    <a:pt x="1765" y="21176"/>
                  </a:cubicBezTo>
                  <a:cubicBezTo>
                    <a:pt x="2060" y="20753"/>
                    <a:pt x="2339" y="19906"/>
                    <a:pt x="2633" y="19059"/>
                  </a:cubicBezTo>
                  <a:cubicBezTo>
                    <a:pt x="2927" y="18212"/>
                    <a:pt x="3236" y="17365"/>
                    <a:pt x="3523" y="16729"/>
                  </a:cubicBezTo>
                  <a:cubicBezTo>
                    <a:pt x="3810" y="16094"/>
                    <a:pt x="4075" y="15671"/>
                    <a:pt x="4354" y="15247"/>
                  </a:cubicBezTo>
                  <a:cubicBezTo>
                    <a:pt x="4634" y="14824"/>
                    <a:pt x="4928" y="14400"/>
                    <a:pt x="5182" y="13976"/>
                  </a:cubicBezTo>
                  <a:cubicBezTo>
                    <a:pt x="5435" y="13553"/>
                    <a:pt x="5649" y="13129"/>
                    <a:pt x="5873" y="12706"/>
                  </a:cubicBezTo>
                  <a:cubicBezTo>
                    <a:pt x="6097" y="12282"/>
                    <a:pt x="6333" y="11859"/>
                    <a:pt x="6579" y="11435"/>
                  </a:cubicBezTo>
                  <a:cubicBezTo>
                    <a:pt x="6825" y="11012"/>
                    <a:pt x="7083" y="10588"/>
                    <a:pt x="7358" y="10165"/>
                  </a:cubicBezTo>
                  <a:cubicBezTo>
                    <a:pt x="7634" y="9741"/>
                    <a:pt x="7928" y="9318"/>
                    <a:pt x="8223" y="8894"/>
                  </a:cubicBezTo>
                  <a:cubicBezTo>
                    <a:pt x="8517" y="8471"/>
                    <a:pt x="8811" y="8047"/>
                    <a:pt x="9113" y="7624"/>
                  </a:cubicBezTo>
                  <a:cubicBezTo>
                    <a:pt x="9414" y="7200"/>
                    <a:pt x="9723" y="6776"/>
                    <a:pt x="10028" y="6353"/>
                  </a:cubicBezTo>
                  <a:cubicBezTo>
                    <a:pt x="10333" y="5929"/>
                    <a:pt x="10635" y="5506"/>
                    <a:pt x="10940" y="5082"/>
                  </a:cubicBezTo>
                  <a:cubicBezTo>
                    <a:pt x="11245" y="4659"/>
                    <a:pt x="11554" y="4235"/>
                    <a:pt x="11856" y="3812"/>
                  </a:cubicBezTo>
                  <a:cubicBezTo>
                    <a:pt x="12157" y="3388"/>
                    <a:pt x="12451" y="2965"/>
                    <a:pt x="12746" y="2541"/>
                  </a:cubicBezTo>
                  <a:cubicBezTo>
                    <a:pt x="13040" y="2118"/>
                    <a:pt x="13334" y="1694"/>
                    <a:pt x="13621" y="1271"/>
                  </a:cubicBezTo>
                  <a:cubicBezTo>
                    <a:pt x="13908" y="847"/>
                    <a:pt x="14187" y="424"/>
                    <a:pt x="14463" y="212"/>
                  </a:cubicBezTo>
                  <a:cubicBezTo>
                    <a:pt x="14739" y="0"/>
                    <a:pt x="15011" y="0"/>
                    <a:pt x="15268" y="0"/>
                  </a:cubicBezTo>
                  <a:cubicBezTo>
                    <a:pt x="15526" y="0"/>
                    <a:pt x="15768" y="0"/>
                    <a:pt x="16011" y="0"/>
                  </a:cubicBezTo>
                  <a:cubicBezTo>
                    <a:pt x="16254" y="0"/>
                    <a:pt x="16496" y="0"/>
                    <a:pt x="16732" y="0"/>
                  </a:cubicBezTo>
                  <a:cubicBezTo>
                    <a:pt x="16967" y="0"/>
                    <a:pt x="17195" y="0"/>
                    <a:pt x="17475" y="0"/>
                  </a:cubicBezTo>
                  <a:cubicBezTo>
                    <a:pt x="17754" y="0"/>
                    <a:pt x="18085" y="0"/>
                    <a:pt x="18390" y="212"/>
                  </a:cubicBezTo>
                  <a:cubicBezTo>
                    <a:pt x="18695" y="424"/>
                    <a:pt x="18975" y="847"/>
                    <a:pt x="19240" y="1271"/>
                  </a:cubicBezTo>
                  <a:cubicBezTo>
                    <a:pt x="19504" y="1694"/>
                    <a:pt x="19754" y="2118"/>
                    <a:pt x="20015" y="2541"/>
                  </a:cubicBezTo>
                  <a:cubicBezTo>
                    <a:pt x="20277" y="2965"/>
                    <a:pt x="20549" y="3388"/>
                    <a:pt x="20813" y="4024"/>
                  </a:cubicBezTo>
                  <a:cubicBezTo>
                    <a:pt x="21078" y="4659"/>
                    <a:pt x="21336" y="5506"/>
                    <a:pt x="21593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673314" y="3502041"/>
              <a:ext cx="173158" cy="2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65" fill="norm" stroke="1" extrusionOk="0">
                  <a:moveTo>
                    <a:pt x="9257" y="2844"/>
                  </a:moveTo>
                  <a:cubicBezTo>
                    <a:pt x="7971" y="2478"/>
                    <a:pt x="6686" y="2112"/>
                    <a:pt x="5400" y="2386"/>
                  </a:cubicBezTo>
                  <a:cubicBezTo>
                    <a:pt x="4114" y="2661"/>
                    <a:pt x="2829" y="3576"/>
                    <a:pt x="1800" y="6505"/>
                  </a:cubicBezTo>
                  <a:cubicBezTo>
                    <a:pt x="771" y="9434"/>
                    <a:pt x="0" y="14376"/>
                    <a:pt x="0" y="17305"/>
                  </a:cubicBezTo>
                  <a:cubicBezTo>
                    <a:pt x="0" y="20234"/>
                    <a:pt x="771" y="21149"/>
                    <a:pt x="3214" y="21332"/>
                  </a:cubicBezTo>
                  <a:cubicBezTo>
                    <a:pt x="5657" y="21515"/>
                    <a:pt x="9771" y="20966"/>
                    <a:pt x="13243" y="19410"/>
                  </a:cubicBezTo>
                  <a:cubicBezTo>
                    <a:pt x="16714" y="17854"/>
                    <a:pt x="19543" y="15291"/>
                    <a:pt x="20571" y="12179"/>
                  </a:cubicBezTo>
                  <a:cubicBezTo>
                    <a:pt x="21600" y="9068"/>
                    <a:pt x="20829" y="5407"/>
                    <a:pt x="19157" y="3118"/>
                  </a:cubicBezTo>
                  <a:cubicBezTo>
                    <a:pt x="17486" y="830"/>
                    <a:pt x="14914" y="-85"/>
                    <a:pt x="12471" y="7"/>
                  </a:cubicBezTo>
                  <a:cubicBezTo>
                    <a:pt x="10029" y="98"/>
                    <a:pt x="7714" y="1196"/>
                    <a:pt x="6557" y="2112"/>
                  </a:cubicBezTo>
                  <a:cubicBezTo>
                    <a:pt x="5400" y="3027"/>
                    <a:pt x="5400" y="3759"/>
                    <a:pt x="5400" y="4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251664" y="3377070"/>
              <a:ext cx="222167" cy="27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1" fill="norm" stroke="1" extrusionOk="0">
                  <a:moveTo>
                    <a:pt x="6725" y="3367"/>
                  </a:moveTo>
                  <a:cubicBezTo>
                    <a:pt x="8355" y="2222"/>
                    <a:pt x="9985" y="1076"/>
                    <a:pt x="11819" y="504"/>
                  </a:cubicBezTo>
                  <a:cubicBezTo>
                    <a:pt x="13653" y="-69"/>
                    <a:pt x="15691" y="-69"/>
                    <a:pt x="17219" y="95"/>
                  </a:cubicBezTo>
                  <a:cubicBezTo>
                    <a:pt x="18747" y="258"/>
                    <a:pt x="19766" y="586"/>
                    <a:pt x="20275" y="1158"/>
                  </a:cubicBezTo>
                  <a:cubicBezTo>
                    <a:pt x="20785" y="1731"/>
                    <a:pt x="20785" y="2549"/>
                    <a:pt x="19358" y="3695"/>
                  </a:cubicBezTo>
                  <a:cubicBezTo>
                    <a:pt x="17932" y="4840"/>
                    <a:pt x="15079" y="6313"/>
                    <a:pt x="13042" y="7376"/>
                  </a:cubicBezTo>
                  <a:cubicBezTo>
                    <a:pt x="11004" y="8440"/>
                    <a:pt x="9781" y="9095"/>
                    <a:pt x="9781" y="9504"/>
                  </a:cubicBezTo>
                  <a:cubicBezTo>
                    <a:pt x="9781" y="9913"/>
                    <a:pt x="11004" y="10076"/>
                    <a:pt x="13042" y="10895"/>
                  </a:cubicBezTo>
                  <a:cubicBezTo>
                    <a:pt x="15079" y="11713"/>
                    <a:pt x="17932" y="13186"/>
                    <a:pt x="19562" y="14331"/>
                  </a:cubicBezTo>
                  <a:cubicBezTo>
                    <a:pt x="21192" y="15476"/>
                    <a:pt x="21600" y="16295"/>
                    <a:pt x="21294" y="17031"/>
                  </a:cubicBezTo>
                  <a:cubicBezTo>
                    <a:pt x="20989" y="17767"/>
                    <a:pt x="19970" y="18422"/>
                    <a:pt x="16608" y="19158"/>
                  </a:cubicBezTo>
                  <a:cubicBezTo>
                    <a:pt x="13245" y="19895"/>
                    <a:pt x="7540" y="20713"/>
                    <a:pt x="4381" y="21122"/>
                  </a:cubicBezTo>
                  <a:cubicBezTo>
                    <a:pt x="1223" y="21531"/>
                    <a:pt x="611" y="21531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81004" y="1336614"/>
              <a:ext cx="268411" cy="11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83" fill="norm" stroke="1" extrusionOk="0">
                  <a:moveTo>
                    <a:pt x="12286" y="21583"/>
                  </a:moveTo>
                  <a:cubicBezTo>
                    <a:pt x="11780" y="20771"/>
                    <a:pt x="11274" y="19959"/>
                    <a:pt x="10768" y="18842"/>
                  </a:cubicBezTo>
                  <a:cubicBezTo>
                    <a:pt x="10261" y="17726"/>
                    <a:pt x="9755" y="16305"/>
                    <a:pt x="9418" y="14863"/>
                  </a:cubicBezTo>
                  <a:cubicBezTo>
                    <a:pt x="9080" y="13422"/>
                    <a:pt x="8911" y="11960"/>
                    <a:pt x="9080" y="10478"/>
                  </a:cubicBezTo>
                  <a:cubicBezTo>
                    <a:pt x="9249" y="8997"/>
                    <a:pt x="9755" y="7494"/>
                    <a:pt x="10346" y="6134"/>
                  </a:cubicBezTo>
                  <a:cubicBezTo>
                    <a:pt x="10936" y="4774"/>
                    <a:pt x="11611" y="3556"/>
                    <a:pt x="12033" y="2845"/>
                  </a:cubicBezTo>
                  <a:cubicBezTo>
                    <a:pt x="12455" y="2135"/>
                    <a:pt x="12624" y="1932"/>
                    <a:pt x="12708" y="1709"/>
                  </a:cubicBezTo>
                  <a:cubicBezTo>
                    <a:pt x="12793" y="1485"/>
                    <a:pt x="12793" y="1242"/>
                    <a:pt x="12540" y="1201"/>
                  </a:cubicBezTo>
                  <a:cubicBezTo>
                    <a:pt x="12286" y="1160"/>
                    <a:pt x="11780" y="1323"/>
                    <a:pt x="11274" y="1506"/>
                  </a:cubicBezTo>
                  <a:cubicBezTo>
                    <a:pt x="10768" y="1688"/>
                    <a:pt x="10261" y="1891"/>
                    <a:pt x="9249" y="2094"/>
                  </a:cubicBezTo>
                  <a:cubicBezTo>
                    <a:pt x="8236" y="2297"/>
                    <a:pt x="6718" y="2500"/>
                    <a:pt x="5536" y="2642"/>
                  </a:cubicBezTo>
                  <a:cubicBezTo>
                    <a:pt x="4355" y="2785"/>
                    <a:pt x="3511" y="2866"/>
                    <a:pt x="2499" y="2947"/>
                  </a:cubicBezTo>
                  <a:cubicBezTo>
                    <a:pt x="1486" y="3028"/>
                    <a:pt x="305" y="3109"/>
                    <a:pt x="52" y="3008"/>
                  </a:cubicBezTo>
                  <a:cubicBezTo>
                    <a:pt x="-201" y="2906"/>
                    <a:pt x="474" y="2622"/>
                    <a:pt x="1993" y="2115"/>
                  </a:cubicBezTo>
                  <a:cubicBezTo>
                    <a:pt x="3511" y="1607"/>
                    <a:pt x="5874" y="876"/>
                    <a:pt x="7477" y="470"/>
                  </a:cubicBezTo>
                  <a:cubicBezTo>
                    <a:pt x="9080" y="64"/>
                    <a:pt x="9924" y="-17"/>
                    <a:pt x="10683" y="3"/>
                  </a:cubicBezTo>
                  <a:cubicBezTo>
                    <a:pt x="11443" y="24"/>
                    <a:pt x="12118" y="145"/>
                    <a:pt x="13468" y="572"/>
                  </a:cubicBezTo>
                  <a:cubicBezTo>
                    <a:pt x="14818" y="998"/>
                    <a:pt x="16843" y="1729"/>
                    <a:pt x="18277" y="2155"/>
                  </a:cubicBezTo>
                  <a:cubicBezTo>
                    <a:pt x="19711" y="2581"/>
                    <a:pt x="20555" y="2703"/>
                    <a:pt x="21399" y="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12769" y="1591821"/>
              <a:ext cx="236439" cy="22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942" fill="norm" stroke="1" extrusionOk="0">
                  <a:moveTo>
                    <a:pt x="2679" y="9341"/>
                  </a:moveTo>
                  <a:cubicBezTo>
                    <a:pt x="1740" y="9535"/>
                    <a:pt x="801" y="9730"/>
                    <a:pt x="332" y="10314"/>
                  </a:cubicBezTo>
                  <a:cubicBezTo>
                    <a:pt x="-138" y="10897"/>
                    <a:pt x="-138" y="11870"/>
                    <a:pt x="519" y="13427"/>
                  </a:cubicBezTo>
                  <a:cubicBezTo>
                    <a:pt x="1177" y="14984"/>
                    <a:pt x="2492" y="17124"/>
                    <a:pt x="5027" y="18778"/>
                  </a:cubicBezTo>
                  <a:cubicBezTo>
                    <a:pt x="7563" y="20432"/>
                    <a:pt x="11319" y="21600"/>
                    <a:pt x="14419" y="20530"/>
                  </a:cubicBezTo>
                  <a:cubicBezTo>
                    <a:pt x="17518" y="19459"/>
                    <a:pt x="19959" y="16151"/>
                    <a:pt x="20711" y="12843"/>
                  </a:cubicBezTo>
                  <a:cubicBezTo>
                    <a:pt x="21462" y="9535"/>
                    <a:pt x="20523" y="6227"/>
                    <a:pt x="19396" y="4086"/>
                  </a:cubicBezTo>
                  <a:cubicBezTo>
                    <a:pt x="18269" y="1946"/>
                    <a:pt x="16954" y="973"/>
                    <a:pt x="156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0414" y="1477521"/>
              <a:ext cx="254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680" y="8100"/>
                    <a:pt x="9360" y="16200"/>
                    <a:pt x="12960" y="18900"/>
                  </a:cubicBezTo>
                  <a:cubicBezTo>
                    <a:pt x="16560" y="21600"/>
                    <a:pt x="1908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6182" y="1359843"/>
              <a:ext cx="252624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687" fill="norm" stroke="1" extrusionOk="0">
                  <a:moveTo>
                    <a:pt x="7418" y="17660"/>
                  </a:moveTo>
                  <a:cubicBezTo>
                    <a:pt x="4939" y="15754"/>
                    <a:pt x="2461" y="13848"/>
                    <a:pt x="1133" y="11783"/>
                  </a:cubicBezTo>
                  <a:cubicBezTo>
                    <a:pt x="-195" y="9719"/>
                    <a:pt x="-372" y="7495"/>
                    <a:pt x="690" y="5272"/>
                  </a:cubicBezTo>
                  <a:cubicBezTo>
                    <a:pt x="1753" y="3048"/>
                    <a:pt x="4054" y="825"/>
                    <a:pt x="7064" y="189"/>
                  </a:cubicBezTo>
                  <a:cubicBezTo>
                    <a:pt x="10074" y="-446"/>
                    <a:pt x="13792" y="507"/>
                    <a:pt x="16271" y="3207"/>
                  </a:cubicBezTo>
                  <a:cubicBezTo>
                    <a:pt x="18749" y="5907"/>
                    <a:pt x="19989" y="10354"/>
                    <a:pt x="20608" y="13848"/>
                  </a:cubicBezTo>
                  <a:cubicBezTo>
                    <a:pt x="21228" y="17342"/>
                    <a:pt x="21228" y="19883"/>
                    <a:pt x="20962" y="20519"/>
                  </a:cubicBezTo>
                  <a:cubicBezTo>
                    <a:pt x="20697" y="21154"/>
                    <a:pt x="20166" y="19883"/>
                    <a:pt x="19989" y="18454"/>
                  </a:cubicBezTo>
                  <a:cubicBezTo>
                    <a:pt x="19812" y="17025"/>
                    <a:pt x="19989" y="15436"/>
                    <a:pt x="20166" y="13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2314" y="1223521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400"/>
                    <a:pt x="9000" y="4800"/>
                    <a:pt x="12600" y="8400"/>
                  </a:cubicBezTo>
                  <a:cubicBezTo>
                    <a:pt x="16200" y="12000"/>
                    <a:pt x="189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-1" y="969521"/>
              <a:ext cx="2231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7486"/>
                    <a:pt x="-898" y="13371"/>
                    <a:pt x="84" y="9771"/>
                  </a:cubicBezTo>
                  <a:cubicBezTo>
                    <a:pt x="1066" y="6171"/>
                    <a:pt x="10884" y="3086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4864" y="1001271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404064" y="2976121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423114" y="2493521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7280"/>
                    <a:pt x="14400" y="12960"/>
                    <a:pt x="10800" y="9360"/>
                  </a:cubicBezTo>
                  <a:cubicBezTo>
                    <a:pt x="7200" y="5760"/>
                    <a:pt x="3600" y="28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435814" y="2055371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461214" y="1693421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6359606" y="1110133"/>
              <a:ext cx="91820" cy="8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81" fill="norm" stroke="1" extrusionOk="0">
                  <a:moveTo>
                    <a:pt x="15842" y="7675"/>
                  </a:moveTo>
                  <a:cubicBezTo>
                    <a:pt x="13922" y="9256"/>
                    <a:pt x="12002" y="10836"/>
                    <a:pt x="11042" y="12944"/>
                  </a:cubicBezTo>
                  <a:cubicBezTo>
                    <a:pt x="10082" y="15051"/>
                    <a:pt x="10082" y="17685"/>
                    <a:pt x="11282" y="18475"/>
                  </a:cubicBezTo>
                  <a:cubicBezTo>
                    <a:pt x="12482" y="19266"/>
                    <a:pt x="14882" y="18212"/>
                    <a:pt x="16802" y="16368"/>
                  </a:cubicBezTo>
                  <a:cubicBezTo>
                    <a:pt x="18722" y="14524"/>
                    <a:pt x="20162" y="11890"/>
                    <a:pt x="20402" y="9256"/>
                  </a:cubicBezTo>
                  <a:cubicBezTo>
                    <a:pt x="20642" y="6622"/>
                    <a:pt x="19682" y="3988"/>
                    <a:pt x="17522" y="2934"/>
                  </a:cubicBezTo>
                  <a:cubicBezTo>
                    <a:pt x="15362" y="1880"/>
                    <a:pt x="12002" y="2407"/>
                    <a:pt x="10082" y="3988"/>
                  </a:cubicBezTo>
                  <a:cubicBezTo>
                    <a:pt x="8162" y="5568"/>
                    <a:pt x="7682" y="8202"/>
                    <a:pt x="8402" y="10573"/>
                  </a:cubicBezTo>
                  <a:cubicBezTo>
                    <a:pt x="9122" y="12944"/>
                    <a:pt x="11042" y="15051"/>
                    <a:pt x="13202" y="15578"/>
                  </a:cubicBezTo>
                  <a:cubicBezTo>
                    <a:pt x="15362" y="16105"/>
                    <a:pt x="17762" y="15051"/>
                    <a:pt x="19202" y="13207"/>
                  </a:cubicBezTo>
                  <a:cubicBezTo>
                    <a:pt x="20642" y="11363"/>
                    <a:pt x="21122" y="8729"/>
                    <a:pt x="20642" y="6358"/>
                  </a:cubicBezTo>
                  <a:cubicBezTo>
                    <a:pt x="20162" y="3988"/>
                    <a:pt x="18722" y="1880"/>
                    <a:pt x="16802" y="827"/>
                  </a:cubicBezTo>
                  <a:cubicBezTo>
                    <a:pt x="14882" y="-227"/>
                    <a:pt x="12482" y="-227"/>
                    <a:pt x="10322" y="563"/>
                  </a:cubicBezTo>
                  <a:cubicBezTo>
                    <a:pt x="8162" y="1353"/>
                    <a:pt x="6242" y="2934"/>
                    <a:pt x="5282" y="5041"/>
                  </a:cubicBezTo>
                  <a:cubicBezTo>
                    <a:pt x="4322" y="7149"/>
                    <a:pt x="4322" y="9783"/>
                    <a:pt x="5522" y="11627"/>
                  </a:cubicBezTo>
                  <a:cubicBezTo>
                    <a:pt x="6722" y="13471"/>
                    <a:pt x="9122" y="14524"/>
                    <a:pt x="11522" y="14788"/>
                  </a:cubicBezTo>
                  <a:cubicBezTo>
                    <a:pt x="13922" y="15051"/>
                    <a:pt x="16322" y="14524"/>
                    <a:pt x="17762" y="12944"/>
                  </a:cubicBezTo>
                  <a:cubicBezTo>
                    <a:pt x="19202" y="11363"/>
                    <a:pt x="19682" y="8729"/>
                    <a:pt x="18722" y="7149"/>
                  </a:cubicBezTo>
                  <a:cubicBezTo>
                    <a:pt x="17762" y="5568"/>
                    <a:pt x="15362" y="5041"/>
                    <a:pt x="12722" y="5041"/>
                  </a:cubicBezTo>
                  <a:cubicBezTo>
                    <a:pt x="10082" y="5041"/>
                    <a:pt x="7202" y="5568"/>
                    <a:pt x="5522" y="7149"/>
                  </a:cubicBezTo>
                  <a:cubicBezTo>
                    <a:pt x="3842" y="8729"/>
                    <a:pt x="3362" y="11363"/>
                    <a:pt x="4322" y="13207"/>
                  </a:cubicBezTo>
                  <a:cubicBezTo>
                    <a:pt x="5282" y="15051"/>
                    <a:pt x="7682" y="16105"/>
                    <a:pt x="10082" y="16632"/>
                  </a:cubicBezTo>
                  <a:cubicBezTo>
                    <a:pt x="12482" y="17158"/>
                    <a:pt x="14882" y="17158"/>
                    <a:pt x="16322" y="15841"/>
                  </a:cubicBezTo>
                  <a:cubicBezTo>
                    <a:pt x="17762" y="14524"/>
                    <a:pt x="18242" y="11890"/>
                    <a:pt x="16802" y="10046"/>
                  </a:cubicBezTo>
                  <a:cubicBezTo>
                    <a:pt x="15362" y="8202"/>
                    <a:pt x="12002" y="7149"/>
                    <a:pt x="9122" y="7412"/>
                  </a:cubicBezTo>
                  <a:cubicBezTo>
                    <a:pt x="6242" y="7675"/>
                    <a:pt x="3842" y="9256"/>
                    <a:pt x="2162" y="11363"/>
                  </a:cubicBezTo>
                  <a:cubicBezTo>
                    <a:pt x="482" y="13471"/>
                    <a:pt x="-478" y="16105"/>
                    <a:pt x="242" y="17949"/>
                  </a:cubicBezTo>
                  <a:cubicBezTo>
                    <a:pt x="962" y="19793"/>
                    <a:pt x="3362" y="20846"/>
                    <a:pt x="6002" y="21110"/>
                  </a:cubicBezTo>
                  <a:cubicBezTo>
                    <a:pt x="8642" y="21373"/>
                    <a:pt x="11522" y="20846"/>
                    <a:pt x="11762" y="20583"/>
                  </a:cubicBezTo>
                  <a:cubicBezTo>
                    <a:pt x="12002" y="20319"/>
                    <a:pt x="9602" y="20319"/>
                    <a:pt x="9842" y="18475"/>
                  </a:cubicBezTo>
                  <a:cubicBezTo>
                    <a:pt x="10082" y="16632"/>
                    <a:pt x="12962" y="12944"/>
                    <a:pt x="12482" y="11363"/>
                  </a:cubicBezTo>
                  <a:cubicBezTo>
                    <a:pt x="12002" y="9783"/>
                    <a:pt x="8162" y="10310"/>
                    <a:pt x="6242" y="11890"/>
                  </a:cubicBezTo>
                  <a:cubicBezTo>
                    <a:pt x="4322" y="13471"/>
                    <a:pt x="4322" y="16105"/>
                    <a:pt x="4322" y="1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47914" y="1103234"/>
              <a:ext cx="4787901" cy="2120538"/>
            </a:xfrm>
            <a:prstGeom prst="rect">
              <a:avLst/>
            </a:prstGeom>
            <a:effectLst/>
          </p:spPr>
        </p:pic>
        <p:pic>
          <p:nvPicPr>
            <p:cNvPr id="25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80454" y="3141221"/>
              <a:ext cx="48086" cy="177801"/>
            </a:xfrm>
            <a:prstGeom prst="rect">
              <a:avLst/>
            </a:prstGeom>
            <a:effectLst/>
          </p:spPr>
        </p:pic>
        <p:pic>
          <p:nvPicPr>
            <p:cNvPr id="255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79447" y="3369821"/>
              <a:ext cx="118642" cy="175458"/>
            </a:xfrm>
            <a:prstGeom prst="rect">
              <a:avLst/>
            </a:prstGeom>
            <a:effectLst/>
          </p:spPr>
        </p:pic>
        <p:pic>
          <p:nvPicPr>
            <p:cNvPr id="2552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43264" y="34587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5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32164" y="3365173"/>
              <a:ext cx="100705" cy="222666"/>
            </a:xfrm>
            <a:prstGeom prst="rect">
              <a:avLst/>
            </a:prstGeom>
            <a:effectLst/>
          </p:spPr>
        </p:pic>
        <p:pic>
          <p:nvPicPr>
            <p:cNvPr id="255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638514" y="3325371"/>
              <a:ext cx="184151" cy="76201"/>
            </a:xfrm>
            <a:prstGeom prst="rect">
              <a:avLst/>
            </a:prstGeom>
            <a:effectLst/>
          </p:spPr>
        </p:pic>
        <p:pic>
          <p:nvPicPr>
            <p:cNvPr id="255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10064" y="3094655"/>
              <a:ext cx="57151" cy="218017"/>
            </a:xfrm>
            <a:prstGeom prst="rect">
              <a:avLst/>
            </a:prstGeom>
            <a:effectLst/>
          </p:spPr>
        </p:pic>
        <p:pic>
          <p:nvPicPr>
            <p:cNvPr id="2560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565614" y="3401571"/>
              <a:ext cx="50801" cy="165101"/>
            </a:xfrm>
            <a:prstGeom prst="rect">
              <a:avLst/>
            </a:prstGeom>
            <a:effectLst/>
          </p:spPr>
        </p:pic>
        <p:pic>
          <p:nvPicPr>
            <p:cNvPr id="2562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635464" y="34841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6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762464" y="3331721"/>
              <a:ext cx="50801" cy="222251"/>
            </a:xfrm>
            <a:prstGeom prst="rect">
              <a:avLst/>
            </a:prstGeom>
            <a:effectLst/>
          </p:spPr>
        </p:pic>
        <p:pic>
          <p:nvPicPr>
            <p:cNvPr id="256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772114" y="3058671"/>
              <a:ext cx="44451" cy="266701"/>
            </a:xfrm>
            <a:prstGeom prst="rect">
              <a:avLst/>
            </a:prstGeom>
            <a:effectLst/>
          </p:spPr>
        </p:pic>
        <p:pic>
          <p:nvPicPr>
            <p:cNvPr id="256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670514" y="3395221"/>
              <a:ext cx="47129" cy="222251"/>
            </a:xfrm>
            <a:prstGeom prst="rect">
              <a:avLst/>
            </a:prstGeom>
            <a:effectLst/>
          </p:spPr>
        </p:pic>
        <p:pic>
          <p:nvPicPr>
            <p:cNvPr id="2570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759414" y="34841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858104" y="3321358"/>
              <a:ext cx="155311" cy="315164"/>
            </a:xfrm>
            <a:prstGeom prst="rect">
              <a:avLst/>
            </a:prstGeom>
            <a:effectLst/>
          </p:spPr>
        </p:pic>
        <p:pic>
          <p:nvPicPr>
            <p:cNvPr id="25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311864" y="3052321"/>
              <a:ext cx="69851" cy="209551"/>
            </a:xfrm>
            <a:prstGeom prst="rect">
              <a:avLst/>
            </a:prstGeom>
            <a:effectLst/>
          </p:spPr>
        </p:pic>
        <p:pic>
          <p:nvPicPr>
            <p:cNvPr id="25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261064" y="3294944"/>
              <a:ext cx="133351" cy="168012"/>
            </a:xfrm>
            <a:prstGeom prst="rect">
              <a:avLst/>
            </a:prstGeom>
            <a:effectLst/>
          </p:spPr>
        </p:pic>
        <p:pic>
          <p:nvPicPr>
            <p:cNvPr id="2578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394414" y="343967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8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476964" y="3293621"/>
              <a:ext cx="107006" cy="180479"/>
            </a:xfrm>
            <a:prstGeom prst="rect">
              <a:avLst/>
            </a:prstGeom>
            <a:effectLst/>
          </p:spPr>
        </p:pic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711914" y="3033271"/>
              <a:ext cx="76201" cy="260351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750014" y="3256433"/>
              <a:ext cx="127001" cy="150984"/>
            </a:xfrm>
            <a:prstGeom prst="rect">
              <a:avLst/>
            </a:prstGeom>
            <a:effectLst/>
          </p:spPr>
        </p:pic>
        <p:pic>
          <p:nvPicPr>
            <p:cNvPr id="258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851614" y="33825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8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28758" y="3258878"/>
              <a:ext cx="83130" cy="193495"/>
            </a:xfrm>
            <a:prstGeom prst="rect">
              <a:avLst/>
            </a:prstGeom>
            <a:effectLst/>
          </p:spPr>
        </p:pic>
        <p:pic>
          <p:nvPicPr>
            <p:cNvPr id="259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921464" y="3247278"/>
              <a:ext cx="177801" cy="78094"/>
            </a:xfrm>
            <a:prstGeom prst="rect">
              <a:avLst/>
            </a:prstGeom>
            <a:effectLst/>
          </p:spPr>
        </p:pic>
        <p:pic>
          <p:nvPicPr>
            <p:cNvPr id="259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666700" y="3154450"/>
              <a:ext cx="787766" cy="91799"/>
            </a:xfrm>
            <a:prstGeom prst="rect">
              <a:avLst/>
            </a:prstGeom>
            <a:effectLst/>
          </p:spPr>
        </p:pic>
        <p:pic>
          <p:nvPicPr>
            <p:cNvPr id="259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391228" y="2625740"/>
              <a:ext cx="56787" cy="539393"/>
            </a:xfrm>
            <a:prstGeom prst="rect">
              <a:avLst/>
            </a:prstGeom>
            <a:effectLst/>
          </p:spPr>
        </p:pic>
        <p:pic>
          <p:nvPicPr>
            <p:cNvPr id="259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397214" y="2633863"/>
              <a:ext cx="1237091" cy="79793"/>
            </a:xfrm>
            <a:prstGeom prst="rect">
              <a:avLst/>
            </a:prstGeom>
            <a:effectLst/>
          </p:spPr>
        </p:pic>
        <p:pic>
          <p:nvPicPr>
            <p:cNvPr id="259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587028" y="2215864"/>
              <a:ext cx="1261288" cy="493558"/>
            </a:xfrm>
            <a:prstGeom prst="rect">
              <a:avLst/>
            </a:prstGeom>
            <a:effectLst/>
          </p:spPr>
        </p:pic>
        <p:pic>
          <p:nvPicPr>
            <p:cNvPr id="260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765764" y="1820421"/>
              <a:ext cx="120651" cy="450851"/>
            </a:xfrm>
            <a:prstGeom prst="rect">
              <a:avLst/>
            </a:prstGeom>
            <a:effectLst/>
          </p:spPr>
        </p:pic>
        <p:pic>
          <p:nvPicPr>
            <p:cNvPr id="260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816564" y="1169456"/>
              <a:ext cx="1553562" cy="681658"/>
            </a:xfrm>
            <a:prstGeom prst="rect">
              <a:avLst/>
            </a:prstGeom>
            <a:effectLst/>
          </p:spPr>
        </p:pic>
        <p:pic>
          <p:nvPicPr>
            <p:cNvPr id="260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257764" y="805038"/>
              <a:ext cx="482601" cy="1517034"/>
            </a:xfrm>
            <a:prstGeom prst="rect">
              <a:avLst/>
            </a:prstGeom>
            <a:effectLst/>
          </p:spPr>
        </p:pic>
        <p:pic>
          <p:nvPicPr>
            <p:cNvPr id="260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013414" y="359921"/>
              <a:ext cx="38101" cy="349251"/>
            </a:xfrm>
            <a:prstGeom prst="rect">
              <a:avLst/>
            </a:prstGeom>
            <a:effectLst/>
          </p:spPr>
        </p:pic>
        <p:pic>
          <p:nvPicPr>
            <p:cNvPr id="260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911814" y="239271"/>
              <a:ext cx="273051" cy="196851"/>
            </a:xfrm>
            <a:prstGeom prst="rect">
              <a:avLst/>
            </a:prstGeom>
            <a:effectLst/>
          </p:spPr>
        </p:pic>
        <p:pic>
          <p:nvPicPr>
            <p:cNvPr id="261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968964" y="467871"/>
              <a:ext cx="228601" cy="120651"/>
            </a:xfrm>
            <a:prstGeom prst="rect">
              <a:avLst/>
            </a:prstGeom>
            <a:effectLst/>
          </p:spPr>
        </p:pic>
        <p:pic>
          <p:nvPicPr>
            <p:cNvPr id="2612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184864" y="601221"/>
              <a:ext cx="57151" cy="215901"/>
            </a:xfrm>
            <a:prstGeom prst="rect">
              <a:avLst/>
            </a:prstGeom>
            <a:effectLst/>
          </p:spPr>
        </p:pic>
        <p:pic>
          <p:nvPicPr>
            <p:cNvPr id="261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153114" y="582171"/>
              <a:ext cx="187972" cy="257696"/>
            </a:xfrm>
            <a:prstGeom prst="rect">
              <a:avLst/>
            </a:prstGeom>
            <a:effectLst/>
          </p:spPr>
        </p:pic>
        <p:pic>
          <p:nvPicPr>
            <p:cNvPr id="261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953384" y="7408"/>
              <a:ext cx="206081" cy="295625"/>
            </a:xfrm>
            <a:prstGeom prst="rect">
              <a:avLst/>
            </a:prstGeom>
            <a:effectLst/>
          </p:spPr>
        </p:pic>
        <p:pic>
          <p:nvPicPr>
            <p:cNvPr id="261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524568" y="1401321"/>
              <a:ext cx="354314" cy="692151"/>
            </a:xfrm>
            <a:prstGeom prst="rect">
              <a:avLst/>
            </a:prstGeom>
            <a:effectLst/>
          </p:spPr>
        </p:pic>
        <p:pic>
          <p:nvPicPr>
            <p:cNvPr id="262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159214" y="886971"/>
              <a:ext cx="76201" cy="338871"/>
            </a:xfrm>
            <a:prstGeom prst="rect">
              <a:avLst/>
            </a:prstGeom>
            <a:effectLst/>
          </p:spPr>
        </p:pic>
        <p:pic>
          <p:nvPicPr>
            <p:cNvPr id="262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125804" y="702821"/>
              <a:ext cx="236611" cy="228601"/>
            </a:xfrm>
            <a:prstGeom prst="rect">
              <a:avLst/>
            </a:prstGeom>
            <a:effectLst/>
          </p:spPr>
        </p:pic>
        <p:pic>
          <p:nvPicPr>
            <p:cNvPr id="262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184614" y="931421"/>
              <a:ext cx="190501" cy="133351"/>
            </a:xfrm>
            <a:prstGeom prst="rect">
              <a:avLst/>
            </a:prstGeom>
            <a:effectLst/>
          </p:spPr>
        </p:pic>
        <p:pic>
          <p:nvPicPr>
            <p:cNvPr id="2626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356064" y="982221"/>
              <a:ext cx="158751" cy="127001"/>
            </a:xfrm>
            <a:prstGeom prst="rect">
              <a:avLst/>
            </a:prstGeom>
            <a:effectLst/>
          </p:spPr>
        </p:pic>
        <p:pic>
          <p:nvPicPr>
            <p:cNvPr id="262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411321" y="925071"/>
              <a:ext cx="78095" cy="215901"/>
            </a:xfrm>
            <a:prstGeom prst="rect">
              <a:avLst/>
            </a:prstGeom>
            <a:effectLst/>
          </p:spPr>
        </p:pic>
        <p:sp>
          <p:nvSpPr>
            <p:cNvPr id="2630" name="Line"/>
            <p:cNvSpPr/>
            <p:nvPr/>
          </p:nvSpPr>
          <p:spPr>
            <a:xfrm>
              <a:off x="4725873" y="1703777"/>
              <a:ext cx="66759" cy="54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27" fill="norm" stroke="1" extrusionOk="0">
                  <a:moveTo>
                    <a:pt x="16578" y="253"/>
                  </a:moveTo>
                  <a:cubicBezTo>
                    <a:pt x="16578" y="464"/>
                    <a:pt x="16578" y="675"/>
                    <a:pt x="17253" y="717"/>
                  </a:cubicBezTo>
                  <a:cubicBezTo>
                    <a:pt x="17928" y="760"/>
                    <a:pt x="19278" y="633"/>
                    <a:pt x="20122" y="464"/>
                  </a:cubicBezTo>
                  <a:cubicBezTo>
                    <a:pt x="20965" y="296"/>
                    <a:pt x="21303" y="85"/>
                    <a:pt x="20628" y="21"/>
                  </a:cubicBezTo>
                  <a:cubicBezTo>
                    <a:pt x="19953" y="-42"/>
                    <a:pt x="18265" y="42"/>
                    <a:pt x="17422" y="190"/>
                  </a:cubicBezTo>
                  <a:cubicBezTo>
                    <a:pt x="16578" y="338"/>
                    <a:pt x="16578" y="549"/>
                    <a:pt x="16578" y="760"/>
                  </a:cubicBezTo>
                  <a:cubicBezTo>
                    <a:pt x="16578" y="971"/>
                    <a:pt x="16578" y="1181"/>
                    <a:pt x="17253" y="1224"/>
                  </a:cubicBezTo>
                  <a:cubicBezTo>
                    <a:pt x="17928" y="1266"/>
                    <a:pt x="19278" y="1139"/>
                    <a:pt x="19953" y="971"/>
                  </a:cubicBezTo>
                  <a:cubicBezTo>
                    <a:pt x="20628" y="802"/>
                    <a:pt x="20628" y="591"/>
                    <a:pt x="19784" y="506"/>
                  </a:cubicBezTo>
                  <a:cubicBezTo>
                    <a:pt x="18940" y="422"/>
                    <a:pt x="17253" y="464"/>
                    <a:pt x="15903" y="570"/>
                  </a:cubicBezTo>
                  <a:cubicBezTo>
                    <a:pt x="14553" y="675"/>
                    <a:pt x="13540" y="844"/>
                    <a:pt x="13540" y="1013"/>
                  </a:cubicBezTo>
                  <a:cubicBezTo>
                    <a:pt x="13540" y="1181"/>
                    <a:pt x="14553" y="1350"/>
                    <a:pt x="15734" y="1371"/>
                  </a:cubicBezTo>
                  <a:cubicBezTo>
                    <a:pt x="16915" y="1392"/>
                    <a:pt x="18265" y="1266"/>
                    <a:pt x="18940" y="1097"/>
                  </a:cubicBezTo>
                  <a:cubicBezTo>
                    <a:pt x="19615" y="928"/>
                    <a:pt x="19615" y="717"/>
                    <a:pt x="19615" y="717"/>
                  </a:cubicBezTo>
                  <a:cubicBezTo>
                    <a:pt x="19615" y="717"/>
                    <a:pt x="19615" y="928"/>
                    <a:pt x="19615" y="1709"/>
                  </a:cubicBezTo>
                  <a:cubicBezTo>
                    <a:pt x="19615" y="2489"/>
                    <a:pt x="19615" y="3839"/>
                    <a:pt x="19109" y="4936"/>
                  </a:cubicBezTo>
                  <a:cubicBezTo>
                    <a:pt x="18603" y="6033"/>
                    <a:pt x="17590" y="6877"/>
                    <a:pt x="16578" y="7678"/>
                  </a:cubicBezTo>
                  <a:cubicBezTo>
                    <a:pt x="15565" y="8480"/>
                    <a:pt x="14553" y="9239"/>
                    <a:pt x="13878" y="10146"/>
                  </a:cubicBezTo>
                  <a:cubicBezTo>
                    <a:pt x="13203" y="11053"/>
                    <a:pt x="12865" y="12108"/>
                    <a:pt x="12697" y="13437"/>
                  </a:cubicBezTo>
                  <a:cubicBezTo>
                    <a:pt x="12528" y="14766"/>
                    <a:pt x="12528" y="16369"/>
                    <a:pt x="12190" y="17592"/>
                  </a:cubicBezTo>
                  <a:cubicBezTo>
                    <a:pt x="11853" y="18816"/>
                    <a:pt x="11178" y="19660"/>
                    <a:pt x="10672" y="20187"/>
                  </a:cubicBezTo>
                  <a:cubicBezTo>
                    <a:pt x="10165" y="20714"/>
                    <a:pt x="9828" y="20925"/>
                    <a:pt x="9490" y="20925"/>
                  </a:cubicBezTo>
                  <a:cubicBezTo>
                    <a:pt x="9153" y="20925"/>
                    <a:pt x="8816" y="20714"/>
                    <a:pt x="8478" y="20482"/>
                  </a:cubicBezTo>
                  <a:cubicBezTo>
                    <a:pt x="8141" y="20250"/>
                    <a:pt x="7803" y="19997"/>
                    <a:pt x="6791" y="19892"/>
                  </a:cubicBezTo>
                  <a:cubicBezTo>
                    <a:pt x="5778" y="19786"/>
                    <a:pt x="4091" y="19828"/>
                    <a:pt x="2909" y="19997"/>
                  </a:cubicBezTo>
                  <a:cubicBezTo>
                    <a:pt x="1728" y="20166"/>
                    <a:pt x="1053" y="20461"/>
                    <a:pt x="547" y="20714"/>
                  </a:cubicBezTo>
                  <a:cubicBezTo>
                    <a:pt x="41" y="20967"/>
                    <a:pt x="-297" y="21178"/>
                    <a:pt x="378" y="21326"/>
                  </a:cubicBezTo>
                  <a:cubicBezTo>
                    <a:pt x="1053" y="21474"/>
                    <a:pt x="2741" y="21558"/>
                    <a:pt x="3078" y="21516"/>
                  </a:cubicBezTo>
                  <a:cubicBezTo>
                    <a:pt x="3416" y="21474"/>
                    <a:pt x="2403" y="21305"/>
                    <a:pt x="2741" y="21199"/>
                  </a:cubicBezTo>
                  <a:cubicBezTo>
                    <a:pt x="3078" y="21094"/>
                    <a:pt x="4766" y="21052"/>
                    <a:pt x="6453" y="20988"/>
                  </a:cubicBezTo>
                  <a:cubicBezTo>
                    <a:pt x="8141" y="20925"/>
                    <a:pt x="9828" y="20841"/>
                    <a:pt x="9659" y="20778"/>
                  </a:cubicBezTo>
                  <a:cubicBezTo>
                    <a:pt x="9490" y="20714"/>
                    <a:pt x="7466" y="20672"/>
                    <a:pt x="5441" y="2063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265157" y="4691302"/>
              <a:ext cx="10026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35"/>
                  </a:moveTo>
                  <a:cubicBezTo>
                    <a:pt x="146" y="13471"/>
                    <a:pt x="292" y="13006"/>
                    <a:pt x="449" y="12542"/>
                  </a:cubicBezTo>
                  <a:cubicBezTo>
                    <a:pt x="606" y="12077"/>
                    <a:pt x="775" y="11613"/>
                    <a:pt x="937" y="11148"/>
                  </a:cubicBezTo>
                  <a:cubicBezTo>
                    <a:pt x="1099" y="10684"/>
                    <a:pt x="1254" y="10219"/>
                    <a:pt x="1423" y="9639"/>
                  </a:cubicBezTo>
                  <a:cubicBezTo>
                    <a:pt x="1591" y="9058"/>
                    <a:pt x="1774" y="8361"/>
                    <a:pt x="1954" y="7781"/>
                  </a:cubicBezTo>
                  <a:cubicBezTo>
                    <a:pt x="2134" y="7200"/>
                    <a:pt x="2312" y="6735"/>
                    <a:pt x="2499" y="6271"/>
                  </a:cubicBezTo>
                  <a:cubicBezTo>
                    <a:pt x="2686" y="5806"/>
                    <a:pt x="2882" y="5342"/>
                    <a:pt x="3057" y="4994"/>
                  </a:cubicBezTo>
                  <a:cubicBezTo>
                    <a:pt x="3233" y="4645"/>
                    <a:pt x="3388" y="4413"/>
                    <a:pt x="3548" y="4297"/>
                  </a:cubicBezTo>
                  <a:cubicBezTo>
                    <a:pt x="3707" y="4181"/>
                    <a:pt x="3871" y="4181"/>
                    <a:pt x="4042" y="4181"/>
                  </a:cubicBezTo>
                  <a:cubicBezTo>
                    <a:pt x="4213" y="4181"/>
                    <a:pt x="4391" y="4181"/>
                    <a:pt x="4567" y="4181"/>
                  </a:cubicBezTo>
                  <a:cubicBezTo>
                    <a:pt x="4742" y="4181"/>
                    <a:pt x="4916" y="4181"/>
                    <a:pt x="5096" y="4181"/>
                  </a:cubicBezTo>
                  <a:cubicBezTo>
                    <a:pt x="5276" y="4181"/>
                    <a:pt x="5463" y="4181"/>
                    <a:pt x="5650" y="4181"/>
                  </a:cubicBezTo>
                  <a:cubicBezTo>
                    <a:pt x="5837" y="4181"/>
                    <a:pt x="6024" y="4181"/>
                    <a:pt x="6215" y="4181"/>
                  </a:cubicBezTo>
                  <a:cubicBezTo>
                    <a:pt x="6407" y="4181"/>
                    <a:pt x="6603" y="4181"/>
                    <a:pt x="6801" y="4181"/>
                  </a:cubicBezTo>
                  <a:cubicBezTo>
                    <a:pt x="6999" y="4181"/>
                    <a:pt x="7200" y="4181"/>
                    <a:pt x="7369" y="4065"/>
                  </a:cubicBezTo>
                  <a:cubicBezTo>
                    <a:pt x="7537" y="3948"/>
                    <a:pt x="7674" y="3716"/>
                    <a:pt x="7816" y="3484"/>
                  </a:cubicBezTo>
                  <a:cubicBezTo>
                    <a:pt x="7957" y="3252"/>
                    <a:pt x="8103" y="3019"/>
                    <a:pt x="8253" y="2787"/>
                  </a:cubicBezTo>
                  <a:cubicBezTo>
                    <a:pt x="8404" y="2555"/>
                    <a:pt x="8559" y="2323"/>
                    <a:pt x="8714" y="2090"/>
                  </a:cubicBezTo>
                  <a:cubicBezTo>
                    <a:pt x="8869" y="1858"/>
                    <a:pt x="9024" y="1626"/>
                    <a:pt x="9186" y="1394"/>
                  </a:cubicBezTo>
                  <a:cubicBezTo>
                    <a:pt x="9348" y="1161"/>
                    <a:pt x="9516" y="929"/>
                    <a:pt x="9678" y="697"/>
                  </a:cubicBezTo>
                  <a:cubicBezTo>
                    <a:pt x="9840" y="465"/>
                    <a:pt x="9995" y="232"/>
                    <a:pt x="10157" y="116"/>
                  </a:cubicBezTo>
                  <a:cubicBezTo>
                    <a:pt x="10319" y="0"/>
                    <a:pt x="10488" y="0"/>
                    <a:pt x="10650" y="0"/>
                  </a:cubicBezTo>
                  <a:cubicBezTo>
                    <a:pt x="10811" y="0"/>
                    <a:pt x="10966" y="0"/>
                    <a:pt x="11133" y="0"/>
                  </a:cubicBezTo>
                  <a:cubicBezTo>
                    <a:pt x="11299" y="0"/>
                    <a:pt x="11477" y="0"/>
                    <a:pt x="11644" y="116"/>
                  </a:cubicBezTo>
                  <a:cubicBezTo>
                    <a:pt x="11810" y="232"/>
                    <a:pt x="11965" y="465"/>
                    <a:pt x="12131" y="581"/>
                  </a:cubicBezTo>
                  <a:cubicBezTo>
                    <a:pt x="12298" y="697"/>
                    <a:pt x="12476" y="697"/>
                    <a:pt x="12649" y="813"/>
                  </a:cubicBezTo>
                  <a:cubicBezTo>
                    <a:pt x="12822" y="929"/>
                    <a:pt x="12991" y="1161"/>
                    <a:pt x="13162" y="1277"/>
                  </a:cubicBezTo>
                  <a:cubicBezTo>
                    <a:pt x="13333" y="1394"/>
                    <a:pt x="13506" y="1394"/>
                    <a:pt x="13673" y="1394"/>
                  </a:cubicBezTo>
                  <a:cubicBezTo>
                    <a:pt x="13839" y="1394"/>
                    <a:pt x="13999" y="1394"/>
                    <a:pt x="14170" y="1394"/>
                  </a:cubicBezTo>
                  <a:cubicBezTo>
                    <a:pt x="14341" y="1394"/>
                    <a:pt x="14523" y="1394"/>
                    <a:pt x="14701" y="1394"/>
                  </a:cubicBezTo>
                  <a:cubicBezTo>
                    <a:pt x="14879" y="1394"/>
                    <a:pt x="15052" y="1394"/>
                    <a:pt x="15228" y="1394"/>
                  </a:cubicBezTo>
                  <a:cubicBezTo>
                    <a:pt x="15403" y="1394"/>
                    <a:pt x="15581" y="1394"/>
                    <a:pt x="15754" y="1394"/>
                  </a:cubicBezTo>
                  <a:cubicBezTo>
                    <a:pt x="15928" y="1394"/>
                    <a:pt x="16096" y="1394"/>
                    <a:pt x="16270" y="1510"/>
                  </a:cubicBezTo>
                  <a:cubicBezTo>
                    <a:pt x="16443" y="1626"/>
                    <a:pt x="16621" y="1858"/>
                    <a:pt x="16787" y="2090"/>
                  </a:cubicBezTo>
                  <a:cubicBezTo>
                    <a:pt x="16954" y="2323"/>
                    <a:pt x="17109" y="2555"/>
                    <a:pt x="17266" y="2787"/>
                  </a:cubicBezTo>
                  <a:cubicBezTo>
                    <a:pt x="17423" y="3019"/>
                    <a:pt x="17583" y="3252"/>
                    <a:pt x="17738" y="3600"/>
                  </a:cubicBezTo>
                  <a:cubicBezTo>
                    <a:pt x="17893" y="3948"/>
                    <a:pt x="18043" y="4413"/>
                    <a:pt x="18192" y="4877"/>
                  </a:cubicBezTo>
                  <a:cubicBezTo>
                    <a:pt x="18340" y="5342"/>
                    <a:pt x="18486" y="5806"/>
                    <a:pt x="18659" y="6387"/>
                  </a:cubicBezTo>
                  <a:cubicBezTo>
                    <a:pt x="18832" y="6968"/>
                    <a:pt x="19033" y="7665"/>
                    <a:pt x="19227" y="8477"/>
                  </a:cubicBezTo>
                  <a:cubicBezTo>
                    <a:pt x="19420" y="9290"/>
                    <a:pt x="19607" y="10219"/>
                    <a:pt x="19787" y="11032"/>
                  </a:cubicBezTo>
                  <a:cubicBezTo>
                    <a:pt x="19968" y="11845"/>
                    <a:pt x="20141" y="12542"/>
                    <a:pt x="20326" y="13355"/>
                  </a:cubicBezTo>
                  <a:cubicBezTo>
                    <a:pt x="20510" y="14168"/>
                    <a:pt x="20706" y="15097"/>
                    <a:pt x="20921" y="16490"/>
                  </a:cubicBezTo>
                  <a:cubicBezTo>
                    <a:pt x="21135" y="17884"/>
                    <a:pt x="21367" y="197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81882" y="4989256"/>
              <a:ext cx="283326" cy="24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6" fill="norm" stroke="1" extrusionOk="0">
                  <a:moveTo>
                    <a:pt x="297" y="1734"/>
                  </a:moveTo>
                  <a:cubicBezTo>
                    <a:pt x="777" y="983"/>
                    <a:pt x="1257" y="232"/>
                    <a:pt x="2537" y="44"/>
                  </a:cubicBezTo>
                  <a:cubicBezTo>
                    <a:pt x="3817" y="-144"/>
                    <a:pt x="5897" y="232"/>
                    <a:pt x="7177" y="1922"/>
                  </a:cubicBezTo>
                  <a:cubicBezTo>
                    <a:pt x="8457" y="3613"/>
                    <a:pt x="8937" y="6618"/>
                    <a:pt x="7977" y="9811"/>
                  </a:cubicBezTo>
                  <a:cubicBezTo>
                    <a:pt x="7017" y="13004"/>
                    <a:pt x="4617" y="16385"/>
                    <a:pt x="2937" y="18263"/>
                  </a:cubicBezTo>
                  <a:cubicBezTo>
                    <a:pt x="1257" y="20141"/>
                    <a:pt x="297" y="20517"/>
                    <a:pt x="57" y="20235"/>
                  </a:cubicBezTo>
                  <a:cubicBezTo>
                    <a:pt x="-183" y="19953"/>
                    <a:pt x="297" y="19014"/>
                    <a:pt x="2297" y="16948"/>
                  </a:cubicBezTo>
                  <a:cubicBezTo>
                    <a:pt x="4297" y="14882"/>
                    <a:pt x="7817" y="11689"/>
                    <a:pt x="10617" y="9153"/>
                  </a:cubicBezTo>
                  <a:cubicBezTo>
                    <a:pt x="13417" y="6618"/>
                    <a:pt x="15497" y="4739"/>
                    <a:pt x="16617" y="3331"/>
                  </a:cubicBezTo>
                  <a:cubicBezTo>
                    <a:pt x="17737" y="1922"/>
                    <a:pt x="17897" y="983"/>
                    <a:pt x="17577" y="607"/>
                  </a:cubicBezTo>
                  <a:cubicBezTo>
                    <a:pt x="17257" y="232"/>
                    <a:pt x="16457" y="419"/>
                    <a:pt x="15337" y="1828"/>
                  </a:cubicBezTo>
                  <a:cubicBezTo>
                    <a:pt x="14217" y="3237"/>
                    <a:pt x="12777" y="5866"/>
                    <a:pt x="12217" y="8214"/>
                  </a:cubicBezTo>
                  <a:cubicBezTo>
                    <a:pt x="11657" y="10562"/>
                    <a:pt x="11977" y="12628"/>
                    <a:pt x="13657" y="14788"/>
                  </a:cubicBezTo>
                  <a:cubicBezTo>
                    <a:pt x="15337" y="16948"/>
                    <a:pt x="18377" y="19202"/>
                    <a:pt x="21417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95407" y="4811952"/>
              <a:ext cx="136801" cy="325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997" y="0"/>
                  </a:moveTo>
                  <a:cubicBezTo>
                    <a:pt x="1329" y="394"/>
                    <a:pt x="1662" y="787"/>
                    <a:pt x="1828" y="1287"/>
                  </a:cubicBezTo>
                  <a:cubicBezTo>
                    <a:pt x="1994" y="1786"/>
                    <a:pt x="1994" y="2391"/>
                    <a:pt x="1994" y="3002"/>
                  </a:cubicBezTo>
                  <a:cubicBezTo>
                    <a:pt x="1994" y="3614"/>
                    <a:pt x="1994" y="4233"/>
                    <a:pt x="2492" y="4746"/>
                  </a:cubicBezTo>
                  <a:cubicBezTo>
                    <a:pt x="2991" y="5259"/>
                    <a:pt x="3988" y="5667"/>
                    <a:pt x="5815" y="6075"/>
                  </a:cubicBezTo>
                  <a:cubicBezTo>
                    <a:pt x="7643" y="6483"/>
                    <a:pt x="10302" y="6891"/>
                    <a:pt x="12794" y="7263"/>
                  </a:cubicBezTo>
                  <a:cubicBezTo>
                    <a:pt x="15286" y="7636"/>
                    <a:pt x="17612" y="7973"/>
                    <a:pt x="19108" y="8346"/>
                  </a:cubicBezTo>
                  <a:cubicBezTo>
                    <a:pt x="20603" y="8719"/>
                    <a:pt x="21268" y="9127"/>
                    <a:pt x="21434" y="9563"/>
                  </a:cubicBezTo>
                  <a:cubicBezTo>
                    <a:pt x="21600" y="9998"/>
                    <a:pt x="21268" y="10462"/>
                    <a:pt x="20769" y="10863"/>
                  </a:cubicBezTo>
                  <a:cubicBezTo>
                    <a:pt x="20271" y="11264"/>
                    <a:pt x="19606" y="11602"/>
                    <a:pt x="18942" y="12002"/>
                  </a:cubicBezTo>
                  <a:cubicBezTo>
                    <a:pt x="18277" y="12403"/>
                    <a:pt x="17612" y="12867"/>
                    <a:pt x="16782" y="13331"/>
                  </a:cubicBezTo>
                  <a:cubicBezTo>
                    <a:pt x="15951" y="13795"/>
                    <a:pt x="14954" y="14259"/>
                    <a:pt x="13791" y="14752"/>
                  </a:cubicBezTo>
                  <a:cubicBezTo>
                    <a:pt x="12628" y="15244"/>
                    <a:pt x="11298" y="15764"/>
                    <a:pt x="10135" y="16263"/>
                  </a:cubicBezTo>
                  <a:cubicBezTo>
                    <a:pt x="8972" y="16763"/>
                    <a:pt x="7975" y="17241"/>
                    <a:pt x="6978" y="17712"/>
                  </a:cubicBezTo>
                  <a:cubicBezTo>
                    <a:pt x="5982" y="18183"/>
                    <a:pt x="4985" y="18647"/>
                    <a:pt x="4320" y="19090"/>
                  </a:cubicBezTo>
                  <a:cubicBezTo>
                    <a:pt x="3655" y="19533"/>
                    <a:pt x="3323" y="19955"/>
                    <a:pt x="2991" y="20313"/>
                  </a:cubicBezTo>
                  <a:cubicBezTo>
                    <a:pt x="2658" y="20672"/>
                    <a:pt x="2326" y="20967"/>
                    <a:pt x="1828" y="21171"/>
                  </a:cubicBezTo>
                  <a:cubicBezTo>
                    <a:pt x="1329" y="21375"/>
                    <a:pt x="665" y="214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90557" y="5275766"/>
              <a:ext cx="10674351" cy="20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21572"/>
                  </a:moveTo>
                  <a:cubicBezTo>
                    <a:pt x="111" y="21122"/>
                    <a:pt x="223" y="20672"/>
                    <a:pt x="353" y="20222"/>
                  </a:cubicBezTo>
                  <a:cubicBezTo>
                    <a:pt x="484" y="19772"/>
                    <a:pt x="634" y="19322"/>
                    <a:pt x="777" y="18872"/>
                  </a:cubicBezTo>
                  <a:cubicBezTo>
                    <a:pt x="921" y="18422"/>
                    <a:pt x="1058" y="17972"/>
                    <a:pt x="1199" y="17522"/>
                  </a:cubicBezTo>
                  <a:cubicBezTo>
                    <a:pt x="1341" y="17072"/>
                    <a:pt x="1486" y="16622"/>
                    <a:pt x="1636" y="16284"/>
                  </a:cubicBezTo>
                  <a:cubicBezTo>
                    <a:pt x="1786" y="15947"/>
                    <a:pt x="1940" y="15722"/>
                    <a:pt x="2112" y="15609"/>
                  </a:cubicBezTo>
                  <a:cubicBezTo>
                    <a:pt x="2283" y="15497"/>
                    <a:pt x="2471" y="15497"/>
                    <a:pt x="2651" y="15384"/>
                  </a:cubicBezTo>
                  <a:cubicBezTo>
                    <a:pt x="2831" y="15272"/>
                    <a:pt x="3002" y="15047"/>
                    <a:pt x="3165" y="14822"/>
                  </a:cubicBezTo>
                  <a:cubicBezTo>
                    <a:pt x="3328" y="14597"/>
                    <a:pt x="3482" y="14372"/>
                    <a:pt x="3643" y="14147"/>
                  </a:cubicBezTo>
                  <a:cubicBezTo>
                    <a:pt x="3803" y="13922"/>
                    <a:pt x="3970" y="13697"/>
                    <a:pt x="4140" y="13359"/>
                  </a:cubicBezTo>
                  <a:cubicBezTo>
                    <a:pt x="4309" y="13022"/>
                    <a:pt x="4480" y="12572"/>
                    <a:pt x="4654" y="12122"/>
                  </a:cubicBezTo>
                  <a:cubicBezTo>
                    <a:pt x="4827" y="11672"/>
                    <a:pt x="5003" y="11222"/>
                    <a:pt x="5163" y="10772"/>
                  </a:cubicBezTo>
                  <a:cubicBezTo>
                    <a:pt x="5324" y="10322"/>
                    <a:pt x="5470" y="9872"/>
                    <a:pt x="5615" y="9534"/>
                  </a:cubicBezTo>
                  <a:cubicBezTo>
                    <a:pt x="5761" y="9197"/>
                    <a:pt x="5906" y="8972"/>
                    <a:pt x="6056" y="8747"/>
                  </a:cubicBezTo>
                  <a:cubicBezTo>
                    <a:pt x="6206" y="8522"/>
                    <a:pt x="6360" y="8297"/>
                    <a:pt x="6515" y="7960"/>
                  </a:cubicBezTo>
                  <a:cubicBezTo>
                    <a:pt x="6669" y="7622"/>
                    <a:pt x="6823" y="7172"/>
                    <a:pt x="6979" y="6834"/>
                  </a:cubicBezTo>
                  <a:cubicBezTo>
                    <a:pt x="7136" y="6497"/>
                    <a:pt x="7294" y="6272"/>
                    <a:pt x="7455" y="5935"/>
                  </a:cubicBezTo>
                  <a:cubicBezTo>
                    <a:pt x="7615" y="5597"/>
                    <a:pt x="7778" y="5147"/>
                    <a:pt x="7939" y="4697"/>
                  </a:cubicBezTo>
                  <a:cubicBezTo>
                    <a:pt x="8099" y="4247"/>
                    <a:pt x="8258" y="3797"/>
                    <a:pt x="8421" y="3347"/>
                  </a:cubicBezTo>
                  <a:cubicBezTo>
                    <a:pt x="8583" y="2897"/>
                    <a:pt x="8751" y="2447"/>
                    <a:pt x="8915" y="1997"/>
                  </a:cubicBezTo>
                  <a:cubicBezTo>
                    <a:pt x="9080" y="1547"/>
                    <a:pt x="9243" y="1097"/>
                    <a:pt x="9410" y="872"/>
                  </a:cubicBezTo>
                  <a:cubicBezTo>
                    <a:pt x="9577" y="647"/>
                    <a:pt x="9748" y="647"/>
                    <a:pt x="9916" y="534"/>
                  </a:cubicBezTo>
                  <a:cubicBezTo>
                    <a:pt x="10083" y="422"/>
                    <a:pt x="10245" y="197"/>
                    <a:pt x="10408" y="84"/>
                  </a:cubicBezTo>
                  <a:cubicBezTo>
                    <a:pt x="10571" y="-28"/>
                    <a:pt x="10734" y="-28"/>
                    <a:pt x="10896" y="84"/>
                  </a:cubicBezTo>
                  <a:cubicBezTo>
                    <a:pt x="11059" y="197"/>
                    <a:pt x="11222" y="422"/>
                    <a:pt x="11387" y="534"/>
                  </a:cubicBezTo>
                  <a:cubicBezTo>
                    <a:pt x="11552" y="647"/>
                    <a:pt x="11719" y="647"/>
                    <a:pt x="11888" y="647"/>
                  </a:cubicBezTo>
                  <a:cubicBezTo>
                    <a:pt x="12057" y="647"/>
                    <a:pt x="12228" y="647"/>
                    <a:pt x="12398" y="647"/>
                  </a:cubicBezTo>
                  <a:cubicBezTo>
                    <a:pt x="12567" y="647"/>
                    <a:pt x="12734" y="647"/>
                    <a:pt x="12897" y="647"/>
                  </a:cubicBezTo>
                  <a:cubicBezTo>
                    <a:pt x="13059" y="647"/>
                    <a:pt x="13218" y="647"/>
                    <a:pt x="13389" y="647"/>
                  </a:cubicBezTo>
                  <a:cubicBezTo>
                    <a:pt x="13561" y="647"/>
                    <a:pt x="13745" y="647"/>
                    <a:pt x="13927" y="759"/>
                  </a:cubicBezTo>
                  <a:cubicBezTo>
                    <a:pt x="14109" y="872"/>
                    <a:pt x="14289" y="1097"/>
                    <a:pt x="14454" y="1209"/>
                  </a:cubicBezTo>
                  <a:cubicBezTo>
                    <a:pt x="14618" y="1322"/>
                    <a:pt x="14768" y="1322"/>
                    <a:pt x="14923" y="1434"/>
                  </a:cubicBezTo>
                  <a:cubicBezTo>
                    <a:pt x="15077" y="1547"/>
                    <a:pt x="15235" y="1772"/>
                    <a:pt x="15392" y="1884"/>
                  </a:cubicBezTo>
                  <a:cubicBezTo>
                    <a:pt x="15548" y="1997"/>
                    <a:pt x="15702" y="1997"/>
                    <a:pt x="15856" y="1997"/>
                  </a:cubicBezTo>
                  <a:cubicBezTo>
                    <a:pt x="16010" y="1997"/>
                    <a:pt x="16165" y="1997"/>
                    <a:pt x="16336" y="1997"/>
                  </a:cubicBezTo>
                  <a:cubicBezTo>
                    <a:pt x="16507" y="1997"/>
                    <a:pt x="16696" y="1997"/>
                    <a:pt x="16880" y="2109"/>
                  </a:cubicBezTo>
                  <a:cubicBezTo>
                    <a:pt x="17064" y="2222"/>
                    <a:pt x="17244" y="2447"/>
                    <a:pt x="17424" y="2672"/>
                  </a:cubicBezTo>
                  <a:cubicBezTo>
                    <a:pt x="17604" y="2897"/>
                    <a:pt x="17784" y="3122"/>
                    <a:pt x="17961" y="3347"/>
                  </a:cubicBezTo>
                  <a:cubicBezTo>
                    <a:pt x="18139" y="3572"/>
                    <a:pt x="18315" y="3797"/>
                    <a:pt x="18475" y="4022"/>
                  </a:cubicBezTo>
                  <a:cubicBezTo>
                    <a:pt x="18636" y="4247"/>
                    <a:pt x="18782" y="4472"/>
                    <a:pt x="18944" y="4809"/>
                  </a:cubicBezTo>
                  <a:cubicBezTo>
                    <a:pt x="19107" y="5147"/>
                    <a:pt x="19287" y="5597"/>
                    <a:pt x="19463" y="5935"/>
                  </a:cubicBezTo>
                  <a:cubicBezTo>
                    <a:pt x="19638" y="6272"/>
                    <a:pt x="19810" y="6497"/>
                    <a:pt x="19987" y="6722"/>
                  </a:cubicBezTo>
                  <a:cubicBezTo>
                    <a:pt x="20165" y="6947"/>
                    <a:pt x="20349" y="7172"/>
                    <a:pt x="20516" y="7397"/>
                  </a:cubicBezTo>
                  <a:cubicBezTo>
                    <a:pt x="20683" y="7622"/>
                    <a:pt x="20833" y="7847"/>
                    <a:pt x="20983" y="8072"/>
                  </a:cubicBezTo>
                  <a:cubicBezTo>
                    <a:pt x="21133" y="8297"/>
                    <a:pt x="21283" y="8522"/>
                    <a:pt x="21386" y="8747"/>
                  </a:cubicBezTo>
                  <a:cubicBezTo>
                    <a:pt x="21489" y="8972"/>
                    <a:pt x="21544" y="9197"/>
                    <a:pt x="21600" y="9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382757" y="4983402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27"/>
                    <a:pt x="14400" y="7855"/>
                    <a:pt x="10800" y="11455"/>
                  </a:cubicBezTo>
                  <a:cubicBezTo>
                    <a:pt x="7200" y="15055"/>
                    <a:pt x="36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395457" y="4945302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7169"/>
                    <a:pt x="4950" y="12738"/>
                    <a:pt x="8550" y="9138"/>
                  </a:cubicBezTo>
                  <a:cubicBezTo>
                    <a:pt x="12150" y="5538"/>
                    <a:pt x="16875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357357" y="516120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509757" y="5199302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509757" y="5218352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773034" y="4937742"/>
              <a:ext cx="124074" cy="3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42" fill="norm" stroke="1" extrusionOk="0">
                  <a:moveTo>
                    <a:pt x="21102" y="887"/>
                  </a:moveTo>
                  <a:cubicBezTo>
                    <a:pt x="19662" y="482"/>
                    <a:pt x="18222" y="77"/>
                    <a:pt x="16602" y="10"/>
                  </a:cubicBezTo>
                  <a:cubicBezTo>
                    <a:pt x="14982" y="-58"/>
                    <a:pt x="13182" y="212"/>
                    <a:pt x="10662" y="1360"/>
                  </a:cubicBezTo>
                  <a:cubicBezTo>
                    <a:pt x="8142" y="2507"/>
                    <a:pt x="4902" y="4532"/>
                    <a:pt x="2742" y="7367"/>
                  </a:cubicBezTo>
                  <a:cubicBezTo>
                    <a:pt x="582" y="10202"/>
                    <a:pt x="-498" y="13847"/>
                    <a:pt x="222" y="16277"/>
                  </a:cubicBezTo>
                  <a:cubicBezTo>
                    <a:pt x="942" y="18707"/>
                    <a:pt x="3462" y="19922"/>
                    <a:pt x="5802" y="20597"/>
                  </a:cubicBezTo>
                  <a:cubicBezTo>
                    <a:pt x="8142" y="21272"/>
                    <a:pt x="10302" y="21407"/>
                    <a:pt x="1246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890757" y="5053252"/>
              <a:ext cx="190501" cy="18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234"/>
                  </a:moveTo>
                  <a:cubicBezTo>
                    <a:pt x="1440" y="1738"/>
                    <a:pt x="2880" y="1241"/>
                    <a:pt x="4080" y="1614"/>
                  </a:cubicBezTo>
                  <a:cubicBezTo>
                    <a:pt x="5280" y="1986"/>
                    <a:pt x="6240" y="3228"/>
                    <a:pt x="6720" y="5959"/>
                  </a:cubicBezTo>
                  <a:cubicBezTo>
                    <a:pt x="7200" y="8690"/>
                    <a:pt x="7200" y="12910"/>
                    <a:pt x="6840" y="15517"/>
                  </a:cubicBezTo>
                  <a:cubicBezTo>
                    <a:pt x="6480" y="18124"/>
                    <a:pt x="5760" y="19117"/>
                    <a:pt x="4680" y="19986"/>
                  </a:cubicBezTo>
                  <a:cubicBezTo>
                    <a:pt x="3600" y="20855"/>
                    <a:pt x="2160" y="21600"/>
                    <a:pt x="1440" y="21352"/>
                  </a:cubicBezTo>
                  <a:cubicBezTo>
                    <a:pt x="720" y="21103"/>
                    <a:pt x="720" y="19862"/>
                    <a:pt x="2040" y="17503"/>
                  </a:cubicBezTo>
                  <a:cubicBezTo>
                    <a:pt x="3360" y="15145"/>
                    <a:pt x="6000" y="11669"/>
                    <a:pt x="8640" y="8814"/>
                  </a:cubicBezTo>
                  <a:cubicBezTo>
                    <a:pt x="11280" y="5959"/>
                    <a:pt x="13920" y="3724"/>
                    <a:pt x="15720" y="2234"/>
                  </a:cubicBezTo>
                  <a:cubicBezTo>
                    <a:pt x="17520" y="745"/>
                    <a:pt x="18480" y="0"/>
                    <a:pt x="18360" y="0"/>
                  </a:cubicBezTo>
                  <a:cubicBezTo>
                    <a:pt x="18240" y="0"/>
                    <a:pt x="17040" y="745"/>
                    <a:pt x="15960" y="2979"/>
                  </a:cubicBezTo>
                  <a:cubicBezTo>
                    <a:pt x="14880" y="5214"/>
                    <a:pt x="13920" y="8938"/>
                    <a:pt x="13560" y="11421"/>
                  </a:cubicBezTo>
                  <a:cubicBezTo>
                    <a:pt x="13200" y="13903"/>
                    <a:pt x="13440" y="15145"/>
                    <a:pt x="14880" y="15890"/>
                  </a:cubicBezTo>
                  <a:cubicBezTo>
                    <a:pt x="16320" y="16634"/>
                    <a:pt x="18960" y="16883"/>
                    <a:pt x="21600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113007" y="4932602"/>
              <a:ext cx="13406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0" y="0"/>
                  </a:moveTo>
                  <a:cubicBezTo>
                    <a:pt x="5649" y="1467"/>
                    <a:pt x="11298" y="2933"/>
                    <a:pt x="15286" y="5067"/>
                  </a:cubicBezTo>
                  <a:cubicBezTo>
                    <a:pt x="19274" y="7200"/>
                    <a:pt x="21600" y="10000"/>
                    <a:pt x="20935" y="12867"/>
                  </a:cubicBezTo>
                  <a:cubicBezTo>
                    <a:pt x="20271" y="15733"/>
                    <a:pt x="16615" y="1866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642174" y="4748452"/>
              <a:ext cx="151502" cy="323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5100" y="0"/>
                  </a:moveTo>
                  <a:cubicBezTo>
                    <a:pt x="5100" y="480"/>
                    <a:pt x="5100" y="960"/>
                    <a:pt x="5400" y="1461"/>
                  </a:cubicBezTo>
                  <a:cubicBezTo>
                    <a:pt x="5700" y="1962"/>
                    <a:pt x="6300" y="2485"/>
                    <a:pt x="6750" y="3007"/>
                  </a:cubicBezTo>
                  <a:cubicBezTo>
                    <a:pt x="7200" y="3529"/>
                    <a:pt x="7500" y="4052"/>
                    <a:pt x="7800" y="4574"/>
                  </a:cubicBezTo>
                  <a:cubicBezTo>
                    <a:pt x="8100" y="5096"/>
                    <a:pt x="8400" y="5619"/>
                    <a:pt x="9450" y="6092"/>
                  </a:cubicBezTo>
                  <a:cubicBezTo>
                    <a:pt x="10500" y="6565"/>
                    <a:pt x="12300" y="6988"/>
                    <a:pt x="13650" y="7433"/>
                  </a:cubicBezTo>
                  <a:cubicBezTo>
                    <a:pt x="15000" y="7878"/>
                    <a:pt x="15900" y="8344"/>
                    <a:pt x="16500" y="8816"/>
                  </a:cubicBezTo>
                  <a:cubicBezTo>
                    <a:pt x="17100" y="9289"/>
                    <a:pt x="17400" y="9769"/>
                    <a:pt x="17700" y="10256"/>
                  </a:cubicBezTo>
                  <a:cubicBezTo>
                    <a:pt x="18000" y="10744"/>
                    <a:pt x="18300" y="11238"/>
                    <a:pt x="18600" y="11725"/>
                  </a:cubicBezTo>
                  <a:cubicBezTo>
                    <a:pt x="18900" y="12212"/>
                    <a:pt x="19200" y="12692"/>
                    <a:pt x="19800" y="13122"/>
                  </a:cubicBezTo>
                  <a:cubicBezTo>
                    <a:pt x="20400" y="13553"/>
                    <a:pt x="21300" y="13934"/>
                    <a:pt x="21450" y="14322"/>
                  </a:cubicBezTo>
                  <a:cubicBezTo>
                    <a:pt x="21600" y="14711"/>
                    <a:pt x="21000" y="15106"/>
                    <a:pt x="19800" y="15466"/>
                  </a:cubicBezTo>
                  <a:cubicBezTo>
                    <a:pt x="18600" y="15826"/>
                    <a:pt x="16800" y="16151"/>
                    <a:pt x="14400" y="16539"/>
                  </a:cubicBezTo>
                  <a:cubicBezTo>
                    <a:pt x="12000" y="16927"/>
                    <a:pt x="9000" y="17379"/>
                    <a:pt x="6750" y="17781"/>
                  </a:cubicBezTo>
                  <a:cubicBezTo>
                    <a:pt x="4500" y="18184"/>
                    <a:pt x="3000" y="18536"/>
                    <a:pt x="2100" y="18974"/>
                  </a:cubicBezTo>
                  <a:cubicBezTo>
                    <a:pt x="1200" y="19412"/>
                    <a:pt x="900" y="19934"/>
                    <a:pt x="600" y="20351"/>
                  </a:cubicBezTo>
                  <a:cubicBezTo>
                    <a:pt x="300" y="20767"/>
                    <a:pt x="0" y="21078"/>
                    <a:pt x="0" y="21268"/>
                  </a:cubicBezTo>
                  <a:cubicBezTo>
                    <a:pt x="0" y="21459"/>
                    <a:pt x="300" y="21529"/>
                    <a:pt x="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995657" y="4970702"/>
              <a:ext cx="19051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4800" y="5203"/>
                    <a:pt x="2400" y="10406"/>
                    <a:pt x="1200" y="13638"/>
                  </a:cubicBezTo>
                  <a:cubicBezTo>
                    <a:pt x="0" y="16870"/>
                    <a:pt x="0" y="18131"/>
                    <a:pt x="0" y="19314"/>
                  </a:cubicBezTo>
                  <a:cubicBezTo>
                    <a:pt x="0" y="20496"/>
                    <a:pt x="0" y="21600"/>
                    <a:pt x="3600" y="21600"/>
                  </a:cubicBezTo>
                  <a:cubicBezTo>
                    <a:pt x="7200" y="21600"/>
                    <a:pt x="14400" y="20496"/>
                    <a:pt x="21600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957557" y="4942858"/>
              <a:ext cx="196851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0" y="18914"/>
                    <a:pt x="0" y="16616"/>
                    <a:pt x="1277" y="14089"/>
                  </a:cubicBezTo>
                  <a:cubicBezTo>
                    <a:pt x="2555" y="11561"/>
                    <a:pt x="5110" y="8803"/>
                    <a:pt x="8361" y="6276"/>
                  </a:cubicBezTo>
                  <a:cubicBezTo>
                    <a:pt x="11613" y="3748"/>
                    <a:pt x="15561" y="1450"/>
                    <a:pt x="17884" y="531"/>
                  </a:cubicBezTo>
                  <a:cubicBezTo>
                    <a:pt x="20206" y="-388"/>
                    <a:pt x="20903" y="72"/>
                    <a:pt x="21600" y="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976607" y="5078652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148022" y="5166845"/>
              <a:ext cx="106432" cy="19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17" fill="norm" stroke="1" extrusionOk="0">
                  <a:moveTo>
                    <a:pt x="7" y="2145"/>
                  </a:moveTo>
                  <a:cubicBezTo>
                    <a:pt x="7" y="6970"/>
                    <a:pt x="7" y="11796"/>
                    <a:pt x="7" y="14898"/>
                  </a:cubicBezTo>
                  <a:cubicBezTo>
                    <a:pt x="7" y="18000"/>
                    <a:pt x="7" y="19379"/>
                    <a:pt x="215" y="19494"/>
                  </a:cubicBezTo>
                  <a:cubicBezTo>
                    <a:pt x="423" y="19608"/>
                    <a:pt x="838" y="18460"/>
                    <a:pt x="1254" y="16047"/>
                  </a:cubicBezTo>
                  <a:cubicBezTo>
                    <a:pt x="1669" y="13634"/>
                    <a:pt x="2084" y="9957"/>
                    <a:pt x="3330" y="6970"/>
                  </a:cubicBezTo>
                  <a:cubicBezTo>
                    <a:pt x="4577" y="3983"/>
                    <a:pt x="6654" y="1685"/>
                    <a:pt x="8730" y="651"/>
                  </a:cubicBezTo>
                  <a:cubicBezTo>
                    <a:pt x="10807" y="-383"/>
                    <a:pt x="12884" y="-153"/>
                    <a:pt x="14961" y="1111"/>
                  </a:cubicBezTo>
                  <a:cubicBezTo>
                    <a:pt x="17038" y="2374"/>
                    <a:pt x="19115" y="4672"/>
                    <a:pt x="20154" y="7200"/>
                  </a:cubicBezTo>
                  <a:cubicBezTo>
                    <a:pt x="21192" y="9728"/>
                    <a:pt x="21192" y="12485"/>
                    <a:pt x="19738" y="14783"/>
                  </a:cubicBezTo>
                  <a:cubicBezTo>
                    <a:pt x="18284" y="17081"/>
                    <a:pt x="15377" y="18919"/>
                    <a:pt x="12677" y="19953"/>
                  </a:cubicBezTo>
                  <a:cubicBezTo>
                    <a:pt x="9977" y="20987"/>
                    <a:pt x="7484" y="21217"/>
                    <a:pt x="5200" y="21217"/>
                  </a:cubicBezTo>
                  <a:cubicBezTo>
                    <a:pt x="2915" y="21217"/>
                    <a:pt x="838" y="20987"/>
                    <a:pt x="215" y="20298"/>
                  </a:cubicBezTo>
                  <a:cubicBezTo>
                    <a:pt x="-408" y="19608"/>
                    <a:pt x="423" y="18460"/>
                    <a:pt x="1461" y="17540"/>
                  </a:cubicBezTo>
                  <a:cubicBezTo>
                    <a:pt x="2500" y="16621"/>
                    <a:pt x="3746" y="15932"/>
                    <a:pt x="4992" y="15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378369" y="4942672"/>
              <a:ext cx="106239" cy="2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01" fill="norm" stroke="1" extrusionOk="0">
                  <a:moveTo>
                    <a:pt x="21257" y="721"/>
                  </a:moveTo>
                  <a:cubicBezTo>
                    <a:pt x="19563" y="211"/>
                    <a:pt x="17869" y="-299"/>
                    <a:pt x="15751" y="211"/>
                  </a:cubicBezTo>
                  <a:cubicBezTo>
                    <a:pt x="13633" y="721"/>
                    <a:pt x="11092" y="2252"/>
                    <a:pt x="8339" y="5229"/>
                  </a:cubicBezTo>
                  <a:cubicBezTo>
                    <a:pt x="5586" y="8205"/>
                    <a:pt x="2622" y="12627"/>
                    <a:pt x="1139" y="15433"/>
                  </a:cubicBezTo>
                  <a:cubicBezTo>
                    <a:pt x="-343" y="18240"/>
                    <a:pt x="-343" y="19430"/>
                    <a:pt x="928" y="20195"/>
                  </a:cubicBezTo>
                  <a:cubicBezTo>
                    <a:pt x="2198" y="20961"/>
                    <a:pt x="4739" y="21301"/>
                    <a:pt x="7281" y="21301"/>
                  </a:cubicBezTo>
                  <a:cubicBezTo>
                    <a:pt x="9822" y="21301"/>
                    <a:pt x="12363" y="20961"/>
                    <a:pt x="14904" y="20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471857" y="5038035"/>
              <a:ext cx="190551" cy="13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41" fill="norm" stroke="1" extrusionOk="0">
                  <a:moveTo>
                    <a:pt x="717" y="5220"/>
                  </a:moveTo>
                  <a:cubicBezTo>
                    <a:pt x="243" y="3608"/>
                    <a:pt x="-232" y="1996"/>
                    <a:pt x="124" y="1029"/>
                  </a:cubicBezTo>
                  <a:cubicBezTo>
                    <a:pt x="480" y="61"/>
                    <a:pt x="1667" y="-261"/>
                    <a:pt x="3328" y="223"/>
                  </a:cubicBezTo>
                  <a:cubicBezTo>
                    <a:pt x="4990" y="706"/>
                    <a:pt x="7126" y="1996"/>
                    <a:pt x="8313" y="4897"/>
                  </a:cubicBezTo>
                  <a:cubicBezTo>
                    <a:pt x="9500" y="7799"/>
                    <a:pt x="9737" y="12312"/>
                    <a:pt x="9500" y="15214"/>
                  </a:cubicBezTo>
                  <a:cubicBezTo>
                    <a:pt x="9263" y="18115"/>
                    <a:pt x="8550" y="19405"/>
                    <a:pt x="7482" y="20211"/>
                  </a:cubicBezTo>
                  <a:cubicBezTo>
                    <a:pt x="6414" y="21017"/>
                    <a:pt x="4990" y="21339"/>
                    <a:pt x="4278" y="20211"/>
                  </a:cubicBezTo>
                  <a:cubicBezTo>
                    <a:pt x="3566" y="19082"/>
                    <a:pt x="3566" y="16503"/>
                    <a:pt x="4871" y="13279"/>
                  </a:cubicBezTo>
                  <a:cubicBezTo>
                    <a:pt x="6177" y="10055"/>
                    <a:pt x="8788" y="6187"/>
                    <a:pt x="10568" y="3608"/>
                  </a:cubicBezTo>
                  <a:cubicBezTo>
                    <a:pt x="12348" y="1029"/>
                    <a:pt x="13298" y="-261"/>
                    <a:pt x="13535" y="223"/>
                  </a:cubicBezTo>
                  <a:cubicBezTo>
                    <a:pt x="13772" y="706"/>
                    <a:pt x="13298" y="2963"/>
                    <a:pt x="13060" y="5542"/>
                  </a:cubicBezTo>
                  <a:cubicBezTo>
                    <a:pt x="12823" y="8121"/>
                    <a:pt x="12823" y="11023"/>
                    <a:pt x="14247" y="12473"/>
                  </a:cubicBezTo>
                  <a:cubicBezTo>
                    <a:pt x="15671" y="13924"/>
                    <a:pt x="18520" y="13924"/>
                    <a:pt x="21368" y="13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700507" y="4907202"/>
              <a:ext cx="9795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5400" y="0"/>
                  </a:moveTo>
                  <a:cubicBezTo>
                    <a:pt x="10800" y="3150"/>
                    <a:pt x="16200" y="6300"/>
                    <a:pt x="18900" y="9225"/>
                  </a:cubicBezTo>
                  <a:cubicBezTo>
                    <a:pt x="21600" y="12150"/>
                    <a:pt x="21600" y="14850"/>
                    <a:pt x="18000" y="16875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204076" y="4869102"/>
              <a:ext cx="153532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00" fill="norm" stroke="1" extrusionOk="0">
                  <a:moveTo>
                    <a:pt x="1046" y="0"/>
                  </a:moveTo>
                  <a:cubicBezTo>
                    <a:pt x="4004" y="0"/>
                    <a:pt x="6963" y="0"/>
                    <a:pt x="9626" y="0"/>
                  </a:cubicBezTo>
                  <a:cubicBezTo>
                    <a:pt x="12289" y="0"/>
                    <a:pt x="14657" y="0"/>
                    <a:pt x="15100" y="0"/>
                  </a:cubicBezTo>
                  <a:cubicBezTo>
                    <a:pt x="15544" y="0"/>
                    <a:pt x="14065" y="0"/>
                    <a:pt x="11698" y="0"/>
                  </a:cubicBezTo>
                  <a:cubicBezTo>
                    <a:pt x="9330" y="0"/>
                    <a:pt x="6076" y="0"/>
                    <a:pt x="3709" y="3600"/>
                  </a:cubicBezTo>
                  <a:cubicBezTo>
                    <a:pt x="1341" y="7200"/>
                    <a:pt x="-138" y="14400"/>
                    <a:pt x="10" y="18000"/>
                  </a:cubicBezTo>
                  <a:cubicBezTo>
                    <a:pt x="158" y="21600"/>
                    <a:pt x="1933" y="21600"/>
                    <a:pt x="5780" y="18000"/>
                  </a:cubicBezTo>
                  <a:cubicBezTo>
                    <a:pt x="9626" y="14400"/>
                    <a:pt x="15544" y="72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443457" y="4735752"/>
              <a:ext cx="94722" cy="313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93" fill="norm" stroke="1" extrusionOk="0">
                  <a:moveTo>
                    <a:pt x="4320" y="0"/>
                  </a:moveTo>
                  <a:cubicBezTo>
                    <a:pt x="4800" y="146"/>
                    <a:pt x="5280" y="292"/>
                    <a:pt x="6000" y="547"/>
                  </a:cubicBezTo>
                  <a:cubicBezTo>
                    <a:pt x="6720" y="802"/>
                    <a:pt x="7680" y="1167"/>
                    <a:pt x="9120" y="1502"/>
                  </a:cubicBezTo>
                  <a:cubicBezTo>
                    <a:pt x="10560" y="1838"/>
                    <a:pt x="12480" y="2144"/>
                    <a:pt x="14400" y="2545"/>
                  </a:cubicBezTo>
                  <a:cubicBezTo>
                    <a:pt x="16320" y="2946"/>
                    <a:pt x="18240" y="3442"/>
                    <a:pt x="19200" y="3952"/>
                  </a:cubicBezTo>
                  <a:cubicBezTo>
                    <a:pt x="20160" y="4463"/>
                    <a:pt x="20160" y="4988"/>
                    <a:pt x="19920" y="5520"/>
                  </a:cubicBezTo>
                  <a:cubicBezTo>
                    <a:pt x="19680" y="6053"/>
                    <a:pt x="19200" y="6592"/>
                    <a:pt x="19440" y="7125"/>
                  </a:cubicBezTo>
                  <a:cubicBezTo>
                    <a:pt x="19680" y="7657"/>
                    <a:pt x="20640" y="8182"/>
                    <a:pt x="21120" y="8751"/>
                  </a:cubicBezTo>
                  <a:cubicBezTo>
                    <a:pt x="21600" y="9320"/>
                    <a:pt x="21600" y="9932"/>
                    <a:pt x="21120" y="10479"/>
                  </a:cubicBezTo>
                  <a:cubicBezTo>
                    <a:pt x="20640" y="11026"/>
                    <a:pt x="19680" y="11507"/>
                    <a:pt x="18480" y="11996"/>
                  </a:cubicBezTo>
                  <a:cubicBezTo>
                    <a:pt x="17280" y="12485"/>
                    <a:pt x="15840" y="12980"/>
                    <a:pt x="14640" y="13491"/>
                  </a:cubicBezTo>
                  <a:cubicBezTo>
                    <a:pt x="13440" y="14001"/>
                    <a:pt x="12480" y="14526"/>
                    <a:pt x="11760" y="15066"/>
                  </a:cubicBezTo>
                  <a:cubicBezTo>
                    <a:pt x="11040" y="15606"/>
                    <a:pt x="10560" y="16160"/>
                    <a:pt x="10080" y="16700"/>
                  </a:cubicBezTo>
                  <a:cubicBezTo>
                    <a:pt x="9600" y="17239"/>
                    <a:pt x="9120" y="17764"/>
                    <a:pt x="8880" y="18260"/>
                  </a:cubicBezTo>
                  <a:cubicBezTo>
                    <a:pt x="8640" y="18756"/>
                    <a:pt x="8640" y="19223"/>
                    <a:pt x="8640" y="19689"/>
                  </a:cubicBezTo>
                  <a:cubicBezTo>
                    <a:pt x="8640" y="20156"/>
                    <a:pt x="8640" y="20623"/>
                    <a:pt x="8160" y="20922"/>
                  </a:cubicBezTo>
                  <a:cubicBezTo>
                    <a:pt x="7680" y="21221"/>
                    <a:pt x="6720" y="21352"/>
                    <a:pt x="5520" y="21447"/>
                  </a:cubicBezTo>
                  <a:cubicBezTo>
                    <a:pt x="4320" y="21542"/>
                    <a:pt x="2880" y="21600"/>
                    <a:pt x="1920" y="21593"/>
                  </a:cubicBezTo>
                  <a:cubicBezTo>
                    <a:pt x="960" y="21585"/>
                    <a:pt x="480" y="21512"/>
                    <a:pt x="240" y="21454"/>
                  </a:cubicBezTo>
                  <a:cubicBezTo>
                    <a:pt x="0" y="21396"/>
                    <a:pt x="0" y="21352"/>
                    <a:pt x="0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782901" y="4881802"/>
              <a:ext cx="9807" cy="34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04" fill="norm" stroke="1" extrusionOk="0">
                  <a:moveTo>
                    <a:pt x="20015" y="0"/>
                  </a:moveTo>
                  <a:cubicBezTo>
                    <a:pt x="20015" y="4786"/>
                    <a:pt x="20015" y="9571"/>
                    <a:pt x="17855" y="12481"/>
                  </a:cubicBezTo>
                  <a:cubicBezTo>
                    <a:pt x="15695" y="15392"/>
                    <a:pt x="11375" y="16426"/>
                    <a:pt x="7055" y="17784"/>
                  </a:cubicBezTo>
                  <a:cubicBezTo>
                    <a:pt x="2735" y="19143"/>
                    <a:pt x="-1585" y="20824"/>
                    <a:pt x="575" y="21212"/>
                  </a:cubicBezTo>
                  <a:cubicBezTo>
                    <a:pt x="2735" y="21600"/>
                    <a:pt x="11375" y="20695"/>
                    <a:pt x="20015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761899" y="4856402"/>
              <a:ext cx="20860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212" y="21600"/>
                  </a:moveTo>
                  <a:cubicBezTo>
                    <a:pt x="558" y="19350"/>
                    <a:pt x="-97" y="17100"/>
                    <a:pt x="12" y="15300"/>
                  </a:cubicBezTo>
                  <a:cubicBezTo>
                    <a:pt x="121" y="13500"/>
                    <a:pt x="994" y="12150"/>
                    <a:pt x="3721" y="9900"/>
                  </a:cubicBezTo>
                  <a:cubicBezTo>
                    <a:pt x="6448" y="7650"/>
                    <a:pt x="11030" y="4500"/>
                    <a:pt x="14303" y="2700"/>
                  </a:cubicBezTo>
                  <a:cubicBezTo>
                    <a:pt x="17576" y="900"/>
                    <a:pt x="19539" y="450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773657" y="501515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912139" y="5098197"/>
              <a:ext cx="131298" cy="17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031" fill="norm" stroke="1" extrusionOk="0">
                  <a:moveTo>
                    <a:pt x="5257" y="6039"/>
                  </a:moveTo>
                  <a:cubicBezTo>
                    <a:pt x="4919" y="8580"/>
                    <a:pt x="4582" y="11121"/>
                    <a:pt x="4244" y="13535"/>
                  </a:cubicBezTo>
                  <a:cubicBezTo>
                    <a:pt x="3907" y="15950"/>
                    <a:pt x="3569" y="18237"/>
                    <a:pt x="3232" y="18745"/>
                  </a:cubicBezTo>
                  <a:cubicBezTo>
                    <a:pt x="2894" y="19253"/>
                    <a:pt x="2557" y="17982"/>
                    <a:pt x="2726" y="15314"/>
                  </a:cubicBezTo>
                  <a:cubicBezTo>
                    <a:pt x="2894" y="12646"/>
                    <a:pt x="3569" y="8580"/>
                    <a:pt x="4919" y="5531"/>
                  </a:cubicBezTo>
                  <a:cubicBezTo>
                    <a:pt x="6269" y="2481"/>
                    <a:pt x="8295" y="448"/>
                    <a:pt x="11163" y="67"/>
                  </a:cubicBezTo>
                  <a:cubicBezTo>
                    <a:pt x="14032" y="-314"/>
                    <a:pt x="17745" y="957"/>
                    <a:pt x="19601" y="2862"/>
                  </a:cubicBezTo>
                  <a:cubicBezTo>
                    <a:pt x="21457" y="4768"/>
                    <a:pt x="21457" y="7310"/>
                    <a:pt x="19095" y="10486"/>
                  </a:cubicBezTo>
                  <a:cubicBezTo>
                    <a:pt x="16732" y="13662"/>
                    <a:pt x="12007" y="17474"/>
                    <a:pt x="8632" y="19380"/>
                  </a:cubicBezTo>
                  <a:cubicBezTo>
                    <a:pt x="5257" y="21286"/>
                    <a:pt x="3232" y="21286"/>
                    <a:pt x="1882" y="20651"/>
                  </a:cubicBezTo>
                  <a:cubicBezTo>
                    <a:pt x="532" y="20015"/>
                    <a:pt x="-143" y="18745"/>
                    <a:pt x="26" y="17601"/>
                  </a:cubicBezTo>
                  <a:cubicBezTo>
                    <a:pt x="194" y="16458"/>
                    <a:pt x="1207" y="15441"/>
                    <a:pt x="2219" y="14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084807" y="482465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164364" y="4773852"/>
              <a:ext cx="156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00"/>
                    <a:pt x="-1582" y="11200"/>
                    <a:pt x="1118" y="14800"/>
                  </a:cubicBezTo>
                  <a:cubicBezTo>
                    <a:pt x="3818" y="18400"/>
                    <a:pt x="11918" y="200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273295" y="4843702"/>
              <a:ext cx="10361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21147" y="0"/>
                  </a:moveTo>
                  <a:cubicBezTo>
                    <a:pt x="18987" y="160"/>
                    <a:pt x="16827" y="320"/>
                    <a:pt x="14235" y="1600"/>
                  </a:cubicBezTo>
                  <a:cubicBezTo>
                    <a:pt x="11643" y="2880"/>
                    <a:pt x="8619" y="5280"/>
                    <a:pt x="6027" y="8000"/>
                  </a:cubicBezTo>
                  <a:cubicBezTo>
                    <a:pt x="3435" y="10720"/>
                    <a:pt x="1275" y="13760"/>
                    <a:pt x="411" y="15920"/>
                  </a:cubicBezTo>
                  <a:cubicBezTo>
                    <a:pt x="-453" y="18080"/>
                    <a:pt x="-21" y="19360"/>
                    <a:pt x="2355" y="20160"/>
                  </a:cubicBezTo>
                  <a:cubicBezTo>
                    <a:pt x="4731" y="20960"/>
                    <a:pt x="9051" y="21280"/>
                    <a:pt x="13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370557" y="4946007"/>
              <a:ext cx="209551" cy="15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768"/>
                  </a:moveTo>
                  <a:cubicBezTo>
                    <a:pt x="1091" y="192"/>
                    <a:pt x="2182" y="-384"/>
                    <a:pt x="3709" y="336"/>
                  </a:cubicBezTo>
                  <a:cubicBezTo>
                    <a:pt x="5236" y="1056"/>
                    <a:pt x="7200" y="3072"/>
                    <a:pt x="8182" y="5808"/>
                  </a:cubicBezTo>
                  <a:cubicBezTo>
                    <a:pt x="9164" y="8544"/>
                    <a:pt x="9164" y="12000"/>
                    <a:pt x="8836" y="14304"/>
                  </a:cubicBezTo>
                  <a:cubicBezTo>
                    <a:pt x="8509" y="16608"/>
                    <a:pt x="7855" y="17760"/>
                    <a:pt x="7200" y="18912"/>
                  </a:cubicBezTo>
                  <a:cubicBezTo>
                    <a:pt x="6545" y="20064"/>
                    <a:pt x="5891" y="21216"/>
                    <a:pt x="5236" y="21216"/>
                  </a:cubicBezTo>
                  <a:cubicBezTo>
                    <a:pt x="4582" y="21216"/>
                    <a:pt x="3927" y="20064"/>
                    <a:pt x="4145" y="18048"/>
                  </a:cubicBezTo>
                  <a:cubicBezTo>
                    <a:pt x="4364" y="16032"/>
                    <a:pt x="5455" y="13152"/>
                    <a:pt x="6436" y="11136"/>
                  </a:cubicBezTo>
                  <a:cubicBezTo>
                    <a:pt x="7418" y="9120"/>
                    <a:pt x="8291" y="7968"/>
                    <a:pt x="9273" y="6384"/>
                  </a:cubicBezTo>
                  <a:cubicBezTo>
                    <a:pt x="10255" y="4800"/>
                    <a:pt x="11345" y="2784"/>
                    <a:pt x="11782" y="2784"/>
                  </a:cubicBezTo>
                  <a:cubicBezTo>
                    <a:pt x="12218" y="2784"/>
                    <a:pt x="12000" y="4800"/>
                    <a:pt x="11891" y="6528"/>
                  </a:cubicBezTo>
                  <a:cubicBezTo>
                    <a:pt x="11782" y="8256"/>
                    <a:pt x="11782" y="9696"/>
                    <a:pt x="13418" y="10848"/>
                  </a:cubicBezTo>
                  <a:cubicBezTo>
                    <a:pt x="15055" y="12000"/>
                    <a:pt x="18327" y="12864"/>
                    <a:pt x="21600" y="13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586457" y="4894502"/>
              <a:ext cx="8008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3323" y="0"/>
                  </a:moveTo>
                  <a:cubicBezTo>
                    <a:pt x="9415" y="3600"/>
                    <a:pt x="15508" y="7200"/>
                    <a:pt x="18554" y="10080"/>
                  </a:cubicBezTo>
                  <a:cubicBezTo>
                    <a:pt x="21600" y="12960"/>
                    <a:pt x="21600" y="15120"/>
                    <a:pt x="19385" y="16920"/>
                  </a:cubicBezTo>
                  <a:cubicBezTo>
                    <a:pt x="17169" y="18720"/>
                    <a:pt x="12738" y="20160"/>
                    <a:pt x="9138" y="20880"/>
                  </a:cubicBezTo>
                  <a:cubicBezTo>
                    <a:pt x="5538" y="21600"/>
                    <a:pt x="276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910670" y="4716702"/>
              <a:ext cx="132988" cy="324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1541" y="0"/>
                  </a:moveTo>
                  <a:cubicBezTo>
                    <a:pt x="20855" y="352"/>
                    <a:pt x="20170" y="705"/>
                    <a:pt x="18970" y="1148"/>
                  </a:cubicBezTo>
                  <a:cubicBezTo>
                    <a:pt x="17770" y="1592"/>
                    <a:pt x="16055" y="2128"/>
                    <a:pt x="14684" y="2621"/>
                  </a:cubicBezTo>
                  <a:cubicBezTo>
                    <a:pt x="13312" y="3114"/>
                    <a:pt x="12284" y="3565"/>
                    <a:pt x="11598" y="4051"/>
                  </a:cubicBezTo>
                  <a:cubicBezTo>
                    <a:pt x="10912" y="4537"/>
                    <a:pt x="10570" y="5058"/>
                    <a:pt x="9712" y="5580"/>
                  </a:cubicBezTo>
                  <a:cubicBezTo>
                    <a:pt x="8855" y="6101"/>
                    <a:pt x="7484" y="6622"/>
                    <a:pt x="6455" y="7115"/>
                  </a:cubicBezTo>
                  <a:cubicBezTo>
                    <a:pt x="5427" y="7609"/>
                    <a:pt x="4741" y="8074"/>
                    <a:pt x="4227" y="8595"/>
                  </a:cubicBezTo>
                  <a:cubicBezTo>
                    <a:pt x="3712" y="9116"/>
                    <a:pt x="3370" y="9694"/>
                    <a:pt x="3198" y="10258"/>
                  </a:cubicBezTo>
                  <a:cubicBezTo>
                    <a:pt x="3027" y="10821"/>
                    <a:pt x="3027" y="11371"/>
                    <a:pt x="2684" y="11906"/>
                  </a:cubicBezTo>
                  <a:cubicBezTo>
                    <a:pt x="2341" y="12441"/>
                    <a:pt x="1655" y="12963"/>
                    <a:pt x="1141" y="13491"/>
                  </a:cubicBezTo>
                  <a:cubicBezTo>
                    <a:pt x="627" y="14020"/>
                    <a:pt x="284" y="14555"/>
                    <a:pt x="112" y="15133"/>
                  </a:cubicBezTo>
                  <a:cubicBezTo>
                    <a:pt x="-59" y="15710"/>
                    <a:pt x="-59" y="16330"/>
                    <a:pt x="284" y="16887"/>
                  </a:cubicBezTo>
                  <a:cubicBezTo>
                    <a:pt x="627" y="17443"/>
                    <a:pt x="1312" y="17937"/>
                    <a:pt x="1655" y="18472"/>
                  </a:cubicBezTo>
                  <a:cubicBezTo>
                    <a:pt x="1998" y="19007"/>
                    <a:pt x="1998" y="19585"/>
                    <a:pt x="1827" y="20078"/>
                  </a:cubicBezTo>
                  <a:cubicBezTo>
                    <a:pt x="1655" y="20571"/>
                    <a:pt x="1312" y="20980"/>
                    <a:pt x="1312" y="21220"/>
                  </a:cubicBezTo>
                  <a:cubicBezTo>
                    <a:pt x="1312" y="21459"/>
                    <a:pt x="1655" y="21530"/>
                    <a:pt x="19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304007" y="4730398"/>
              <a:ext cx="31751" cy="52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8640" y="996"/>
                  </a:moveTo>
                  <a:cubicBezTo>
                    <a:pt x="8640" y="477"/>
                    <a:pt x="8640" y="-41"/>
                    <a:pt x="9360" y="2"/>
                  </a:cubicBezTo>
                  <a:cubicBezTo>
                    <a:pt x="10080" y="45"/>
                    <a:pt x="11520" y="650"/>
                    <a:pt x="12240" y="2465"/>
                  </a:cubicBezTo>
                  <a:cubicBezTo>
                    <a:pt x="12960" y="4279"/>
                    <a:pt x="12960" y="7303"/>
                    <a:pt x="10800" y="10284"/>
                  </a:cubicBezTo>
                  <a:cubicBezTo>
                    <a:pt x="8640" y="13265"/>
                    <a:pt x="4320" y="16202"/>
                    <a:pt x="2160" y="17930"/>
                  </a:cubicBezTo>
                  <a:cubicBezTo>
                    <a:pt x="0" y="19658"/>
                    <a:pt x="0" y="20177"/>
                    <a:pt x="0" y="20652"/>
                  </a:cubicBezTo>
                  <a:cubicBezTo>
                    <a:pt x="0" y="21127"/>
                    <a:pt x="0" y="21559"/>
                    <a:pt x="3600" y="21516"/>
                  </a:cubicBezTo>
                  <a:cubicBezTo>
                    <a:pt x="7200" y="21473"/>
                    <a:pt x="14400" y="20954"/>
                    <a:pt x="21600" y="20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6491830" y="4869102"/>
              <a:ext cx="47128" cy="25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24" fill="norm" stroke="1" extrusionOk="0">
                  <a:moveTo>
                    <a:pt x="20910" y="0"/>
                  </a:moveTo>
                  <a:cubicBezTo>
                    <a:pt x="15275" y="5712"/>
                    <a:pt x="9640" y="11425"/>
                    <a:pt x="6353" y="14727"/>
                  </a:cubicBezTo>
                  <a:cubicBezTo>
                    <a:pt x="3067" y="18030"/>
                    <a:pt x="2127" y="18922"/>
                    <a:pt x="1188" y="19815"/>
                  </a:cubicBezTo>
                  <a:cubicBezTo>
                    <a:pt x="249" y="20707"/>
                    <a:pt x="-690" y="21600"/>
                    <a:pt x="719" y="21243"/>
                  </a:cubicBezTo>
                  <a:cubicBezTo>
                    <a:pt x="2127" y="20886"/>
                    <a:pt x="5884" y="19279"/>
                    <a:pt x="964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481807" y="4835459"/>
              <a:ext cx="196851" cy="8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21018"/>
                  </a:moveTo>
                  <a:cubicBezTo>
                    <a:pt x="0" y="18384"/>
                    <a:pt x="0" y="15750"/>
                    <a:pt x="2903" y="12062"/>
                  </a:cubicBezTo>
                  <a:cubicBezTo>
                    <a:pt x="5806" y="8374"/>
                    <a:pt x="11613" y="3633"/>
                    <a:pt x="15213" y="1525"/>
                  </a:cubicBezTo>
                  <a:cubicBezTo>
                    <a:pt x="18813" y="-582"/>
                    <a:pt x="20206" y="-55"/>
                    <a:pt x="21600" y="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513557" y="497070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608807" y="5059602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646907" y="5078652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822272" y="4858140"/>
              <a:ext cx="84986" cy="23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40" fill="norm" stroke="1" extrusionOk="0">
                  <a:moveTo>
                    <a:pt x="21152" y="2175"/>
                  </a:moveTo>
                  <a:cubicBezTo>
                    <a:pt x="20625" y="1202"/>
                    <a:pt x="20098" y="229"/>
                    <a:pt x="18781" y="35"/>
                  </a:cubicBezTo>
                  <a:cubicBezTo>
                    <a:pt x="17464" y="-160"/>
                    <a:pt x="15357" y="424"/>
                    <a:pt x="12196" y="2759"/>
                  </a:cubicBezTo>
                  <a:cubicBezTo>
                    <a:pt x="9035" y="5094"/>
                    <a:pt x="4820" y="9181"/>
                    <a:pt x="2450" y="12294"/>
                  </a:cubicBezTo>
                  <a:cubicBezTo>
                    <a:pt x="79" y="15408"/>
                    <a:pt x="-448" y="17548"/>
                    <a:pt x="342" y="18910"/>
                  </a:cubicBezTo>
                  <a:cubicBezTo>
                    <a:pt x="1132" y="20272"/>
                    <a:pt x="3240" y="20856"/>
                    <a:pt x="5347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869157" y="4956284"/>
              <a:ext cx="171451" cy="12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888"/>
                  </a:moveTo>
                  <a:cubicBezTo>
                    <a:pt x="267" y="4026"/>
                    <a:pt x="533" y="2164"/>
                    <a:pt x="1600" y="1047"/>
                  </a:cubicBezTo>
                  <a:cubicBezTo>
                    <a:pt x="2667" y="-71"/>
                    <a:pt x="4533" y="-443"/>
                    <a:pt x="6533" y="674"/>
                  </a:cubicBezTo>
                  <a:cubicBezTo>
                    <a:pt x="8533" y="1791"/>
                    <a:pt x="10667" y="4398"/>
                    <a:pt x="11467" y="7564"/>
                  </a:cubicBezTo>
                  <a:cubicBezTo>
                    <a:pt x="12267" y="10729"/>
                    <a:pt x="11733" y="14454"/>
                    <a:pt x="10933" y="17060"/>
                  </a:cubicBezTo>
                  <a:cubicBezTo>
                    <a:pt x="10133" y="19667"/>
                    <a:pt x="9067" y="21157"/>
                    <a:pt x="8133" y="21157"/>
                  </a:cubicBezTo>
                  <a:cubicBezTo>
                    <a:pt x="7200" y="21157"/>
                    <a:pt x="6400" y="19667"/>
                    <a:pt x="6267" y="17805"/>
                  </a:cubicBezTo>
                  <a:cubicBezTo>
                    <a:pt x="6133" y="15943"/>
                    <a:pt x="6667" y="13709"/>
                    <a:pt x="7333" y="11847"/>
                  </a:cubicBezTo>
                  <a:cubicBezTo>
                    <a:pt x="8000" y="9985"/>
                    <a:pt x="8800" y="8495"/>
                    <a:pt x="9867" y="7005"/>
                  </a:cubicBezTo>
                  <a:cubicBezTo>
                    <a:pt x="10933" y="5516"/>
                    <a:pt x="12267" y="4026"/>
                    <a:pt x="12800" y="4212"/>
                  </a:cubicBezTo>
                  <a:cubicBezTo>
                    <a:pt x="13333" y="4398"/>
                    <a:pt x="13067" y="6260"/>
                    <a:pt x="12933" y="8123"/>
                  </a:cubicBezTo>
                  <a:cubicBezTo>
                    <a:pt x="12800" y="9985"/>
                    <a:pt x="12800" y="11847"/>
                    <a:pt x="14267" y="13523"/>
                  </a:cubicBezTo>
                  <a:cubicBezTo>
                    <a:pt x="15733" y="15198"/>
                    <a:pt x="18667" y="16688"/>
                    <a:pt x="21600" y="18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059657" y="4850052"/>
              <a:ext cx="548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13886" y="0"/>
                  </a:moveTo>
                  <a:cubicBezTo>
                    <a:pt x="17743" y="4350"/>
                    <a:pt x="21600" y="8700"/>
                    <a:pt x="19286" y="12300"/>
                  </a:cubicBezTo>
                  <a:cubicBezTo>
                    <a:pt x="16971" y="15900"/>
                    <a:pt x="8486" y="187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288257" y="5027852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7200"/>
                    <a:pt x="10800" y="14400"/>
                    <a:pt x="14400" y="18000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662907" y="4894502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44"/>
                    <a:pt x="12000" y="10888"/>
                    <a:pt x="9600" y="14049"/>
                  </a:cubicBezTo>
                  <a:cubicBezTo>
                    <a:pt x="7200" y="17210"/>
                    <a:pt x="7200" y="18088"/>
                    <a:pt x="7200" y="18966"/>
                  </a:cubicBezTo>
                  <a:cubicBezTo>
                    <a:pt x="7200" y="19844"/>
                    <a:pt x="7200" y="20722"/>
                    <a:pt x="6000" y="21161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618457" y="4913552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1925" y="11700"/>
                  </a:cubicBezTo>
                  <a:cubicBezTo>
                    <a:pt x="14850" y="9000"/>
                    <a:pt x="16200" y="7200"/>
                    <a:pt x="17438" y="6300"/>
                  </a:cubicBezTo>
                  <a:cubicBezTo>
                    <a:pt x="18675" y="5400"/>
                    <a:pt x="19800" y="5400"/>
                    <a:pt x="20475" y="4500"/>
                  </a:cubicBezTo>
                  <a:cubicBezTo>
                    <a:pt x="21150" y="3600"/>
                    <a:pt x="2137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662907" y="502150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771583" y="5122601"/>
              <a:ext cx="78385" cy="14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774" fill="norm" stroke="1" extrusionOk="0">
                  <a:moveTo>
                    <a:pt x="3216" y="3671"/>
                  </a:moveTo>
                  <a:cubicBezTo>
                    <a:pt x="3216" y="6671"/>
                    <a:pt x="3216" y="9671"/>
                    <a:pt x="2647" y="12371"/>
                  </a:cubicBezTo>
                  <a:cubicBezTo>
                    <a:pt x="2079" y="15071"/>
                    <a:pt x="942" y="17471"/>
                    <a:pt x="373" y="17771"/>
                  </a:cubicBezTo>
                  <a:cubicBezTo>
                    <a:pt x="-195" y="18071"/>
                    <a:pt x="-195" y="16271"/>
                    <a:pt x="942" y="13571"/>
                  </a:cubicBezTo>
                  <a:cubicBezTo>
                    <a:pt x="2079" y="10871"/>
                    <a:pt x="4352" y="7271"/>
                    <a:pt x="6342" y="4871"/>
                  </a:cubicBezTo>
                  <a:cubicBezTo>
                    <a:pt x="8331" y="2471"/>
                    <a:pt x="10037" y="1271"/>
                    <a:pt x="12310" y="521"/>
                  </a:cubicBezTo>
                  <a:cubicBezTo>
                    <a:pt x="14584" y="-229"/>
                    <a:pt x="17426" y="-529"/>
                    <a:pt x="19131" y="2171"/>
                  </a:cubicBezTo>
                  <a:cubicBezTo>
                    <a:pt x="20837" y="4871"/>
                    <a:pt x="21405" y="10571"/>
                    <a:pt x="20837" y="14021"/>
                  </a:cubicBezTo>
                  <a:cubicBezTo>
                    <a:pt x="20268" y="17471"/>
                    <a:pt x="18563" y="18671"/>
                    <a:pt x="16289" y="19571"/>
                  </a:cubicBezTo>
                  <a:cubicBezTo>
                    <a:pt x="14016" y="20471"/>
                    <a:pt x="11173" y="21071"/>
                    <a:pt x="8900" y="20621"/>
                  </a:cubicBezTo>
                  <a:cubicBezTo>
                    <a:pt x="6626" y="20171"/>
                    <a:pt x="4921" y="18671"/>
                    <a:pt x="4068" y="17021"/>
                  </a:cubicBezTo>
                  <a:cubicBezTo>
                    <a:pt x="3216" y="15371"/>
                    <a:pt x="3216" y="13571"/>
                    <a:pt x="3216" y="11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847057" y="485640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984314" y="4907202"/>
              <a:ext cx="97694" cy="23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41" fill="norm" stroke="1" extrusionOk="0">
                  <a:moveTo>
                    <a:pt x="21211" y="0"/>
                  </a:moveTo>
                  <a:cubicBezTo>
                    <a:pt x="18913" y="193"/>
                    <a:pt x="16615" y="386"/>
                    <a:pt x="14088" y="1350"/>
                  </a:cubicBezTo>
                  <a:cubicBezTo>
                    <a:pt x="11560" y="2314"/>
                    <a:pt x="8802" y="4050"/>
                    <a:pt x="6045" y="6461"/>
                  </a:cubicBezTo>
                  <a:cubicBezTo>
                    <a:pt x="3288" y="8871"/>
                    <a:pt x="530" y="11957"/>
                    <a:pt x="71" y="14657"/>
                  </a:cubicBezTo>
                  <a:cubicBezTo>
                    <a:pt x="-389" y="17357"/>
                    <a:pt x="1449" y="19671"/>
                    <a:pt x="3747" y="20636"/>
                  </a:cubicBezTo>
                  <a:cubicBezTo>
                    <a:pt x="6045" y="21600"/>
                    <a:pt x="8802" y="21214"/>
                    <a:pt x="1156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094707" y="4994970"/>
              <a:ext cx="177801" cy="11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2566"/>
                  </a:moveTo>
                  <a:cubicBezTo>
                    <a:pt x="1286" y="1781"/>
                    <a:pt x="2571" y="995"/>
                    <a:pt x="3729" y="1192"/>
                  </a:cubicBezTo>
                  <a:cubicBezTo>
                    <a:pt x="4886" y="1388"/>
                    <a:pt x="5914" y="2566"/>
                    <a:pt x="6814" y="4922"/>
                  </a:cubicBezTo>
                  <a:cubicBezTo>
                    <a:pt x="7714" y="7279"/>
                    <a:pt x="8486" y="10813"/>
                    <a:pt x="8486" y="13366"/>
                  </a:cubicBezTo>
                  <a:cubicBezTo>
                    <a:pt x="8486" y="15919"/>
                    <a:pt x="7714" y="17490"/>
                    <a:pt x="6557" y="18864"/>
                  </a:cubicBezTo>
                  <a:cubicBezTo>
                    <a:pt x="5400" y="20239"/>
                    <a:pt x="3857" y="21417"/>
                    <a:pt x="3214" y="21024"/>
                  </a:cubicBezTo>
                  <a:cubicBezTo>
                    <a:pt x="2571" y="20632"/>
                    <a:pt x="2829" y="18668"/>
                    <a:pt x="3857" y="15722"/>
                  </a:cubicBezTo>
                  <a:cubicBezTo>
                    <a:pt x="4886" y="12777"/>
                    <a:pt x="6686" y="8850"/>
                    <a:pt x="8486" y="5708"/>
                  </a:cubicBezTo>
                  <a:cubicBezTo>
                    <a:pt x="10286" y="2566"/>
                    <a:pt x="12086" y="210"/>
                    <a:pt x="12857" y="13"/>
                  </a:cubicBezTo>
                  <a:cubicBezTo>
                    <a:pt x="13629" y="-183"/>
                    <a:pt x="13371" y="1781"/>
                    <a:pt x="13114" y="3744"/>
                  </a:cubicBezTo>
                  <a:cubicBezTo>
                    <a:pt x="12857" y="5708"/>
                    <a:pt x="12600" y="7672"/>
                    <a:pt x="12857" y="9439"/>
                  </a:cubicBezTo>
                  <a:cubicBezTo>
                    <a:pt x="13114" y="11206"/>
                    <a:pt x="13886" y="12777"/>
                    <a:pt x="15429" y="13170"/>
                  </a:cubicBezTo>
                  <a:cubicBezTo>
                    <a:pt x="16971" y="13562"/>
                    <a:pt x="19286" y="12777"/>
                    <a:pt x="21600" y="11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259807" y="4926252"/>
              <a:ext cx="9523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9651" y="0"/>
                  </a:moveTo>
                  <a:cubicBezTo>
                    <a:pt x="14247" y="4582"/>
                    <a:pt x="18843" y="9164"/>
                    <a:pt x="20221" y="12436"/>
                  </a:cubicBezTo>
                  <a:cubicBezTo>
                    <a:pt x="21600" y="15709"/>
                    <a:pt x="19762" y="17673"/>
                    <a:pt x="15855" y="18982"/>
                  </a:cubicBezTo>
                  <a:cubicBezTo>
                    <a:pt x="11949" y="20291"/>
                    <a:pt x="5974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545557" y="4811952"/>
              <a:ext cx="1615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3102"/>
                    <a:pt x="21600" y="6203"/>
                    <a:pt x="20250" y="9249"/>
                  </a:cubicBezTo>
                  <a:cubicBezTo>
                    <a:pt x="18900" y="12295"/>
                    <a:pt x="13500" y="15286"/>
                    <a:pt x="9450" y="17335"/>
                  </a:cubicBezTo>
                  <a:cubicBezTo>
                    <a:pt x="5400" y="19385"/>
                    <a:pt x="2700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571491" y="4780202"/>
              <a:ext cx="370760" cy="327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94" fill="norm" stroke="1" extrusionOk="0">
                  <a:moveTo>
                    <a:pt x="21324" y="0"/>
                  </a:moveTo>
                  <a:cubicBezTo>
                    <a:pt x="21446" y="418"/>
                    <a:pt x="21569" y="837"/>
                    <a:pt x="21446" y="1290"/>
                  </a:cubicBezTo>
                  <a:cubicBezTo>
                    <a:pt x="21324" y="1743"/>
                    <a:pt x="20955" y="2231"/>
                    <a:pt x="20587" y="2705"/>
                  </a:cubicBezTo>
                  <a:cubicBezTo>
                    <a:pt x="20219" y="3179"/>
                    <a:pt x="19851" y="3640"/>
                    <a:pt x="19544" y="4093"/>
                  </a:cubicBezTo>
                  <a:cubicBezTo>
                    <a:pt x="19237" y="4546"/>
                    <a:pt x="18992" y="4992"/>
                    <a:pt x="18562" y="5466"/>
                  </a:cubicBezTo>
                  <a:cubicBezTo>
                    <a:pt x="18133" y="5940"/>
                    <a:pt x="17519" y="6442"/>
                    <a:pt x="16783" y="6972"/>
                  </a:cubicBezTo>
                  <a:cubicBezTo>
                    <a:pt x="16046" y="7502"/>
                    <a:pt x="15187" y="8060"/>
                    <a:pt x="14267" y="8618"/>
                  </a:cubicBezTo>
                  <a:cubicBezTo>
                    <a:pt x="13346" y="9175"/>
                    <a:pt x="12364" y="9733"/>
                    <a:pt x="11505" y="10298"/>
                  </a:cubicBezTo>
                  <a:cubicBezTo>
                    <a:pt x="10646" y="10863"/>
                    <a:pt x="9910" y="11434"/>
                    <a:pt x="9235" y="11978"/>
                  </a:cubicBezTo>
                  <a:cubicBezTo>
                    <a:pt x="8560" y="12522"/>
                    <a:pt x="7946" y="13038"/>
                    <a:pt x="7394" y="13540"/>
                  </a:cubicBezTo>
                  <a:cubicBezTo>
                    <a:pt x="6842" y="14042"/>
                    <a:pt x="6351" y="14530"/>
                    <a:pt x="5983" y="15018"/>
                  </a:cubicBezTo>
                  <a:cubicBezTo>
                    <a:pt x="5614" y="15506"/>
                    <a:pt x="5369" y="15994"/>
                    <a:pt x="5062" y="16517"/>
                  </a:cubicBezTo>
                  <a:cubicBezTo>
                    <a:pt x="4755" y="17040"/>
                    <a:pt x="4387" y="17598"/>
                    <a:pt x="4019" y="18128"/>
                  </a:cubicBezTo>
                  <a:cubicBezTo>
                    <a:pt x="3651" y="18658"/>
                    <a:pt x="3283" y="19160"/>
                    <a:pt x="2669" y="19669"/>
                  </a:cubicBezTo>
                  <a:cubicBezTo>
                    <a:pt x="2055" y="20178"/>
                    <a:pt x="1196" y="20694"/>
                    <a:pt x="705" y="20993"/>
                  </a:cubicBezTo>
                  <a:cubicBezTo>
                    <a:pt x="214" y="21293"/>
                    <a:pt x="92" y="21377"/>
                    <a:pt x="30" y="21454"/>
                  </a:cubicBezTo>
                  <a:cubicBezTo>
                    <a:pt x="-31" y="21530"/>
                    <a:pt x="-31" y="21600"/>
                    <a:pt x="337" y="21593"/>
                  </a:cubicBezTo>
                  <a:cubicBezTo>
                    <a:pt x="705" y="21586"/>
                    <a:pt x="1442" y="21502"/>
                    <a:pt x="2178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9225906" y="4907202"/>
              <a:ext cx="43552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36" fill="norm" stroke="1" extrusionOk="0">
                  <a:moveTo>
                    <a:pt x="8820" y="0"/>
                  </a:moveTo>
                  <a:cubicBezTo>
                    <a:pt x="7792" y="4075"/>
                    <a:pt x="6763" y="8151"/>
                    <a:pt x="5220" y="11411"/>
                  </a:cubicBezTo>
                  <a:cubicBezTo>
                    <a:pt x="3677" y="14672"/>
                    <a:pt x="1620" y="17117"/>
                    <a:pt x="592" y="18815"/>
                  </a:cubicBezTo>
                  <a:cubicBezTo>
                    <a:pt x="-437" y="20513"/>
                    <a:pt x="-437" y="21464"/>
                    <a:pt x="3163" y="21532"/>
                  </a:cubicBezTo>
                  <a:cubicBezTo>
                    <a:pt x="6763" y="21600"/>
                    <a:pt x="13963" y="20785"/>
                    <a:pt x="21163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9447257" y="4938952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95"/>
                    <a:pt x="13371" y="3789"/>
                    <a:pt x="9771" y="7011"/>
                  </a:cubicBezTo>
                  <a:cubicBezTo>
                    <a:pt x="6171" y="10232"/>
                    <a:pt x="3086" y="14779"/>
                    <a:pt x="1543" y="17432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9428207" y="4927262"/>
              <a:ext cx="222251" cy="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3703" y="14056"/>
                    <a:pt x="7406" y="6856"/>
                    <a:pt x="10800" y="3256"/>
                  </a:cubicBezTo>
                  <a:cubicBezTo>
                    <a:pt x="14194" y="-344"/>
                    <a:pt x="17280" y="-344"/>
                    <a:pt x="19029" y="376"/>
                  </a:cubicBezTo>
                  <a:cubicBezTo>
                    <a:pt x="20777" y="1096"/>
                    <a:pt x="21189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472657" y="504690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547257" y="5110402"/>
              <a:ext cx="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430" y="0"/>
                  </a:moveTo>
                  <a:cubicBezTo>
                    <a:pt x="-139" y="2250"/>
                    <a:pt x="-707" y="4500"/>
                    <a:pt x="2704" y="8100"/>
                  </a:cubicBezTo>
                  <a:cubicBezTo>
                    <a:pt x="6114" y="11700"/>
                    <a:pt x="13504" y="16650"/>
                    <a:pt x="208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580607" y="5129452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880"/>
                    <a:pt x="9600" y="5760"/>
                    <a:pt x="5700" y="8400"/>
                  </a:cubicBezTo>
                  <a:cubicBezTo>
                    <a:pt x="1800" y="11040"/>
                    <a:pt x="0" y="13440"/>
                    <a:pt x="0" y="15600"/>
                  </a:cubicBezTo>
                  <a:cubicBezTo>
                    <a:pt x="0" y="17760"/>
                    <a:pt x="1800" y="19680"/>
                    <a:pt x="3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743590" y="4962806"/>
              <a:ext cx="97368" cy="21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1600" y="149"/>
                  </a:moveTo>
                  <a:cubicBezTo>
                    <a:pt x="19252" y="-55"/>
                    <a:pt x="16904" y="-259"/>
                    <a:pt x="13617" y="1066"/>
                  </a:cubicBezTo>
                  <a:cubicBezTo>
                    <a:pt x="10330" y="2390"/>
                    <a:pt x="6104" y="5243"/>
                    <a:pt x="3522" y="8401"/>
                  </a:cubicBezTo>
                  <a:cubicBezTo>
                    <a:pt x="939" y="11560"/>
                    <a:pt x="0" y="15024"/>
                    <a:pt x="0" y="17266"/>
                  </a:cubicBezTo>
                  <a:cubicBezTo>
                    <a:pt x="0" y="19507"/>
                    <a:pt x="939" y="20526"/>
                    <a:pt x="2583" y="20933"/>
                  </a:cubicBezTo>
                  <a:cubicBezTo>
                    <a:pt x="4226" y="21341"/>
                    <a:pt x="6574" y="21137"/>
                    <a:pt x="8922" y="20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847307" y="5023618"/>
              <a:ext cx="127001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080" y="1543"/>
                    <a:pt x="2160" y="0"/>
                    <a:pt x="3240" y="0"/>
                  </a:cubicBezTo>
                  <a:cubicBezTo>
                    <a:pt x="4320" y="0"/>
                    <a:pt x="5400" y="1543"/>
                    <a:pt x="6660" y="4050"/>
                  </a:cubicBezTo>
                  <a:cubicBezTo>
                    <a:pt x="7920" y="6557"/>
                    <a:pt x="9360" y="10029"/>
                    <a:pt x="10080" y="12729"/>
                  </a:cubicBezTo>
                  <a:cubicBezTo>
                    <a:pt x="10800" y="15429"/>
                    <a:pt x="10800" y="17357"/>
                    <a:pt x="10080" y="18900"/>
                  </a:cubicBezTo>
                  <a:cubicBezTo>
                    <a:pt x="9360" y="20443"/>
                    <a:pt x="7920" y="21600"/>
                    <a:pt x="6480" y="21600"/>
                  </a:cubicBezTo>
                  <a:cubicBezTo>
                    <a:pt x="5040" y="21600"/>
                    <a:pt x="3600" y="20443"/>
                    <a:pt x="3060" y="18900"/>
                  </a:cubicBezTo>
                  <a:cubicBezTo>
                    <a:pt x="2520" y="17357"/>
                    <a:pt x="2880" y="15429"/>
                    <a:pt x="3600" y="13693"/>
                  </a:cubicBezTo>
                  <a:cubicBezTo>
                    <a:pt x="4320" y="11957"/>
                    <a:pt x="5400" y="10414"/>
                    <a:pt x="7560" y="9064"/>
                  </a:cubicBezTo>
                  <a:cubicBezTo>
                    <a:pt x="9720" y="7714"/>
                    <a:pt x="12960" y="6557"/>
                    <a:pt x="14580" y="7329"/>
                  </a:cubicBezTo>
                  <a:cubicBezTo>
                    <a:pt x="16200" y="8100"/>
                    <a:pt x="16200" y="10800"/>
                    <a:pt x="17100" y="12343"/>
                  </a:cubicBezTo>
                  <a:cubicBezTo>
                    <a:pt x="18000" y="13886"/>
                    <a:pt x="19800" y="14271"/>
                    <a:pt x="21600" y="14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967957" y="5002452"/>
              <a:ext cx="865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16577" y="0"/>
                  </a:moveTo>
                  <a:cubicBezTo>
                    <a:pt x="19088" y="2618"/>
                    <a:pt x="21600" y="5236"/>
                    <a:pt x="20093" y="8618"/>
                  </a:cubicBezTo>
                  <a:cubicBezTo>
                    <a:pt x="18586" y="12000"/>
                    <a:pt x="13060" y="16145"/>
                    <a:pt x="9042" y="18436"/>
                  </a:cubicBezTo>
                  <a:cubicBezTo>
                    <a:pt x="5023" y="20727"/>
                    <a:pt x="2512" y="21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272757" y="513580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2" y="7200"/>
                    <a:pt x="12065" y="14400"/>
                    <a:pt x="15665" y="18000"/>
                  </a:cubicBezTo>
                  <a:cubicBezTo>
                    <a:pt x="19265" y="21600"/>
                    <a:pt x="20432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691857" y="5002452"/>
              <a:ext cx="1270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18000" y="6231"/>
                    <a:pt x="14400" y="12462"/>
                    <a:pt x="12600" y="16096"/>
                  </a:cubicBezTo>
                  <a:cubicBezTo>
                    <a:pt x="10800" y="19731"/>
                    <a:pt x="10800" y="20769"/>
                    <a:pt x="9000" y="21185"/>
                  </a:cubicBezTo>
                  <a:cubicBezTo>
                    <a:pt x="7200" y="21600"/>
                    <a:pt x="3600" y="21392"/>
                    <a:pt x="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679157" y="4955033"/>
              <a:ext cx="203201" cy="7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1231"/>
                  </a:moveTo>
                  <a:cubicBezTo>
                    <a:pt x="1125" y="15677"/>
                    <a:pt x="2250" y="10122"/>
                    <a:pt x="5288" y="6420"/>
                  </a:cubicBezTo>
                  <a:cubicBezTo>
                    <a:pt x="8325" y="2717"/>
                    <a:pt x="13275" y="865"/>
                    <a:pt x="16312" y="248"/>
                  </a:cubicBezTo>
                  <a:cubicBezTo>
                    <a:pt x="19350" y="-369"/>
                    <a:pt x="20475" y="248"/>
                    <a:pt x="21037" y="1174"/>
                  </a:cubicBezTo>
                  <a:cubicBezTo>
                    <a:pt x="21600" y="2100"/>
                    <a:pt x="21600" y="3334"/>
                    <a:pt x="21600" y="4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685507" y="509135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812507" y="5141636"/>
              <a:ext cx="112855" cy="12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671" fill="norm" stroke="1" extrusionOk="0">
                  <a:moveTo>
                    <a:pt x="9600" y="3170"/>
                  </a:moveTo>
                  <a:cubicBezTo>
                    <a:pt x="8800" y="6598"/>
                    <a:pt x="8000" y="10027"/>
                    <a:pt x="7200" y="13284"/>
                  </a:cubicBezTo>
                  <a:cubicBezTo>
                    <a:pt x="6400" y="16541"/>
                    <a:pt x="5600" y="19627"/>
                    <a:pt x="5200" y="19798"/>
                  </a:cubicBezTo>
                  <a:cubicBezTo>
                    <a:pt x="4800" y="19970"/>
                    <a:pt x="4800" y="17227"/>
                    <a:pt x="5800" y="13970"/>
                  </a:cubicBezTo>
                  <a:cubicBezTo>
                    <a:pt x="6800" y="10712"/>
                    <a:pt x="8800" y="6941"/>
                    <a:pt x="10600" y="4370"/>
                  </a:cubicBezTo>
                  <a:cubicBezTo>
                    <a:pt x="12400" y="1798"/>
                    <a:pt x="14000" y="427"/>
                    <a:pt x="15800" y="84"/>
                  </a:cubicBezTo>
                  <a:cubicBezTo>
                    <a:pt x="17600" y="-259"/>
                    <a:pt x="19600" y="427"/>
                    <a:pt x="20600" y="2655"/>
                  </a:cubicBezTo>
                  <a:cubicBezTo>
                    <a:pt x="21600" y="4884"/>
                    <a:pt x="21600" y="8655"/>
                    <a:pt x="20400" y="12255"/>
                  </a:cubicBezTo>
                  <a:cubicBezTo>
                    <a:pt x="19200" y="15855"/>
                    <a:pt x="16800" y="19284"/>
                    <a:pt x="13200" y="20312"/>
                  </a:cubicBezTo>
                  <a:cubicBezTo>
                    <a:pt x="9600" y="21341"/>
                    <a:pt x="4800" y="19970"/>
                    <a:pt x="0" y="18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971257" y="490085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024951" y="4837352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149568" y="4901800"/>
              <a:ext cx="151890" cy="3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38" fill="norm" stroke="1" extrusionOk="0">
                  <a:moveTo>
                    <a:pt x="20946" y="1184"/>
                  </a:moveTo>
                  <a:cubicBezTo>
                    <a:pt x="20070" y="630"/>
                    <a:pt x="19195" y="76"/>
                    <a:pt x="18027" y="7"/>
                  </a:cubicBezTo>
                  <a:cubicBezTo>
                    <a:pt x="16860" y="-62"/>
                    <a:pt x="15400" y="353"/>
                    <a:pt x="12627" y="1946"/>
                  </a:cubicBezTo>
                  <a:cubicBezTo>
                    <a:pt x="9854" y="3538"/>
                    <a:pt x="5768" y="6307"/>
                    <a:pt x="3141" y="9076"/>
                  </a:cubicBezTo>
                  <a:cubicBezTo>
                    <a:pt x="514" y="11846"/>
                    <a:pt x="-654" y="14615"/>
                    <a:pt x="368" y="16692"/>
                  </a:cubicBezTo>
                  <a:cubicBezTo>
                    <a:pt x="1389" y="18769"/>
                    <a:pt x="4600" y="20153"/>
                    <a:pt x="7811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1295107" y="5014336"/>
              <a:ext cx="196851" cy="19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3498"/>
                  </a:moveTo>
                  <a:cubicBezTo>
                    <a:pt x="232" y="2361"/>
                    <a:pt x="465" y="1225"/>
                    <a:pt x="1394" y="542"/>
                  </a:cubicBezTo>
                  <a:cubicBezTo>
                    <a:pt x="2323" y="-140"/>
                    <a:pt x="3948" y="-367"/>
                    <a:pt x="5690" y="997"/>
                  </a:cubicBezTo>
                  <a:cubicBezTo>
                    <a:pt x="7432" y="2361"/>
                    <a:pt x="9290" y="5317"/>
                    <a:pt x="9406" y="8728"/>
                  </a:cubicBezTo>
                  <a:cubicBezTo>
                    <a:pt x="9523" y="12138"/>
                    <a:pt x="7897" y="16004"/>
                    <a:pt x="6387" y="18277"/>
                  </a:cubicBezTo>
                  <a:cubicBezTo>
                    <a:pt x="4877" y="20551"/>
                    <a:pt x="3484" y="21233"/>
                    <a:pt x="3019" y="20892"/>
                  </a:cubicBezTo>
                  <a:cubicBezTo>
                    <a:pt x="2555" y="20551"/>
                    <a:pt x="3019" y="19187"/>
                    <a:pt x="4529" y="16799"/>
                  </a:cubicBezTo>
                  <a:cubicBezTo>
                    <a:pt x="6039" y="14412"/>
                    <a:pt x="8594" y="11001"/>
                    <a:pt x="10219" y="8841"/>
                  </a:cubicBezTo>
                  <a:cubicBezTo>
                    <a:pt x="11845" y="6681"/>
                    <a:pt x="12542" y="5772"/>
                    <a:pt x="12426" y="6340"/>
                  </a:cubicBezTo>
                  <a:cubicBezTo>
                    <a:pt x="12310" y="6909"/>
                    <a:pt x="11381" y="8955"/>
                    <a:pt x="10916" y="10774"/>
                  </a:cubicBezTo>
                  <a:cubicBezTo>
                    <a:pt x="10452" y="12593"/>
                    <a:pt x="10452" y="14185"/>
                    <a:pt x="11032" y="15208"/>
                  </a:cubicBezTo>
                  <a:cubicBezTo>
                    <a:pt x="11613" y="16231"/>
                    <a:pt x="12774" y="16686"/>
                    <a:pt x="14632" y="16686"/>
                  </a:cubicBezTo>
                  <a:cubicBezTo>
                    <a:pt x="16490" y="16686"/>
                    <a:pt x="19045" y="16231"/>
                    <a:pt x="21600" y="15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504657" y="4945302"/>
              <a:ext cx="11970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8189" y="0"/>
                  </a:moveTo>
                  <a:cubicBezTo>
                    <a:pt x="19705" y="3663"/>
                    <a:pt x="21221" y="7326"/>
                    <a:pt x="21411" y="10168"/>
                  </a:cubicBezTo>
                  <a:cubicBezTo>
                    <a:pt x="21600" y="13011"/>
                    <a:pt x="20463" y="15032"/>
                    <a:pt x="16674" y="16800"/>
                  </a:cubicBezTo>
                  <a:cubicBezTo>
                    <a:pt x="12884" y="18568"/>
                    <a:pt x="6442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784057" y="4818302"/>
              <a:ext cx="75259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8000" y="0"/>
                  </a:moveTo>
                  <a:cubicBezTo>
                    <a:pt x="19800" y="1064"/>
                    <a:pt x="21600" y="2127"/>
                    <a:pt x="21300" y="4009"/>
                  </a:cubicBezTo>
                  <a:cubicBezTo>
                    <a:pt x="21000" y="5891"/>
                    <a:pt x="18600" y="8591"/>
                    <a:pt x="15000" y="11373"/>
                  </a:cubicBezTo>
                  <a:cubicBezTo>
                    <a:pt x="11400" y="14155"/>
                    <a:pt x="6600" y="17018"/>
                    <a:pt x="3900" y="18736"/>
                  </a:cubicBezTo>
                  <a:cubicBezTo>
                    <a:pt x="1200" y="20455"/>
                    <a:pt x="600" y="210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14031" y="5715876"/>
              <a:ext cx="216769" cy="27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99" fill="norm" stroke="1" extrusionOk="0">
                  <a:moveTo>
                    <a:pt x="12651" y="3216"/>
                  </a:moveTo>
                  <a:cubicBezTo>
                    <a:pt x="12028" y="2571"/>
                    <a:pt x="11405" y="1927"/>
                    <a:pt x="10678" y="1846"/>
                  </a:cubicBezTo>
                  <a:cubicBezTo>
                    <a:pt x="9951" y="1765"/>
                    <a:pt x="9120" y="2249"/>
                    <a:pt x="7355" y="4344"/>
                  </a:cubicBezTo>
                  <a:cubicBezTo>
                    <a:pt x="5589" y="6440"/>
                    <a:pt x="2889" y="10147"/>
                    <a:pt x="1436" y="12888"/>
                  </a:cubicBezTo>
                  <a:cubicBezTo>
                    <a:pt x="-18" y="15628"/>
                    <a:pt x="-226" y="17401"/>
                    <a:pt x="189" y="18610"/>
                  </a:cubicBezTo>
                  <a:cubicBezTo>
                    <a:pt x="605" y="19819"/>
                    <a:pt x="1643" y="20464"/>
                    <a:pt x="3409" y="20867"/>
                  </a:cubicBezTo>
                  <a:cubicBezTo>
                    <a:pt x="5174" y="21270"/>
                    <a:pt x="7666" y="21431"/>
                    <a:pt x="10366" y="20625"/>
                  </a:cubicBezTo>
                  <a:cubicBezTo>
                    <a:pt x="13066" y="19819"/>
                    <a:pt x="15974" y="18046"/>
                    <a:pt x="17843" y="15789"/>
                  </a:cubicBezTo>
                  <a:cubicBezTo>
                    <a:pt x="19712" y="13532"/>
                    <a:pt x="20543" y="10792"/>
                    <a:pt x="20959" y="8455"/>
                  </a:cubicBezTo>
                  <a:cubicBezTo>
                    <a:pt x="21374" y="6118"/>
                    <a:pt x="21374" y="4183"/>
                    <a:pt x="20959" y="2813"/>
                  </a:cubicBezTo>
                  <a:cubicBezTo>
                    <a:pt x="20543" y="1443"/>
                    <a:pt x="19712" y="637"/>
                    <a:pt x="18778" y="234"/>
                  </a:cubicBezTo>
                  <a:cubicBezTo>
                    <a:pt x="17843" y="-169"/>
                    <a:pt x="16805" y="-169"/>
                    <a:pt x="15662" y="1201"/>
                  </a:cubicBezTo>
                  <a:cubicBezTo>
                    <a:pt x="14520" y="2571"/>
                    <a:pt x="13274" y="5312"/>
                    <a:pt x="12028" y="8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58857" y="58597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57754" y="5689698"/>
              <a:ext cx="146288" cy="25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249" fill="norm" stroke="1" extrusionOk="0">
                  <a:moveTo>
                    <a:pt x="17483" y="2494"/>
                  </a:moveTo>
                  <a:cubicBezTo>
                    <a:pt x="16583" y="1623"/>
                    <a:pt x="15683" y="752"/>
                    <a:pt x="14483" y="316"/>
                  </a:cubicBezTo>
                  <a:cubicBezTo>
                    <a:pt x="13283" y="-119"/>
                    <a:pt x="11783" y="-119"/>
                    <a:pt x="9233" y="404"/>
                  </a:cubicBezTo>
                  <a:cubicBezTo>
                    <a:pt x="6683" y="926"/>
                    <a:pt x="3083" y="1971"/>
                    <a:pt x="1283" y="2929"/>
                  </a:cubicBezTo>
                  <a:cubicBezTo>
                    <a:pt x="-517" y="3887"/>
                    <a:pt x="-517" y="4758"/>
                    <a:pt x="1883" y="6152"/>
                  </a:cubicBezTo>
                  <a:cubicBezTo>
                    <a:pt x="4283" y="7546"/>
                    <a:pt x="9083" y="9462"/>
                    <a:pt x="12683" y="11116"/>
                  </a:cubicBezTo>
                  <a:cubicBezTo>
                    <a:pt x="16283" y="12771"/>
                    <a:pt x="18683" y="14165"/>
                    <a:pt x="19883" y="15297"/>
                  </a:cubicBezTo>
                  <a:cubicBezTo>
                    <a:pt x="21083" y="16429"/>
                    <a:pt x="21083" y="17300"/>
                    <a:pt x="19433" y="18346"/>
                  </a:cubicBezTo>
                  <a:cubicBezTo>
                    <a:pt x="17783" y="19391"/>
                    <a:pt x="14483" y="20610"/>
                    <a:pt x="11783" y="21046"/>
                  </a:cubicBezTo>
                  <a:cubicBezTo>
                    <a:pt x="9083" y="21481"/>
                    <a:pt x="6983" y="21133"/>
                    <a:pt x="4883" y="20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04907" y="5667206"/>
              <a:ext cx="2349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254" y="13094"/>
                    <a:pt x="10508" y="5581"/>
                    <a:pt x="14108" y="2294"/>
                  </a:cubicBezTo>
                  <a:cubicBezTo>
                    <a:pt x="17708" y="-993"/>
                    <a:pt x="19654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93757" y="6310552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0"/>
                    <a:pt x="14400" y="919"/>
                    <a:pt x="18000" y="2604"/>
                  </a:cubicBezTo>
                  <a:cubicBezTo>
                    <a:pt x="21600" y="4289"/>
                    <a:pt x="21600" y="7200"/>
                    <a:pt x="21600" y="10570"/>
                  </a:cubicBezTo>
                  <a:cubicBezTo>
                    <a:pt x="21600" y="13940"/>
                    <a:pt x="21600" y="177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08999" y="6488352"/>
              <a:ext cx="18109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634" fill="norm" stroke="1" extrusionOk="0">
                  <a:moveTo>
                    <a:pt x="13332" y="0"/>
                  </a:moveTo>
                  <a:cubicBezTo>
                    <a:pt x="6132" y="4800"/>
                    <a:pt x="-1068" y="9600"/>
                    <a:pt x="132" y="13800"/>
                  </a:cubicBezTo>
                  <a:cubicBezTo>
                    <a:pt x="1332" y="18000"/>
                    <a:pt x="10932" y="21600"/>
                    <a:pt x="15732" y="20400"/>
                  </a:cubicBezTo>
                  <a:cubicBezTo>
                    <a:pt x="20532" y="19200"/>
                    <a:pt x="20532" y="13200"/>
                    <a:pt x="2053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17607" y="6271320"/>
              <a:ext cx="31751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219"/>
                  </a:moveTo>
                  <a:cubicBezTo>
                    <a:pt x="4320" y="580"/>
                    <a:pt x="8640" y="-59"/>
                    <a:pt x="11520" y="5"/>
                  </a:cubicBezTo>
                  <a:cubicBezTo>
                    <a:pt x="14400" y="69"/>
                    <a:pt x="15840" y="836"/>
                    <a:pt x="16560" y="3839"/>
                  </a:cubicBezTo>
                  <a:cubicBezTo>
                    <a:pt x="17280" y="6843"/>
                    <a:pt x="17280" y="12083"/>
                    <a:pt x="18000" y="15406"/>
                  </a:cubicBezTo>
                  <a:cubicBezTo>
                    <a:pt x="18720" y="18729"/>
                    <a:pt x="20160" y="20135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12807" y="6907452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660"/>
                    <a:pt x="0" y="13320"/>
                    <a:pt x="3600" y="16920"/>
                  </a:cubicBezTo>
                  <a:cubicBezTo>
                    <a:pt x="7200" y="20520"/>
                    <a:pt x="14400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20757" y="704715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42923" y="6867171"/>
              <a:ext cx="150885" cy="36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55" fill="norm" stroke="1" extrusionOk="0">
                  <a:moveTo>
                    <a:pt x="15985" y="4969"/>
                  </a:moveTo>
                  <a:cubicBezTo>
                    <a:pt x="16585" y="4348"/>
                    <a:pt x="17185" y="3727"/>
                    <a:pt x="16585" y="2796"/>
                  </a:cubicBezTo>
                  <a:cubicBezTo>
                    <a:pt x="15985" y="1865"/>
                    <a:pt x="14185" y="624"/>
                    <a:pt x="11635" y="189"/>
                  </a:cubicBezTo>
                  <a:cubicBezTo>
                    <a:pt x="9085" y="-245"/>
                    <a:pt x="5785" y="127"/>
                    <a:pt x="3685" y="686"/>
                  </a:cubicBezTo>
                  <a:cubicBezTo>
                    <a:pt x="1585" y="1245"/>
                    <a:pt x="685" y="1989"/>
                    <a:pt x="235" y="2672"/>
                  </a:cubicBezTo>
                  <a:cubicBezTo>
                    <a:pt x="-215" y="3355"/>
                    <a:pt x="-215" y="3976"/>
                    <a:pt x="2035" y="4472"/>
                  </a:cubicBezTo>
                  <a:cubicBezTo>
                    <a:pt x="4285" y="4969"/>
                    <a:pt x="8785" y="5341"/>
                    <a:pt x="11785" y="5279"/>
                  </a:cubicBezTo>
                  <a:cubicBezTo>
                    <a:pt x="14785" y="5217"/>
                    <a:pt x="16285" y="4721"/>
                    <a:pt x="17485" y="4224"/>
                  </a:cubicBezTo>
                  <a:cubicBezTo>
                    <a:pt x="18685" y="3727"/>
                    <a:pt x="19585" y="3231"/>
                    <a:pt x="20035" y="3355"/>
                  </a:cubicBezTo>
                  <a:cubicBezTo>
                    <a:pt x="20485" y="3479"/>
                    <a:pt x="20485" y="4224"/>
                    <a:pt x="20335" y="6521"/>
                  </a:cubicBezTo>
                  <a:cubicBezTo>
                    <a:pt x="20185" y="8817"/>
                    <a:pt x="19885" y="12665"/>
                    <a:pt x="20035" y="15396"/>
                  </a:cubicBezTo>
                  <a:cubicBezTo>
                    <a:pt x="20185" y="18127"/>
                    <a:pt x="20785" y="19741"/>
                    <a:pt x="21385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89330" y="7363437"/>
              <a:ext cx="186978" cy="23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01" fill="norm" stroke="1" extrusionOk="0">
                  <a:moveTo>
                    <a:pt x="321" y="5897"/>
                  </a:moveTo>
                  <a:cubicBezTo>
                    <a:pt x="1761" y="4161"/>
                    <a:pt x="3201" y="2425"/>
                    <a:pt x="4641" y="1364"/>
                  </a:cubicBezTo>
                  <a:cubicBezTo>
                    <a:pt x="6081" y="304"/>
                    <a:pt x="7521" y="-82"/>
                    <a:pt x="9321" y="14"/>
                  </a:cubicBezTo>
                  <a:cubicBezTo>
                    <a:pt x="11121" y="111"/>
                    <a:pt x="13281" y="689"/>
                    <a:pt x="14001" y="1943"/>
                  </a:cubicBezTo>
                  <a:cubicBezTo>
                    <a:pt x="14721" y="3197"/>
                    <a:pt x="14001" y="5125"/>
                    <a:pt x="11601" y="8114"/>
                  </a:cubicBezTo>
                  <a:cubicBezTo>
                    <a:pt x="9201" y="11104"/>
                    <a:pt x="5121" y="15154"/>
                    <a:pt x="2721" y="17564"/>
                  </a:cubicBezTo>
                  <a:cubicBezTo>
                    <a:pt x="321" y="19975"/>
                    <a:pt x="-399" y="20747"/>
                    <a:pt x="201" y="21132"/>
                  </a:cubicBezTo>
                  <a:cubicBezTo>
                    <a:pt x="801" y="21518"/>
                    <a:pt x="2721" y="21518"/>
                    <a:pt x="6441" y="20939"/>
                  </a:cubicBezTo>
                  <a:cubicBezTo>
                    <a:pt x="10161" y="20361"/>
                    <a:pt x="15681" y="19204"/>
                    <a:pt x="21201" y="18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65207" y="7523402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798557" y="7346975"/>
              <a:ext cx="122663" cy="21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63" fill="norm" stroke="1" extrusionOk="0">
                  <a:moveTo>
                    <a:pt x="0" y="5581"/>
                  </a:moveTo>
                  <a:cubicBezTo>
                    <a:pt x="366" y="4522"/>
                    <a:pt x="732" y="3463"/>
                    <a:pt x="2563" y="2510"/>
                  </a:cubicBezTo>
                  <a:cubicBezTo>
                    <a:pt x="4393" y="1557"/>
                    <a:pt x="7688" y="710"/>
                    <a:pt x="10251" y="287"/>
                  </a:cubicBezTo>
                  <a:cubicBezTo>
                    <a:pt x="12814" y="-137"/>
                    <a:pt x="14644" y="-137"/>
                    <a:pt x="15925" y="604"/>
                  </a:cubicBezTo>
                  <a:cubicBezTo>
                    <a:pt x="17207" y="1345"/>
                    <a:pt x="17939" y="2828"/>
                    <a:pt x="17756" y="3992"/>
                  </a:cubicBezTo>
                  <a:cubicBezTo>
                    <a:pt x="17573" y="5157"/>
                    <a:pt x="16475" y="6004"/>
                    <a:pt x="15193" y="6851"/>
                  </a:cubicBezTo>
                  <a:cubicBezTo>
                    <a:pt x="13912" y="7698"/>
                    <a:pt x="12447" y="8545"/>
                    <a:pt x="12631" y="9181"/>
                  </a:cubicBezTo>
                  <a:cubicBezTo>
                    <a:pt x="12814" y="9816"/>
                    <a:pt x="14644" y="10239"/>
                    <a:pt x="16475" y="10769"/>
                  </a:cubicBezTo>
                  <a:cubicBezTo>
                    <a:pt x="18305" y="11298"/>
                    <a:pt x="20136" y="11934"/>
                    <a:pt x="20868" y="12781"/>
                  </a:cubicBezTo>
                  <a:cubicBezTo>
                    <a:pt x="21600" y="13628"/>
                    <a:pt x="21234" y="14687"/>
                    <a:pt x="19220" y="15745"/>
                  </a:cubicBezTo>
                  <a:cubicBezTo>
                    <a:pt x="17207" y="16804"/>
                    <a:pt x="13546" y="17863"/>
                    <a:pt x="10983" y="18710"/>
                  </a:cubicBezTo>
                  <a:cubicBezTo>
                    <a:pt x="8420" y="19557"/>
                    <a:pt x="6956" y="20192"/>
                    <a:pt x="6224" y="20616"/>
                  </a:cubicBezTo>
                  <a:cubicBezTo>
                    <a:pt x="5492" y="21039"/>
                    <a:pt x="5492" y="21251"/>
                    <a:pt x="5492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15957" y="7869858"/>
              <a:ext cx="209551" cy="18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5417"/>
                  </a:moveTo>
                  <a:cubicBezTo>
                    <a:pt x="655" y="4204"/>
                    <a:pt x="1309" y="2990"/>
                    <a:pt x="2945" y="2019"/>
                  </a:cubicBezTo>
                  <a:cubicBezTo>
                    <a:pt x="4582" y="1048"/>
                    <a:pt x="7200" y="320"/>
                    <a:pt x="9055" y="78"/>
                  </a:cubicBezTo>
                  <a:cubicBezTo>
                    <a:pt x="10909" y="-165"/>
                    <a:pt x="12000" y="78"/>
                    <a:pt x="12327" y="2019"/>
                  </a:cubicBezTo>
                  <a:cubicBezTo>
                    <a:pt x="12655" y="3961"/>
                    <a:pt x="12218" y="7601"/>
                    <a:pt x="10909" y="10514"/>
                  </a:cubicBezTo>
                  <a:cubicBezTo>
                    <a:pt x="9600" y="13426"/>
                    <a:pt x="7418" y="15610"/>
                    <a:pt x="5673" y="17309"/>
                  </a:cubicBezTo>
                  <a:cubicBezTo>
                    <a:pt x="3927" y="19008"/>
                    <a:pt x="2618" y="20222"/>
                    <a:pt x="2618" y="20828"/>
                  </a:cubicBezTo>
                  <a:cubicBezTo>
                    <a:pt x="2618" y="21435"/>
                    <a:pt x="3927" y="21435"/>
                    <a:pt x="7309" y="21192"/>
                  </a:cubicBezTo>
                  <a:cubicBezTo>
                    <a:pt x="10691" y="20950"/>
                    <a:pt x="16145" y="20464"/>
                    <a:pt x="21600" y="19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77955" y="7834552"/>
              <a:ext cx="114760" cy="23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83" fill="norm" stroke="1" extrusionOk="0">
                  <a:moveTo>
                    <a:pt x="12720" y="0"/>
                  </a:moveTo>
                  <a:cubicBezTo>
                    <a:pt x="8863" y="589"/>
                    <a:pt x="5006" y="1178"/>
                    <a:pt x="2692" y="1964"/>
                  </a:cubicBezTo>
                  <a:cubicBezTo>
                    <a:pt x="377" y="2749"/>
                    <a:pt x="-394" y="3731"/>
                    <a:pt x="185" y="4615"/>
                  </a:cubicBezTo>
                  <a:cubicBezTo>
                    <a:pt x="763" y="5498"/>
                    <a:pt x="2692" y="6284"/>
                    <a:pt x="6163" y="7658"/>
                  </a:cubicBezTo>
                  <a:cubicBezTo>
                    <a:pt x="9635" y="9033"/>
                    <a:pt x="14649" y="10996"/>
                    <a:pt x="17542" y="13058"/>
                  </a:cubicBezTo>
                  <a:cubicBezTo>
                    <a:pt x="20435" y="15120"/>
                    <a:pt x="21206" y="17280"/>
                    <a:pt x="20820" y="18655"/>
                  </a:cubicBezTo>
                  <a:cubicBezTo>
                    <a:pt x="20435" y="20029"/>
                    <a:pt x="18892" y="20618"/>
                    <a:pt x="17156" y="21011"/>
                  </a:cubicBezTo>
                  <a:cubicBezTo>
                    <a:pt x="15420" y="21404"/>
                    <a:pt x="13492" y="21600"/>
                    <a:pt x="11949" y="21011"/>
                  </a:cubicBezTo>
                  <a:cubicBezTo>
                    <a:pt x="10406" y="20422"/>
                    <a:pt x="9249" y="19047"/>
                    <a:pt x="8092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96957" y="7776270"/>
              <a:ext cx="2476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3692" y="7535"/>
                    <a:pt x="7385" y="-773"/>
                    <a:pt x="10985" y="58"/>
                  </a:cubicBezTo>
                  <a:cubicBezTo>
                    <a:pt x="14585" y="889"/>
                    <a:pt x="18092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09941" y="7955202"/>
              <a:ext cx="3621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7200"/>
                    <a:pt x="-1068" y="14400"/>
                    <a:pt x="132" y="18000"/>
                  </a:cubicBezTo>
                  <a:cubicBezTo>
                    <a:pt x="1332" y="21600"/>
                    <a:pt x="10932" y="2160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2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736057" y="1592502"/>
              <a:ext cx="50801" cy="507004"/>
            </a:xfrm>
            <a:prstGeom prst="rect">
              <a:avLst/>
            </a:prstGeom>
            <a:effectLst/>
          </p:spPr>
        </p:pic>
        <p:pic>
          <p:nvPicPr>
            <p:cNvPr id="272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714744" y="1503602"/>
              <a:ext cx="319764" cy="177801"/>
            </a:xfrm>
            <a:prstGeom prst="rect">
              <a:avLst/>
            </a:prstGeom>
            <a:effectLst/>
          </p:spPr>
        </p:pic>
        <p:pic>
          <p:nvPicPr>
            <p:cNvPr id="272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723357" y="1852852"/>
              <a:ext cx="222251" cy="127001"/>
            </a:xfrm>
            <a:prstGeom prst="rect">
              <a:avLst/>
            </a:prstGeom>
            <a:effectLst/>
          </p:spPr>
        </p:pic>
        <p:pic>
          <p:nvPicPr>
            <p:cNvPr id="272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945607" y="1935402"/>
              <a:ext cx="158751" cy="196851"/>
            </a:xfrm>
            <a:prstGeom prst="rect">
              <a:avLst/>
            </a:prstGeom>
            <a:effectLst/>
          </p:spPr>
        </p:pic>
        <p:pic>
          <p:nvPicPr>
            <p:cNvPr id="272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964657" y="1967152"/>
              <a:ext cx="158751" cy="234951"/>
            </a:xfrm>
            <a:prstGeom prst="rect">
              <a:avLst/>
            </a:prstGeom>
            <a:effectLst/>
          </p:spPr>
        </p:pic>
        <p:pic>
          <p:nvPicPr>
            <p:cNvPr id="273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370449" y="1536294"/>
              <a:ext cx="133959" cy="468959"/>
            </a:xfrm>
            <a:prstGeom prst="rect">
              <a:avLst/>
            </a:prstGeom>
            <a:effectLst/>
          </p:spPr>
        </p:pic>
        <p:pic>
          <p:nvPicPr>
            <p:cNvPr id="273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504407" y="1647215"/>
              <a:ext cx="342901" cy="275440"/>
            </a:xfrm>
            <a:prstGeom prst="rect">
              <a:avLst/>
            </a:prstGeom>
            <a:effectLst/>
          </p:spPr>
        </p:pic>
        <p:pic>
          <p:nvPicPr>
            <p:cNvPr id="273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834607" y="1529002"/>
              <a:ext cx="141614" cy="393701"/>
            </a:xfrm>
            <a:prstGeom prst="rect">
              <a:avLst/>
            </a:prstGeom>
            <a:effectLst/>
          </p:spPr>
        </p:pic>
        <p:pic>
          <p:nvPicPr>
            <p:cNvPr id="273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145757" y="1624202"/>
              <a:ext cx="171451" cy="50851"/>
            </a:xfrm>
            <a:prstGeom prst="rect">
              <a:avLst/>
            </a:prstGeom>
            <a:effectLst/>
          </p:spPr>
        </p:pic>
        <p:pic>
          <p:nvPicPr>
            <p:cNvPr id="2738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202907" y="1744902"/>
              <a:ext cx="190501" cy="76201"/>
            </a:xfrm>
            <a:prstGeom prst="rect">
              <a:avLst/>
            </a:prstGeom>
            <a:effectLst/>
          </p:spPr>
        </p:pic>
        <p:pic>
          <p:nvPicPr>
            <p:cNvPr id="274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537934" y="1376725"/>
              <a:ext cx="325374" cy="283912"/>
            </a:xfrm>
            <a:prstGeom prst="rect">
              <a:avLst/>
            </a:prstGeom>
            <a:effectLst/>
          </p:spPr>
        </p:pic>
        <p:pic>
          <p:nvPicPr>
            <p:cNvPr id="274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831557" y="1522652"/>
              <a:ext cx="196851" cy="38101"/>
            </a:xfrm>
            <a:prstGeom prst="rect">
              <a:avLst/>
            </a:prstGeom>
            <a:effectLst/>
          </p:spPr>
        </p:pic>
        <p:pic>
          <p:nvPicPr>
            <p:cNvPr id="274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099324" y="1397385"/>
              <a:ext cx="275805" cy="280930"/>
            </a:xfrm>
            <a:prstGeom prst="rect">
              <a:avLst/>
            </a:prstGeom>
            <a:effectLst/>
          </p:spPr>
        </p:pic>
        <p:pic>
          <p:nvPicPr>
            <p:cNvPr id="274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545807" y="1822814"/>
              <a:ext cx="850901" cy="106239"/>
            </a:xfrm>
            <a:prstGeom prst="rect">
              <a:avLst/>
            </a:prstGeom>
            <a:effectLst/>
          </p:spPr>
        </p:pic>
        <p:pic>
          <p:nvPicPr>
            <p:cNvPr id="274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729957" y="2044294"/>
              <a:ext cx="151054" cy="226953"/>
            </a:xfrm>
            <a:prstGeom prst="rect">
              <a:avLst/>
            </a:prstGeom>
            <a:effectLst/>
          </p:spPr>
        </p:pic>
        <p:pic>
          <p:nvPicPr>
            <p:cNvPr id="275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971257" y="2151302"/>
              <a:ext cx="209551" cy="50801"/>
            </a:xfrm>
            <a:prstGeom prst="rect">
              <a:avLst/>
            </a:prstGeom>
            <a:effectLst/>
          </p:spPr>
        </p:pic>
        <p:pic>
          <p:nvPicPr>
            <p:cNvPr id="275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271299" y="2068752"/>
              <a:ext cx="187187" cy="186540"/>
            </a:xfrm>
            <a:prstGeom prst="rect">
              <a:avLst/>
            </a:prstGeom>
            <a:effectLst/>
          </p:spPr>
        </p:pic>
        <p:pic>
          <p:nvPicPr>
            <p:cNvPr id="275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145757" y="2768953"/>
              <a:ext cx="241301" cy="49100"/>
            </a:xfrm>
            <a:prstGeom prst="rect">
              <a:avLst/>
            </a:prstGeom>
            <a:effectLst/>
          </p:spPr>
        </p:pic>
        <p:pic>
          <p:nvPicPr>
            <p:cNvPr id="275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202857" y="2900602"/>
              <a:ext cx="260401" cy="59092"/>
            </a:xfrm>
            <a:prstGeom prst="rect">
              <a:avLst/>
            </a:prstGeom>
            <a:effectLst/>
          </p:spPr>
        </p:pic>
        <p:pic>
          <p:nvPicPr>
            <p:cNvPr id="275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636437" y="2682984"/>
              <a:ext cx="334821" cy="242473"/>
            </a:xfrm>
            <a:prstGeom prst="rect">
              <a:avLst/>
            </a:prstGeom>
            <a:effectLst/>
          </p:spPr>
        </p:pic>
        <p:pic>
          <p:nvPicPr>
            <p:cNvPr id="276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964907" y="2633902"/>
              <a:ext cx="139701" cy="368301"/>
            </a:xfrm>
            <a:prstGeom prst="rect">
              <a:avLst/>
            </a:prstGeom>
            <a:effectLst/>
          </p:spPr>
        </p:pic>
        <p:pic>
          <p:nvPicPr>
            <p:cNvPr id="2762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091907" y="2773594"/>
              <a:ext cx="216402" cy="298459"/>
            </a:xfrm>
            <a:prstGeom prst="rect">
              <a:avLst/>
            </a:prstGeom>
            <a:effectLst/>
          </p:spPr>
        </p:pic>
        <p:pic>
          <p:nvPicPr>
            <p:cNvPr id="2764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628357" y="3161593"/>
              <a:ext cx="520701" cy="43810"/>
            </a:xfrm>
            <a:prstGeom prst="rect">
              <a:avLst/>
            </a:prstGeom>
            <a:effectLst/>
          </p:spPr>
        </p:pic>
        <p:pic>
          <p:nvPicPr>
            <p:cNvPr id="2766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755357" y="3290845"/>
              <a:ext cx="425451" cy="35208"/>
            </a:xfrm>
            <a:prstGeom prst="rect">
              <a:avLst/>
            </a:prstGeom>
            <a:effectLst/>
          </p:spPr>
        </p:pic>
        <p:sp>
          <p:nvSpPr>
            <p:cNvPr id="2768" name="Line"/>
            <p:cNvSpPr/>
            <p:nvPr/>
          </p:nvSpPr>
          <p:spPr>
            <a:xfrm>
              <a:off x="1560549" y="5595198"/>
              <a:ext cx="117574" cy="20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76" fill="norm" stroke="1" extrusionOk="0">
                  <a:moveTo>
                    <a:pt x="12507" y="1738"/>
                  </a:moveTo>
                  <a:cubicBezTo>
                    <a:pt x="10612" y="1738"/>
                    <a:pt x="8718" y="1738"/>
                    <a:pt x="6823" y="2938"/>
                  </a:cubicBezTo>
                  <a:cubicBezTo>
                    <a:pt x="4928" y="4138"/>
                    <a:pt x="3034" y="6538"/>
                    <a:pt x="1707" y="9483"/>
                  </a:cubicBezTo>
                  <a:cubicBezTo>
                    <a:pt x="381" y="12429"/>
                    <a:pt x="-377" y="15919"/>
                    <a:pt x="191" y="18101"/>
                  </a:cubicBezTo>
                  <a:cubicBezTo>
                    <a:pt x="760" y="20283"/>
                    <a:pt x="2655" y="21156"/>
                    <a:pt x="5686" y="21265"/>
                  </a:cubicBezTo>
                  <a:cubicBezTo>
                    <a:pt x="8718" y="21374"/>
                    <a:pt x="12886" y="20719"/>
                    <a:pt x="15918" y="17774"/>
                  </a:cubicBezTo>
                  <a:cubicBezTo>
                    <a:pt x="18949" y="14829"/>
                    <a:pt x="20844" y="9592"/>
                    <a:pt x="21034" y="6210"/>
                  </a:cubicBezTo>
                  <a:cubicBezTo>
                    <a:pt x="21223" y="2829"/>
                    <a:pt x="19707" y="1301"/>
                    <a:pt x="17812" y="538"/>
                  </a:cubicBezTo>
                  <a:cubicBezTo>
                    <a:pt x="15918" y="-226"/>
                    <a:pt x="13644" y="-226"/>
                    <a:pt x="11560" y="865"/>
                  </a:cubicBezTo>
                  <a:cubicBezTo>
                    <a:pt x="9476" y="1956"/>
                    <a:pt x="7581" y="4138"/>
                    <a:pt x="5686" y="6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744707" y="571365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827201" y="5569503"/>
              <a:ext cx="86856" cy="23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051" fill="norm" stroke="1" extrusionOk="0">
                  <a:moveTo>
                    <a:pt x="16213" y="3240"/>
                  </a:moveTo>
                  <a:cubicBezTo>
                    <a:pt x="15231" y="2293"/>
                    <a:pt x="14249" y="1345"/>
                    <a:pt x="12040" y="682"/>
                  </a:cubicBezTo>
                  <a:cubicBezTo>
                    <a:pt x="9831" y="19"/>
                    <a:pt x="6395" y="-360"/>
                    <a:pt x="3695" y="493"/>
                  </a:cubicBezTo>
                  <a:cubicBezTo>
                    <a:pt x="995" y="1345"/>
                    <a:pt x="-969" y="3429"/>
                    <a:pt x="504" y="5608"/>
                  </a:cubicBezTo>
                  <a:cubicBezTo>
                    <a:pt x="1976" y="7787"/>
                    <a:pt x="6886" y="10061"/>
                    <a:pt x="10813" y="12051"/>
                  </a:cubicBezTo>
                  <a:cubicBezTo>
                    <a:pt x="14740" y="14040"/>
                    <a:pt x="17686" y="15745"/>
                    <a:pt x="19158" y="17261"/>
                  </a:cubicBezTo>
                  <a:cubicBezTo>
                    <a:pt x="20631" y="18777"/>
                    <a:pt x="20631" y="20103"/>
                    <a:pt x="17931" y="20672"/>
                  </a:cubicBezTo>
                  <a:cubicBezTo>
                    <a:pt x="15231" y="21240"/>
                    <a:pt x="9831" y="21051"/>
                    <a:pt x="4431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789157" y="5573952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4400"/>
                    <a:pt x="7600" y="7200"/>
                    <a:pt x="11200" y="3600"/>
                  </a:cubicBezTo>
                  <a:cubicBezTo>
                    <a:pt x="14800" y="0"/>
                    <a:pt x="18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030457" y="5535852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764"/>
                    <a:pt x="16062" y="7527"/>
                    <a:pt x="12462" y="11127"/>
                  </a:cubicBezTo>
                  <a:cubicBezTo>
                    <a:pt x="8862" y="14727"/>
                    <a:pt x="4431" y="18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106657" y="5636889"/>
              <a:ext cx="130961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41" fill="norm" stroke="1" extrusionOk="0">
                  <a:moveTo>
                    <a:pt x="9257" y="705"/>
                  </a:moveTo>
                  <a:cubicBezTo>
                    <a:pt x="10971" y="273"/>
                    <a:pt x="12686" y="-159"/>
                    <a:pt x="14057" y="57"/>
                  </a:cubicBezTo>
                  <a:cubicBezTo>
                    <a:pt x="15429" y="273"/>
                    <a:pt x="16457" y="1137"/>
                    <a:pt x="16971" y="2109"/>
                  </a:cubicBezTo>
                  <a:cubicBezTo>
                    <a:pt x="17486" y="3081"/>
                    <a:pt x="17486" y="4161"/>
                    <a:pt x="16800" y="5457"/>
                  </a:cubicBezTo>
                  <a:cubicBezTo>
                    <a:pt x="16114" y="6753"/>
                    <a:pt x="14743" y="8265"/>
                    <a:pt x="12857" y="9345"/>
                  </a:cubicBezTo>
                  <a:cubicBezTo>
                    <a:pt x="10971" y="10425"/>
                    <a:pt x="8571" y="11073"/>
                    <a:pt x="8229" y="11289"/>
                  </a:cubicBezTo>
                  <a:cubicBezTo>
                    <a:pt x="7886" y="11505"/>
                    <a:pt x="9600" y="11289"/>
                    <a:pt x="11314" y="11181"/>
                  </a:cubicBezTo>
                  <a:cubicBezTo>
                    <a:pt x="13029" y="11073"/>
                    <a:pt x="14743" y="11073"/>
                    <a:pt x="16457" y="11397"/>
                  </a:cubicBezTo>
                  <a:cubicBezTo>
                    <a:pt x="18171" y="11721"/>
                    <a:pt x="19886" y="12369"/>
                    <a:pt x="20743" y="13233"/>
                  </a:cubicBezTo>
                  <a:cubicBezTo>
                    <a:pt x="21600" y="14097"/>
                    <a:pt x="21600" y="15177"/>
                    <a:pt x="18000" y="16581"/>
                  </a:cubicBezTo>
                  <a:cubicBezTo>
                    <a:pt x="14400" y="17985"/>
                    <a:pt x="7200" y="19713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700257" y="6259752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500"/>
                    <a:pt x="6400" y="9000"/>
                    <a:pt x="10000" y="12600"/>
                  </a:cubicBezTo>
                  <a:cubicBezTo>
                    <a:pt x="13600" y="16200"/>
                    <a:pt x="176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808207" y="63804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909807" y="6240702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21"/>
                    <a:pt x="9600" y="8441"/>
                    <a:pt x="13200" y="12041"/>
                  </a:cubicBezTo>
                  <a:cubicBezTo>
                    <a:pt x="16800" y="15641"/>
                    <a:pt x="19200" y="18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043157" y="6221652"/>
              <a:ext cx="57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940"/>
                    <a:pt x="10400" y="7879"/>
                    <a:pt x="6800" y="11479"/>
                  </a:cubicBezTo>
                  <a:cubicBezTo>
                    <a:pt x="3200" y="15079"/>
                    <a:pt x="1600" y="183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144757" y="6362360"/>
              <a:ext cx="99158" cy="20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6" fill="norm" stroke="1" extrusionOk="0">
                  <a:moveTo>
                    <a:pt x="1350" y="1860"/>
                  </a:moveTo>
                  <a:cubicBezTo>
                    <a:pt x="3150" y="1205"/>
                    <a:pt x="4950" y="551"/>
                    <a:pt x="6975" y="223"/>
                  </a:cubicBezTo>
                  <a:cubicBezTo>
                    <a:pt x="9000" y="-104"/>
                    <a:pt x="11250" y="-104"/>
                    <a:pt x="13050" y="441"/>
                  </a:cubicBezTo>
                  <a:cubicBezTo>
                    <a:pt x="14850" y="987"/>
                    <a:pt x="16200" y="2078"/>
                    <a:pt x="16425" y="3169"/>
                  </a:cubicBezTo>
                  <a:cubicBezTo>
                    <a:pt x="16650" y="4260"/>
                    <a:pt x="15750" y="5351"/>
                    <a:pt x="13725" y="6551"/>
                  </a:cubicBezTo>
                  <a:cubicBezTo>
                    <a:pt x="11700" y="7751"/>
                    <a:pt x="8550" y="9060"/>
                    <a:pt x="8325" y="9605"/>
                  </a:cubicBezTo>
                  <a:cubicBezTo>
                    <a:pt x="8100" y="10151"/>
                    <a:pt x="10800" y="9932"/>
                    <a:pt x="13500" y="10151"/>
                  </a:cubicBezTo>
                  <a:cubicBezTo>
                    <a:pt x="16200" y="10369"/>
                    <a:pt x="18900" y="11023"/>
                    <a:pt x="20250" y="11896"/>
                  </a:cubicBezTo>
                  <a:cubicBezTo>
                    <a:pt x="21600" y="12769"/>
                    <a:pt x="21600" y="13860"/>
                    <a:pt x="18000" y="15496"/>
                  </a:cubicBezTo>
                  <a:cubicBezTo>
                    <a:pt x="14400" y="17132"/>
                    <a:pt x="7200" y="19314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770107" y="6901102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846307" y="7015402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913999" y="6903218"/>
              <a:ext cx="148209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5826" y="1662"/>
                  </a:moveTo>
                  <a:cubicBezTo>
                    <a:pt x="12479" y="831"/>
                    <a:pt x="9133" y="0"/>
                    <a:pt x="6547" y="0"/>
                  </a:cubicBezTo>
                  <a:cubicBezTo>
                    <a:pt x="3961" y="0"/>
                    <a:pt x="2136" y="831"/>
                    <a:pt x="1071" y="1869"/>
                  </a:cubicBezTo>
                  <a:cubicBezTo>
                    <a:pt x="6" y="2908"/>
                    <a:pt x="-298" y="4154"/>
                    <a:pt x="310" y="4881"/>
                  </a:cubicBezTo>
                  <a:cubicBezTo>
                    <a:pt x="919" y="5608"/>
                    <a:pt x="2440" y="5815"/>
                    <a:pt x="4722" y="5712"/>
                  </a:cubicBezTo>
                  <a:cubicBezTo>
                    <a:pt x="7003" y="5608"/>
                    <a:pt x="10046" y="5192"/>
                    <a:pt x="12479" y="4881"/>
                  </a:cubicBezTo>
                  <a:cubicBezTo>
                    <a:pt x="14913" y="4569"/>
                    <a:pt x="16739" y="4362"/>
                    <a:pt x="17803" y="4777"/>
                  </a:cubicBezTo>
                  <a:cubicBezTo>
                    <a:pt x="18868" y="5192"/>
                    <a:pt x="19172" y="6231"/>
                    <a:pt x="19325" y="8412"/>
                  </a:cubicBezTo>
                  <a:cubicBezTo>
                    <a:pt x="19477" y="10592"/>
                    <a:pt x="19477" y="13915"/>
                    <a:pt x="19781" y="16304"/>
                  </a:cubicBezTo>
                  <a:cubicBezTo>
                    <a:pt x="20085" y="18692"/>
                    <a:pt x="20694" y="20146"/>
                    <a:pt x="213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2163807" y="6901102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83"/>
                    <a:pt x="7200" y="7966"/>
                    <a:pt x="3600" y="11566"/>
                  </a:cubicBezTo>
                  <a:cubicBezTo>
                    <a:pt x="0" y="15166"/>
                    <a:pt x="0" y="183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240007" y="7014187"/>
              <a:ext cx="112545" cy="19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02" fill="norm" stroke="1" extrusionOk="0">
                  <a:moveTo>
                    <a:pt x="0" y="7025"/>
                  </a:moveTo>
                  <a:cubicBezTo>
                    <a:pt x="1964" y="4957"/>
                    <a:pt x="3927" y="2889"/>
                    <a:pt x="5891" y="1625"/>
                  </a:cubicBezTo>
                  <a:cubicBezTo>
                    <a:pt x="7855" y="362"/>
                    <a:pt x="9818" y="-98"/>
                    <a:pt x="11585" y="17"/>
                  </a:cubicBezTo>
                  <a:cubicBezTo>
                    <a:pt x="13353" y="132"/>
                    <a:pt x="14924" y="821"/>
                    <a:pt x="15709" y="1855"/>
                  </a:cubicBezTo>
                  <a:cubicBezTo>
                    <a:pt x="16495" y="2889"/>
                    <a:pt x="16495" y="4268"/>
                    <a:pt x="15709" y="5532"/>
                  </a:cubicBezTo>
                  <a:cubicBezTo>
                    <a:pt x="14924" y="6796"/>
                    <a:pt x="13353" y="7945"/>
                    <a:pt x="14335" y="8979"/>
                  </a:cubicBezTo>
                  <a:cubicBezTo>
                    <a:pt x="15316" y="10013"/>
                    <a:pt x="18851" y="10932"/>
                    <a:pt x="20225" y="11966"/>
                  </a:cubicBezTo>
                  <a:cubicBezTo>
                    <a:pt x="21600" y="13000"/>
                    <a:pt x="20815" y="14149"/>
                    <a:pt x="17869" y="15413"/>
                  </a:cubicBezTo>
                  <a:cubicBezTo>
                    <a:pt x="14924" y="16676"/>
                    <a:pt x="9818" y="18055"/>
                    <a:pt x="6480" y="19089"/>
                  </a:cubicBezTo>
                  <a:cubicBezTo>
                    <a:pt x="3142" y="20123"/>
                    <a:pt x="1571" y="20813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681207" y="7446639"/>
              <a:ext cx="127001" cy="17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829"/>
                  </a:moveTo>
                  <a:cubicBezTo>
                    <a:pt x="2160" y="321"/>
                    <a:pt x="4320" y="-187"/>
                    <a:pt x="6120" y="67"/>
                  </a:cubicBezTo>
                  <a:cubicBezTo>
                    <a:pt x="7920" y="321"/>
                    <a:pt x="9360" y="1338"/>
                    <a:pt x="9720" y="3752"/>
                  </a:cubicBezTo>
                  <a:cubicBezTo>
                    <a:pt x="10080" y="6166"/>
                    <a:pt x="9360" y="9978"/>
                    <a:pt x="8280" y="12265"/>
                  </a:cubicBezTo>
                  <a:cubicBezTo>
                    <a:pt x="7200" y="14552"/>
                    <a:pt x="5760" y="15314"/>
                    <a:pt x="4140" y="16585"/>
                  </a:cubicBezTo>
                  <a:cubicBezTo>
                    <a:pt x="2520" y="17855"/>
                    <a:pt x="720" y="19634"/>
                    <a:pt x="720" y="20524"/>
                  </a:cubicBezTo>
                  <a:cubicBezTo>
                    <a:pt x="720" y="21413"/>
                    <a:pt x="2520" y="21413"/>
                    <a:pt x="6300" y="21032"/>
                  </a:cubicBezTo>
                  <a:cubicBezTo>
                    <a:pt x="10080" y="20651"/>
                    <a:pt x="15840" y="19888"/>
                    <a:pt x="21600" y="19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865357" y="75742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928857" y="7413989"/>
              <a:ext cx="97295" cy="1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82" fill="norm" stroke="1" extrusionOk="0">
                  <a:moveTo>
                    <a:pt x="0" y="3080"/>
                  </a:moveTo>
                  <a:cubicBezTo>
                    <a:pt x="1379" y="2109"/>
                    <a:pt x="2757" y="1138"/>
                    <a:pt x="5055" y="531"/>
                  </a:cubicBezTo>
                  <a:cubicBezTo>
                    <a:pt x="7353" y="-75"/>
                    <a:pt x="10570" y="-318"/>
                    <a:pt x="13098" y="653"/>
                  </a:cubicBezTo>
                  <a:cubicBezTo>
                    <a:pt x="15626" y="1624"/>
                    <a:pt x="17464" y="3808"/>
                    <a:pt x="17464" y="5385"/>
                  </a:cubicBezTo>
                  <a:cubicBezTo>
                    <a:pt x="17464" y="6963"/>
                    <a:pt x="15626" y="7934"/>
                    <a:pt x="13787" y="8783"/>
                  </a:cubicBezTo>
                  <a:cubicBezTo>
                    <a:pt x="11949" y="9633"/>
                    <a:pt x="10111" y="10361"/>
                    <a:pt x="10340" y="10725"/>
                  </a:cubicBezTo>
                  <a:cubicBezTo>
                    <a:pt x="10570" y="11089"/>
                    <a:pt x="12868" y="11089"/>
                    <a:pt x="15166" y="11331"/>
                  </a:cubicBezTo>
                  <a:cubicBezTo>
                    <a:pt x="17464" y="11574"/>
                    <a:pt x="19762" y="12060"/>
                    <a:pt x="20681" y="12909"/>
                  </a:cubicBezTo>
                  <a:cubicBezTo>
                    <a:pt x="21600" y="13758"/>
                    <a:pt x="21140" y="14972"/>
                    <a:pt x="18843" y="16428"/>
                  </a:cubicBezTo>
                  <a:cubicBezTo>
                    <a:pt x="16545" y="17884"/>
                    <a:pt x="12409" y="19583"/>
                    <a:pt x="8272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2036807" y="7428152"/>
              <a:ext cx="95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53"/>
                    <a:pt x="12000" y="8707"/>
                    <a:pt x="8400" y="12307"/>
                  </a:cubicBezTo>
                  <a:cubicBezTo>
                    <a:pt x="4800" y="15907"/>
                    <a:pt x="2400" y="18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2138407" y="7554589"/>
              <a:ext cx="100012" cy="16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9" fill="norm" stroke="1" extrusionOk="0">
                  <a:moveTo>
                    <a:pt x="0" y="893"/>
                  </a:moveTo>
                  <a:cubicBezTo>
                    <a:pt x="2250" y="346"/>
                    <a:pt x="4500" y="-201"/>
                    <a:pt x="7425" y="72"/>
                  </a:cubicBezTo>
                  <a:cubicBezTo>
                    <a:pt x="10350" y="346"/>
                    <a:pt x="13950" y="1440"/>
                    <a:pt x="15525" y="2670"/>
                  </a:cubicBezTo>
                  <a:cubicBezTo>
                    <a:pt x="17100" y="3900"/>
                    <a:pt x="16650" y="5267"/>
                    <a:pt x="15300" y="6498"/>
                  </a:cubicBezTo>
                  <a:cubicBezTo>
                    <a:pt x="13950" y="7728"/>
                    <a:pt x="11700" y="8822"/>
                    <a:pt x="11700" y="9095"/>
                  </a:cubicBezTo>
                  <a:cubicBezTo>
                    <a:pt x="11700" y="9369"/>
                    <a:pt x="13950" y="8822"/>
                    <a:pt x="15975" y="8958"/>
                  </a:cubicBezTo>
                  <a:cubicBezTo>
                    <a:pt x="18000" y="9095"/>
                    <a:pt x="19800" y="9915"/>
                    <a:pt x="20700" y="11009"/>
                  </a:cubicBezTo>
                  <a:cubicBezTo>
                    <a:pt x="21600" y="12103"/>
                    <a:pt x="21600" y="13470"/>
                    <a:pt x="19350" y="15247"/>
                  </a:cubicBezTo>
                  <a:cubicBezTo>
                    <a:pt x="17100" y="17024"/>
                    <a:pt x="12600" y="19212"/>
                    <a:pt x="81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655807" y="7944745"/>
              <a:ext cx="146051" cy="19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5271"/>
                  </a:moveTo>
                  <a:cubicBezTo>
                    <a:pt x="2817" y="3433"/>
                    <a:pt x="5635" y="1594"/>
                    <a:pt x="7983" y="675"/>
                  </a:cubicBezTo>
                  <a:cubicBezTo>
                    <a:pt x="10330" y="-244"/>
                    <a:pt x="12209" y="-244"/>
                    <a:pt x="13774" y="790"/>
                  </a:cubicBezTo>
                  <a:cubicBezTo>
                    <a:pt x="15339" y="1824"/>
                    <a:pt x="16591" y="3892"/>
                    <a:pt x="15183" y="7224"/>
                  </a:cubicBezTo>
                  <a:cubicBezTo>
                    <a:pt x="13774" y="10556"/>
                    <a:pt x="9704" y="15152"/>
                    <a:pt x="6887" y="17794"/>
                  </a:cubicBezTo>
                  <a:cubicBezTo>
                    <a:pt x="4070" y="20437"/>
                    <a:pt x="2504" y="21126"/>
                    <a:pt x="2817" y="21241"/>
                  </a:cubicBezTo>
                  <a:cubicBezTo>
                    <a:pt x="3130" y="21356"/>
                    <a:pt x="5322" y="20896"/>
                    <a:pt x="8765" y="20322"/>
                  </a:cubicBezTo>
                  <a:cubicBezTo>
                    <a:pt x="12209" y="19747"/>
                    <a:pt x="16904" y="19058"/>
                    <a:pt x="21600" y="18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852657" y="805680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913227" y="7955202"/>
              <a:ext cx="9012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600" fill="norm" stroke="1" extrusionOk="0">
                  <a:moveTo>
                    <a:pt x="16504" y="0"/>
                  </a:moveTo>
                  <a:cubicBezTo>
                    <a:pt x="14104" y="0"/>
                    <a:pt x="11704" y="0"/>
                    <a:pt x="8584" y="144"/>
                  </a:cubicBezTo>
                  <a:cubicBezTo>
                    <a:pt x="5464" y="288"/>
                    <a:pt x="1624" y="576"/>
                    <a:pt x="424" y="1296"/>
                  </a:cubicBezTo>
                  <a:cubicBezTo>
                    <a:pt x="-776" y="2016"/>
                    <a:pt x="664" y="3168"/>
                    <a:pt x="3544" y="4464"/>
                  </a:cubicBezTo>
                  <a:cubicBezTo>
                    <a:pt x="6424" y="5760"/>
                    <a:pt x="10744" y="7200"/>
                    <a:pt x="14104" y="9504"/>
                  </a:cubicBezTo>
                  <a:cubicBezTo>
                    <a:pt x="17464" y="11808"/>
                    <a:pt x="19864" y="14976"/>
                    <a:pt x="20344" y="17136"/>
                  </a:cubicBezTo>
                  <a:cubicBezTo>
                    <a:pt x="20824" y="19296"/>
                    <a:pt x="19384" y="20448"/>
                    <a:pt x="17464" y="21024"/>
                  </a:cubicBezTo>
                  <a:cubicBezTo>
                    <a:pt x="15544" y="21600"/>
                    <a:pt x="13144" y="21600"/>
                    <a:pt x="10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903457" y="7887005"/>
              <a:ext cx="266701" cy="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3771" y="12694"/>
                    <a:pt x="7543" y="5030"/>
                    <a:pt x="11143" y="1894"/>
                  </a:cubicBezTo>
                  <a:cubicBezTo>
                    <a:pt x="14743" y="-1241"/>
                    <a:pt x="18171" y="153"/>
                    <a:pt x="2160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106657" y="7879002"/>
              <a:ext cx="152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00"/>
                    <a:pt x="14400" y="4000"/>
                    <a:pt x="11100" y="6600"/>
                  </a:cubicBezTo>
                  <a:cubicBezTo>
                    <a:pt x="7800" y="9200"/>
                    <a:pt x="4800" y="12400"/>
                    <a:pt x="3000" y="15000"/>
                  </a:cubicBezTo>
                  <a:cubicBezTo>
                    <a:pt x="1200" y="17600"/>
                    <a:pt x="6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208257" y="7961007"/>
              <a:ext cx="121089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9" fill="norm" stroke="1" extrusionOk="0">
                  <a:moveTo>
                    <a:pt x="8786" y="1503"/>
                  </a:moveTo>
                  <a:cubicBezTo>
                    <a:pt x="9885" y="853"/>
                    <a:pt x="10983" y="204"/>
                    <a:pt x="12447" y="41"/>
                  </a:cubicBezTo>
                  <a:cubicBezTo>
                    <a:pt x="13912" y="-121"/>
                    <a:pt x="15742" y="204"/>
                    <a:pt x="17390" y="772"/>
                  </a:cubicBezTo>
                  <a:cubicBezTo>
                    <a:pt x="19037" y="1341"/>
                    <a:pt x="20502" y="2153"/>
                    <a:pt x="19953" y="3533"/>
                  </a:cubicBezTo>
                  <a:cubicBezTo>
                    <a:pt x="19403" y="4914"/>
                    <a:pt x="16841" y="6862"/>
                    <a:pt x="14644" y="7999"/>
                  </a:cubicBezTo>
                  <a:cubicBezTo>
                    <a:pt x="12447" y="9136"/>
                    <a:pt x="10617" y="9461"/>
                    <a:pt x="10983" y="9705"/>
                  </a:cubicBezTo>
                  <a:cubicBezTo>
                    <a:pt x="11349" y="9948"/>
                    <a:pt x="13912" y="10111"/>
                    <a:pt x="15925" y="10435"/>
                  </a:cubicBezTo>
                  <a:cubicBezTo>
                    <a:pt x="17939" y="10760"/>
                    <a:pt x="19403" y="11247"/>
                    <a:pt x="20319" y="11897"/>
                  </a:cubicBezTo>
                  <a:cubicBezTo>
                    <a:pt x="21234" y="12547"/>
                    <a:pt x="21600" y="13359"/>
                    <a:pt x="18122" y="14983"/>
                  </a:cubicBezTo>
                  <a:cubicBezTo>
                    <a:pt x="14644" y="16607"/>
                    <a:pt x="7322" y="19043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986715" y="4792571"/>
              <a:ext cx="132494" cy="13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32" fill="norm" stroke="1" extrusionOk="0">
                  <a:moveTo>
                    <a:pt x="8953" y="5254"/>
                  </a:moveTo>
                  <a:cubicBezTo>
                    <a:pt x="6669" y="10099"/>
                    <a:pt x="4384" y="14944"/>
                    <a:pt x="2827" y="17770"/>
                  </a:cubicBezTo>
                  <a:cubicBezTo>
                    <a:pt x="1269" y="20597"/>
                    <a:pt x="438" y="21404"/>
                    <a:pt x="127" y="21202"/>
                  </a:cubicBezTo>
                  <a:cubicBezTo>
                    <a:pt x="-185" y="21000"/>
                    <a:pt x="23" y="19789"/>
                    <a:pt x="1373" y="16963"/>
                  </a:cubicBezTo>
                  <a:cubicBezTo>
                    <a:pt x="2723" y="14137"/>
                    <a:pt x="5215" y="9696"/>
                    <a:pt x="6773" y="6970"/>
                  </a:cubicBezTo>
                  <a:cubicBezTo>
                    <a:pt x="8330" y="4245"/>
                    <a:pt x="8953" y="3236"/>
                    <a:pt x="9577" y="2327"/>
                  </a:cubicBezTo>
                  <a:cubicBezTo>
                    <a:pt x="10200" y="1419"/>
                    <a:pt x="10823" y="611"/>
                    <a:pt x="11653" y="208"/>
                  </a:cubicBezTo>
                  <a:cubicBezTo>
                    <a:pt x="12484" y="-196"/>
                    <a:pt x="13523" y="-196"/>
                    <a:pt x="14250" y="1924"/>
                  </a:cubicBezTo>
                  <a:cubicBezTo>
                    <a:pt x="14977" y="4043"/>
                    <a:pt x="15392" y="8282"/>
                    <a:pt x="16534" y="11210"/>
                  </a:cubicBezTo>
                  <a:cubicBezTo>
                    <a:pt x="17677" y="14137"/>
                    <a:pt x="19546" y="15752"/>
                    <a:pt x="21415" y="17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822330" y="4693482"/>
              <a:ext cx="104819" cy="11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5" fill="norm" stroke="1" extrusionOk="0">
                  <a:moveTo>
                    <a:pt x="8053" y="8195"/>
                  </a:moveTo>
                  <a:cubicBezTo>
                    <a:pt x="7789" y="6755"/>
                    <a:pt x="7526" y="5315"/>
                    <a:pt x="7263" y="5195"/>
                  </a:cubicBezTo>
                  <a:cubicBezTo>
                    <a:pt x="6999" y="5075"/>
                    <a:pt x="6736" y="6275"/>
                    <a:pt x="5814" y="8795"/>
                  </a:cubicBezTo>
                  <a:cubicBezTo>
                    <a:pt x="4892" y="11315"/>
                    <a:pt x="3311" y="15155"/>
                    <a:pt x="2126" y="17675"/>
                  </a:cubicBezTo>
                  <a:cubicBezTo>
                    <a:pt x="941" y="20195"/>
                    <a:pt x="150" y="21395"/>
                    <a:pt x="19" y="21395"/>
                  </a:cubicBezTo>
                  <a:cubicBezTo>
                    <a:pt x="-113" y="21395"/>
                    <a:pt x="414" y="20195"/>
                    <a:pt x="2258" y="16715"/>
                  </a:cubicBezTo>
                  <a:cubicBezTo>
                    <a:pt x="4102" y="13235"/>
                    <a:pt x="7263" y="7475"/>
                    <a:pt x="9370" y="4115"/>
                  </a:cubicBezTo>
                  <a:cubicBezTo>
                    <a:pt x="11477" y="755"/>
                    <a:pt x="12531" y="-205"/>
                    <a:pt x="13189" y="35"/>
                  </a:cubicBezTo>
                  <a:cubicBezTo>
                    <a:pt x="13848" y="275"/>
                    <a:pt x="14111" y="1715"/>
                    <a:pt x="14770" y="4475"/>
                  </a:cubicBezTo>
                  <a:cubicBezTo>
                    <a:pt x="15428" y="7235"/>
                    <a:pt x="16482" y="11315"/>
                    <a:pt x="17667" y="13835"/>
                  </a:cubicBezTo>
                  <a:cubicBezTo>
                    <a:pt x="18853" y="16355"/>
                    <a:pt x="20170" y="17315"/>
                    <a:pt x="21487" y="18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718636" y="4742971"/>
              <a:ext cx="76545" cy="10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97" fill="norm" stroke="1" extrusionOk="0">
                  <a:moveTo>
                    <a:pt x="7405" y="2035"/>
                  </a:moveTo>
                  <a:cubicBezTo>
                    <a:pt x="5965" y="6835"/>
                    <a:pt x="4525" y="11635"/>
                    <a:pt x="3265" y="15102"/>
                  </a:cubicBezTo>
                  <a:cubicBezTo>
                    <a:pt x="2005" y="18568"/>
                    <a:pt x="925" y="20702"/>
                    <a:pt x="385" y="20968"/>
                  </a:cubicBezTo>
                  <a:cubicBezTo>
                    <a:pt x="-155" y="21235"/>
                    <a:pt x="-155" y="19635"/>
                    <a:pt x="565" y="16835"/>
                  </a:cubicBezTo>
                  <a:cubicBezTo>
                    <a:pt x="1285" y="14035"/>
                    <a:pt x="2725" y="10035"/>
                    <a:pt x="4165" y="7235"/>
                  </a:cubicBezTo>
                  <a:cubicBezTo>
                    <a:pt x="5605" y="4435"/>
                    <a:pt x="7045" y="2835"/>
                    <a:pt x="8665" y="1635"/>
                  </a:cubicBezTo>
                  <a:cubicBezTo>
                    <a:pt x="10285" y="435"/>
                    <a:pt x="12085" y="-365"/>
                    <a:pt x="13525" y="168"/>
                  </a:cubicBezTo>
                  <a:cubicBezTo>
                    <a:pt x="14965" y="702"/>
                    <a:pt x="16045" y="2568"/>
                    <a:pt x="16765" y="5502"/>
                  </a:cubicBezTo>
                  <a:cubicBezTo>
                    <a:pt x="17485" y="8435"/>
                    <a:pt x="17845" y="12435"/>
                    <a:pt x="18565" y="14968"/>
                  </a:cubicBezTo>
                  <a:cubicBezTo>
                    <a:pt x="19285" y="17502"/>
                    <a:pt x="20365" y="18568"/>
                    <a:pt x="21445" y="19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0708209" y="4755949"/>
              <a:ext cx="108421" cy="13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02" fill="norm" stroke="1" extrusionOk="0">
                  <a:moveTo>
                    <a:pt x="6274" y="9984"/>
                  </a:moveTo>
                  <a:cubicBezTo>
                    <a:pt x="4265" y="13069"/>
                    <a:pt x="2256" y="16155"/>
                    <a:pt x="1125" y="18212"/>
                  </a:cubicBezTo>
                  <a:cubicBezTo>
                    <a:pt x="-5" y="20269"/>
                    <a:pt x="-256" y="21298"/>
                    <a:pt x="246" y="21195"/>
                  </a:cubicBezTo>
                  <a:cubicBezTo>
                    <a:pt x="749" y="21092"/>
                    <a:pt x="2005" y="19858"/>
                    <a:pt x="4516" y="16772"/>
                  </a:cubicBezTo>
                  <a:cubicBezTo>
                    <a:pt x="7028" y="13687"/>
                    <a:pt x="10795" y="8749"/>
                    <a:pt x="13056" y="5869"/>
                  </a:cubicBezTo>
                  <a:cubicBezTo>
                    <a:pt x="15316" y="2989"/>
                    <a:pt x="16070" y="2167"/>
                    <a:pt x="17200" y="1344"/>
                  </a:cubicBezTo>
                  <a:cubicBezTo>
                    <a:pt x="18330" y="521"/>
                    <a:pt x="19837" y="-302"/>
                    <a:pt x="20591" y="109"/>
                  </a:cubicBezTo>
                  <a:cubicBezTo>
                    <a:pt x="21344" y="521"/>
                    <a:pt x="21344" y="2167"/>
                    <a:pt x="20842" y="5561"/>
                  </a:cubicBezTo>
                  <a:cubicBezTo>
                    <a:pt x="20339" y="8955"/>
                    <a:pt x="19335" y="14098"/>
                    <a:pt x="18330" y="19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99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814682" y="2513252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80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119357" y="2277695"/>
              <a:ext cx="998435" cy="1601753"/>
            </a:xfrm>
            <a:prstGeom prst="rect">
              <a:avLst/>
            </a:prstGeom>
            <a:effectLst/>
          </p:spPr>
        </p:pic>
        <p:sp>
          <p:nvSpPr>
            <p:cNvPr id="2803" name="Line"/>
            <p:cNvSpPr/>
            <p:nvPr/>
          </p:nvSpPr>
          <p:spPr>
            <a:xfrm>
              <a:off x="3355976" y="5593867"/>
              <a:ext cx="163085" cy="17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10" fill="norm" stroke="1" extrusionOk="0">
                  <a:moveTo>
                    <a:pt x="13593" y="2945"/>
                  </a:moveTo>
                  <a:cubicBezTo>
                    <a:pt x="13314" y="2056"/>
                    <a:pt x="13035" y="1167"/>
                    <a:pt x="12199" y="595"/>
                  </a:cubicBezTo>
                  <a:cubicBezTo>
                    <a:pt x="11363" y="23"/>
                    <a:pt x="9970" y="-231"/>
                    <a:pt x="8088" y="658"/>
                  </a:cubicBezTo>
                  <a:cubicBezTo>
                    <a:pt x="6207" y="1548"/>
                    <a:pt x="3838" y="3581"/>
                    <a:pt x="2305" y="6058"/>
                  </a:cubicBezTo>
                  <a:cubicBezTo>
                    <a:pt x="772" y="8536"/>
                    <a:pt x="75" y="11458"/>
                    <a:pt x="6" y="13873"/>
                  </a:cubicBezTo>
                  <a:cubicBezTo>
                    <a:pt x="-64" y="16287"/>
                    <a:pt x="493" y="18193"/>
                    <a:pt x="1887" y="19463"/>
                  </a:cubicBezTo>
                  <a:cubicBezTo>
                    <a:pt x="3281" y="20734"/>
                    <a:pt x="5510" y="21369"/>
                    <a:pt x="8088" y="21305"/>
                  </a:cubicBezTo>
                  <a:cubicBezTo>
                    <a:pt x="10666" y="21242"/>
                    <a:pt x="13593" y="20480"/>
                    <a:pt x="15753" y="19590"/>
                  </a:cubicBezTo>
                  <a:cubicBezTo>
                    <a:pt x="17913" y="18701"/>
                    <a:pt x="19306" y="17684"/>
                    <a:pt x="20212" y="16541"/>
                  </a:cubicBezTo>
                  <a:cubicBezTo>
                    <a:pt x="21118" y="15397"/>
                    <a:pt x="21536" y="14127"/>
                    <a:pt x="21466" y="12475"/>
                  </a:cubicBezTo>
                  <a:cubicBezTo>
                    <a:pt x="21397" y="10823"/>
                    <a:pt x="20839" y="8790"/>
                    <a:pt x="19306" y="6757"/>
                  </a:cubicBezTo>
                  <a:cubicBezTo>
                    <a:pt x="17773" y="4724"/>
                    <a:pt x="15265" y="2691"/>
                    <a:pt x="13244" y="1484"/>
                  </a:cubicBezTo>
                  <a:cubicBezTo>
                    <a:pt x="11224" y="277"/>
                    <a:pt x="9691" y="-104"/>
                    <a:pt x="8437" y="23"/>
                  </a:cubicBezTo>
                  <a:cubicBezTo>
                    <a:pt x="7182" y="150"/>
                    <a:pt x="6207" y="785"/>
                    <a:pt x="5231" y="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919707" y="5491402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070"/>
                    <a:pt x="8862" y="8139"/>
                    <a:pt x="12462" y="11739"/>
                  </a:cubicBezTo>
                  <a:cubicBezTo>
                    <a:pt x="16062" y="15339"/>
                    <a:pt x="18831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038464" y="5491402"/>
              <a:ext cx="52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917"/>
                    <a:pt x="5728" y="9834"/>
                    <a:pt x="2405" y="13434"/>
                  </a:cubicBezTo>
                  <a:cubicBezTo>
                    <a:pt x="-918" y="17034"/>
                    <a:pt x="-87" y="19317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178341" y="5571274"/>
              <a:ext cx="87442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438" fill="norm" stroke="1" extrusionOk="0">
                  <a:moveTo>
                    <a:pt x="15125" y="279"/>
                  </a:moveTo>
                  <a:cubicBezTo>
                    <a:pt x="12671" y="58"/>
                    <a:pt x="10216" y="-162"/>
                    <a:pt x="7271" y="169"/>
                  </a:cubicBezTo>
                  <a:cubicBezTo>
                    <a:pt x="4325" y="499"/>
                    <a:pt x="889" y="1381"/>
                    <a:pt x="152" y="2814"/>
                  </a:cubicBezTo>
                  <a:cubicBezTo>
                    <a:pt x="-584" y="4246"/>
                    <a:pt x="1380" y="6230"/>
                    <a:pt x="5307" y="8544"/>
                  </a:cubicBezTo>
                  <a:cubicBezTo>
                    <a:pt x="9234" y="10858"/>
                    <a:pt x="15125" y="13503"/>
                    <a:pt x="18071" y="15707"/>
                  </a:cubicBezTo>
                  <a:cubicBezTo>
                    <a:pt x="21016" y="17911"/>
                    <a:pt x="21016" y="19675"/>
                    <a:pt x="18071" y="20556"/>
                  </a:cubicBezTo>
                  <a:cubicBezTo>
                    <a:pt x="15125" y="21438"/>
                    <a:pt x="9234" y="21438"/>
                    <a:pt x="3343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135607" y="5548552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4400"/>
                    <a:pt x="5700" y="7200"/>
                    <a:pt x="9300" y="3600"/>
                  </a:cubicBezTo>
                  <a:cubicBezTo>
                    <a:pt x="12900" y="0"/>
                    <a:pt x="17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268707" y="6234352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700"/>
                    <a:pt x="8400" y="5400"/>
                    <a:pt x="12000" y="9000"/>
                  </a:cubicBezTo>
                  <a:cubicBezTo>
                    <a:pt x="15600" y="12600"/>
                    <a:pt x="186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375440" y="6240702"/>
              <a:ext cx="5201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185" y="4457"/>
                    <a:pt x="9137" y="8914"/>
                    <a:pt x="5249" y="12257"/>
                  </a:cubicBezTo>
                  <a:cubicBezTo>
                    <a:pt x="1361" y="15600"/>
                    <a:pt x="-367" y="17829"/>
                    <a:pt x="65" y="19200"/>
                  </a:cubicBezTo>
                  <a:cubicBezTo>
                    <a:pt x="497" y="20571"/>
                    <a:pt x="3089" y="21086"/>
                    <a:pt x="56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502303" y="6310007"/>
              <a:ext cx="64855" cy="23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300" fill="norm" stroke="1" extrusionOk="0">
                  <a:moveTo>
                    <a:pt x="20682" y="1786"/>
                  </a:moveTo>
                  <a:cubicBezTo>
                    <a:pt x="18657" y="1014"/>
                    <a:pt x="16632" y="243"/>
                    <a:pt x="13257" y="50"/>
                  </a:cubicBezTo>
                  <a:cubicBezTo>
                    <a:pt x="9882" y="-143"/>
                    <a:pt x="5157" y="243"/>
                    <a:pt x="2457" y="918"/>
                  </a:cubicBezTo>
                  <a:cubicBezTo>
                    <a:pt x="-243" y="1593"/>
                    <a:pt x="-918" y="2557"/>
                    <a:pt x="1444" y="4486"/>
                  </a:cubicBezTo>
                  <a:cubicBezTo>
                    <a:pt x="3807" y="6414"/>
                    <a:pt x="9207" y="9307"/>
                    <a:pt x="12920" y="12103"/>
                  </a:cubicBezTo>
                  <a:cubicBezTo>
                    <a:pt x="16632" y="14900"/>
                    <a:pt x="18657" y="17600"/>
                    <a:pt x="17645" y="19239"/>
                  </a:cubicBezTo>
                  <a:cubicBezTo>
                    <a:pt x="16632" y="20878"/>
                    <a:pt x="12582" y="21457"/>
                    <a:pt x="9544" y="21264"/>
                  </a:cubicBezTo>
                  <a:cubicBezTo>
                    <a:pt x="6507" y="21071"/>
                    <a:pt x="4482" y="20107"/>
                    <a:pt x="2457" y="19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484607" y="6297852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824457" y="6252255"/>
              <a:ext cx="254001" cy="14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6553"/>
                  </a:moveTo>
                  <a:cubicBezTo>
                    <a:pt x="1800" y="4119"/>
                    <a:pt x="3600" y="1686"/>
                    <a:pt x="5400" y="621"/>
                  </a:cubicBezTo>
                  <a:cubicBezTo>
                    <a:pt x="7200" y="-444"/>
                    <a:pt x="9000" y="-140"/>
                    <a:pt x="10170" y="1533"/>
                  </a:cubicBezTo>
                  <a:cubicBezTo>
                    <a:pt x="11340" y="3207"/>
                    <a:pt x="11880" y="6249"/>
                    <a:pt x="11340" y="9291"/>
                  </a:cubicBezTo>
                  <a:cubicBezTo>
                    <a:pt x="10800" y="12333"/>
                    <a:pt x="9180" y="15376"/>
                    <a:pt x="8010" y="17353"/>
                  </a:cubicBezTo>
                  <a:cubicBezTo>
                    <a:pt x="6840" y="19331"/>
                    <a:pt x="6120" y="20243"/>
                    <a:pt x="6210" y="20700"/>
                  </a:cubicBezTo>
                  <a:cubicBezTo>
                    <a:pt x="6300" y="21156"/>
                    <a:pt x="7200" y="21156"/>
                    <a:pt x="9900" y="19635"/>
                  </a:cubicBezTo>
                  <a:cubicBezTo>
                    <a:pt x="12600" y="18114"/>
                    <a:pt x="17100" y="15071"/>
                    <a:pt x="21600" y="12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045576" y="6234352"/>
              <a:ext cx="11543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5526" y="2911"/>
                    <a:pt x="9635" y="5821"/>
                    <a:pt x="5708" y="8732"/>
                  </a:cubicBezTo>
                  <a:cubicBezTo>
                    <a:pt x="1781" y="11643"/>
                    <a:pt x="-183" y="14553"/>
                    <a:pt x="13" y="16698"/>
                  </a:cubicBezTo>
                  <a:cubicBezTo>
                    <a:pt x="210" y="18843"/>
                    <a:pt x="2566" y="20221"/>
                    <a:pt x="49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198709" y="6352885"/>
              <a:ext cx="12198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14697" y="949"/>
                  </a:moveTo>
                  <a:cubicBezTo>
                    <a:pt x="12955" y="475"/>
                    <a:pt x="11214" y="0"/>
                    <a:pt x="8949" y="0"/>
                  </a:cubicBezTo>
                  <a:cubicBezTo>
                    <a:pt x="6685" y="0"/>
                    <a:pt x="3897" y="475"/>
                    <a:pt x="1981" y="1187"/>
                  </a:cubicBezTo>
                  <a:cubicBezTo>
                    <a:pt x="65" y="1899"/>
                    <a:pt x="-980" y="2848"/>
                    <a:pt x="1285" y="4747"/>
                  </a:cubicBezTo>
                  <a:cubicBezTo>
                    <a:pt x="3549" y="6646"/>
                    <a:pt x="9123" y="9495"/>
                    <a:pt x="12781" y="11275"/>
                  </a:cubicBezTo>
                  <a:cubicBezTo>
                    <a:pt x="16439" y="13055"/>
                    <a:pt x="18181" y="13767"/>
                    <a:pt x="19226" y="14954"/>
                  </a:cubicBezTo>
                  <a:cubicBezTo>
                    <a:pt x="20272" y="16141"/>
                    <a:pt x="20620" y="17802"/>
                    <a:pt x="18704" y="18989"/>
                  </a:cubicBezTo>
                  <a:cubicBezTo>
                    <a:pt x="16788" y="20176"/>
                    <a:pt x="12607" y="20888"/>
                    <a:pt x="8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224507" y="6324953"/>
              <a:ext cx="241301" cy="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1326" y="16170"/>
                    <a:pt x="2653" y="11186"/>
                    <a:pt x="5495" y="7309"/>
                  </a:cubicBezTo>
                  <a:cubicBezTo>
                    <a:pt x="8337" y="3432"/>
                    <a:pt x="12695" y="663"/>
                    <a:pt x="15632" y="109"/>
                  </a:cubicBezTo>
                  <a:cubicBezTo>
                    <a:pt x="18568" y="-445"/>
                    <a:pt x="20084" y="1217"/>
                    <a:pt x="21600" y="2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281407" y="6904935"/>
              <a:ext cx="171451" cy="16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4371"/>
                  </a:moveTo>
                  <a:cubicBezTo>
                    <a:pt x="533" y="3021"/>
                    <a:pt x="1067" y="1671"/>
                    <a:pt x="3200" y="861"/>
                  </a:cubicBezTo>
                  <a:cubicBezTo>
                    <a:pt x="5333" y="51"/>
                    <a:pt x="9067" y="-219"/>
                    <a:pt x="11333" y="186"/>
                  </a:cubicBezTo>
                  <a:cubicBezTo>
                    <a:pt x="13600" y="591"/>
                    <a:pt x="14400" y="1671"/>
                    <a:pt x="13733" y="4236"/>
                  </a:cubicBezTo>
                  <a:cubicBezTo>
                    <a:pt x="13067" y="6801"/>
                    <a:pt x="10933" y="10851"/>
                    <a:pt x="9200" y="13416"/>
                  </a:cubicBezTo>
                  <a:cubicBezTo>
                    <a:pt x="7467" y="15981"/>
                    <a:pt x="6133" y="17061"/>
                    <a:pt x="5067" y="18141"/>
                  </a:cubicBezTo>
                  <a:cubicBezTo>
                    <a:pt x="4000" y="19221"/>
                    <a:pt x="3200" y="20301"/>
                    <a:pt x="3467" y="20841"/>
                  </a:cubicBezTo>
                  <a:cubicBezTo>
                    <a:pt x="3733" y="21381"/>
                    <a:pt x="5067" y="21381"/>
                    <a:pt x="8267" y="20301"/>
                  </a:cubicBezTo>
                  <a:cubicBezTo>
                    <a:pt x="11467" y="19221"/>
                    <a:pt x="16533" y="17061"/>
                    <a:pt x="21600" y="14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433807" y="6926502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029"/>
                    <a:pt x="15537" y="2057"/>
                    <a:pt x="11937" y="4800"/>
                  </a:cubicBezTo>
                  <a:cubicBezTo>
                    <a:pt x="8337" y="7543"/>
                    <a:pt x="4168" y="12000"/>
                    <a:pt x="2084" y="15086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545099" y="7019308"/>
              <a:ext cx="119100" cy="18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260" fill="norm" stroke="1" extrusionOk="0">
                  <a:moveTo>
                    <a:pt x="14798" y="274"/>
                  </a:moveTo>
                  <a:cubicBezTo>
                    <a:pt x="12968" y="36"/>
                    <a:pt x="11137" y="-201"/>
                    <a:pt x="8575" y="274"/>
                  </a:cubicBezTo>
                  <a:cubicBezTo>
                    <a:pt x="6012" y="748"/>
                    <a:pt x="2717" y="1935"/>
                    <a:pt x="1069" y="3359"/>
                  </a:cubicBezTo>
                  <a:cubicBezTo>
                    <a:pt x="-578" y="4784"/>
                    <a:pt x="-578" y="6445"/>
                    <a:pt x="2900" y="8581"/>
                  </a:cubicBezTo>
                  <a:cubicBezTo>
                    <a:pt x="6378" y="10718"/>
                    <a:pt x="13334" y="13329"/>
                    <a:pt x="16995" y="15228"/>
                  </a:cubicBezTo>
                  <a:cubicBezTo>
                    <a:pt x="20656" y="17126"/>
                    <a:pt x="21022" y="18313"/>
                    <a:pt x="20290" y="19263"/>
                  </a:cubicBezTo>
                  <a:cubicBezTo>
                    <a:pt x="19558" y="20212"/>
                    <a:pt x="17727" y="20924"/>
                    <a:pt x="14615" y="21162"/>
                  </a:cubicBezTo>
                  <a:cubicBezTo>
                    <a:pt x="11503" y="21399"/>
                    <a:pt x="7110" y="21162"/>
                    <a:pt x="2717" y="2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541757" y="699000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6200"/>
                    <a:pt x="4645" y="10800"/>
                    <a:pt x="8245" y="7200"/>
                  </a:cubicBezTo>
                  <a:cubicBezTo>
                    <a:pt x="11845" y="3600"/>
                    <a:pt x="1672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868907" y="6908351"/>
              <a:ext cx="132540" cy="15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46" fill="norm" stroke="1" extrusionOk="0">
                  <a:moveTo>
                    <a:pt x="0" y="5926"/>
                  </a:moveTo>
                  <a:cubicBezTo>
                    <a:pt x="0" y="4486"/>
                    <a:pt x="0" y="3046"/>
                    <a:pt x="844" y="2038"/>
                  </a:cubicBezTo>
                  <a:cubicBezTo>
                    <a:pt x="1687" y="1030"/>
                    <a:pt x="3375" y="454"/>
                    <a:pt x="5062" y="166"/>
                  </a:cubicBezTo>
                  <a:cubicBezTo>
                    <a:pt x="6750" y="-122"/>
                    <a:pt x="8437" y="-122"/>
                    <a:pt x="10462" y="886"/>
                  </a:cubicBezTo>
                  <a:cubicBezTo>
                    <a:pt x="12487" y="1894"/>
                    <a:pt x="14850" y="3910"/>
                    <a:pt x="15694" y="5638"/>
                  </a:cubicBezTo>
                  <a:cubicBezTo>
                    <a:pt x="16538" y="7366"/>
                    <a:pt x="15862" y="8806"/>
                    <a:pt x="16369" y="9814"/>
                  </a:cubicBezTo>
                  <a:cubicBezTo>
                    <a:pt x="16875" y="10822"/>
                    <a:pt x="18563" y="11398"/>
                    <a:pt x="19744" y="12694"/>
                  </a:cubicBezTo>
                  <a:cubicBezTo>
                    <a:pt x="20925" y="13990"/>
                    <a:pt x="21600" y="16006"/>
                    <a:pt x="20756" y="17734"/>
                  </a:cubicBezTo>
                  <a:cubicBezTo>
                    <a:pt x="19912" y="19462"/>
                    <a:pt x="17550" y="20902"/>
                    <a:pt x="15694" y="21190"/>
                  </a:cubicBezTo>
                  <a:cubicBezTo>
                    <a:pt x="13838" y="21478"/>
                    <a:pt x="12487" y="20614"/>
                    <a:pt x="11137" y="19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072107" y="6871053"/>
              <a:ext cx="97566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9" fill="norm" stroke="1" extrusionOk="0">
                  <a:moveTo>
                    <a:pt x="16545" y="779"/>
                  </a:moveTo>
                  <a:cubicBezTo>
                    <a:pt x="18383" y="329"/>
                    <a:pt x="20221" y="-121"/>
                    <a:pt x="20911" y="29"/>
                  </a:cubicBezTo>
                  <a:cubicBezTo>
                    <a:pt x="21600" y="179"/>
                    <a:pt x="21140" y="929"/>
                    <a:pt x="17694" y="3329"/>
                  </a:cubicBezTo>
                  <a:cubicBezTo>
                    <a:pt x="14247" y="5729"/>
                    <a:pt x="7813" y="9779"/>
                    <a:pt x="4366" y="13079"/>
                  </a:cubicBezTo>
                  <a:cubicBezTo>
                    <a:pt x="919" y="16379"/>
                    <a:pt x="460" y="1892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195647" y="6987324"/>
              <a:ext cx="94048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447" fill="norm" stroke="1" extrusionOk="0">
                  <a:moveTo>
                    <a:pt x="18285" y="262"/>
                  </a:moveTo>
                  <a:cubicBezTo>
                    <a:pt x="13335" y="55"/>
                    <a:pt x="8385" y="-153"/>
                    <a:pt x="4785" y="159"/>
                  </a:cubicBezTo>
                  <a:cubicBezTo>
                    <a:pt x="1185" y="470"/>
                    <a:pt x="-1065" y="1301"/>
                    <a:pt x="510" y="3482"/>
                  </a:cubicBezTo>
                  <a:cubicBezTo>
                    <a:pt x="2085" y="5662"/>
                    <a:pt x="7485" y="9193"/>
                    <a:pt x="11535" y="11582"/>
                  </a:cubicBezTo>
                  <a:cubicBezTo>
                    <a:pt x="15585" y="13970"/>
                    <a:pt x="18285" y="15216"/>
                    <a:pt x="19410" y="16359"/>
                  </a:cubicBezTo>
                  <a:cubicBezTo>
                    <a:pt x="20535" y="17501"/>
                    <a:pt x="20085" y="18539"/>
                    <a:pt x="17610" y="19370"/>
                  </a:cubicBezTo>
                  <a:cubicBezTo>
                    <a:pt x="15135" y="20201"/>
                    <a:pt x="10635" y="20824"/>
                    <a:pt x="6135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205457" y="6939202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6560"/>
                    <a:pt x="5059" y="11520"/>
                    <a:pt x="8659" y="7920"/>
                  </a:cubicBezTo>
                  <a:cubicBezTo>
                    <a:pt x="12259" y="4320"/>
                    <a:pt x="1693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217907" y="7447202"/>
              <a:ext cx="149028" cy="1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91" fill="norm" stroke="1" extrusionOk="0">
                  <a:moveTo>
                    <a:pt x="0" y="7281"/>
                  </a:moveTo>
                  <a:cubicBezTo>
                    <a:pt x="0" y="6067"/>
                    <a:pt x="0" y="4854"/>
                    <a:pt x="450" y="3640"/>
                  </a:cubicBezTo>
                  <a:cubicBezTo>
                    <a:pt x="900" y="2427"/>
                    <a:pt x="1800" y="1213"/>
                    <a:pt x="3000" y="607"/>
                  </a:cubicBezTo>
                  <a:cubicBezTo>
                    <a:pt x="4200" y="0"/>
                    <a:pt x="5700" y="0"/>
                    <a:pt x="7200" y="0"/>
                  </a:cubicBezTo>
                  <a:cubicBezTo>
                    <a:pt x="8700" y="0"/>
                    <a:pt x="10200" y="0"/>
                    <a:pt x="11250" y="1213"/>
                  </a:cubicBezTo>
                  <a:cubicBezTo>
                    <a:pt x="12300" y="2427"/>
                    <a:pt x="12900" y="4854"/>
                    <a:pt x="12600" y="6431"/>
                  </a:cubicBezTo>
                  <a:cubicBezTo>
                    <a:pt x="12300" y="8009"/>
                    <a:pt x="11100" y="8737"/>
                    <a:pt x="11250" y="9222"/>
                  </a:cubicBezTo>
                  <a:cubicBezTo>
                    <a:pt x="11400" y="9708"/>
                    <a:pt x="12900" y="9951"/>
                    <a:pt x="14550" y="10315"/>
                  </a:cubicBezTo>
                  <a:cubicBezTo>
                    <a:pt x="16200" y="10679"/>
                    <a:pt x="18000" y="11164"/>
                    <a:pt x="19350" y="11892"/>
                  </a:cubicBezTo>
                  <a:cubicBezTo>
                    <a:pt x="20700" y="12620"/>
                    <a:pt x="21600" y="13591"/>
                    <a:pt x="20850" y="15169"/>
                  </a:cubicBezTo>
                  <a:cubicBezTo>
                    <a:pt x="20100" y="16746"/>
                    <a:pt x="17700" y="18930"/>
                    <a:pt x="15600" y="20144"/>
                  </a:cubicBezTo>
                  <a:cubicBezTo>
                    <a:pt x="13500" y="21357"/>
                    <a:pt x="11700" y="21600"/>
                    <a:pt x="10800" y="21236"/>
                  </a:cubicBezTo>
                  <a:cubicBezTo>
                    <a:pt x="9900" y="20872"/>
                    <a:pt x="9900" y="19901"/>
                    <a:pt x="9900" y="18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3399794" y="7466252"/>
              <a:ext cx="253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65" h="21600" fill="norm" stroke="1" extrusionOk="0">
                  <a:moveTo>
                    <a:pt x="10907" y="0"/>
                  </a:moveTo>
                  <a:cubicBezTo>
                    <a:pt x="15535" y="947"/>
                    <a:pt x="20164" y="1895"/>
                    <a:pt x="17850" y="4358"/>
                  </a:cubicBezTo>
                  <a:cubicBezTo>
                    <a:pt x="15535" y="6821"/>
                    <a:pt x="6278" y="10800"/>
                    <a:pt x="2421" y="13926"/>
                  </a:cubicBezTo>
                  <a:cubicBezTo>
                    <a:pt x="-1436" y="17053"/>
                    <a:pt x="107" y="19326"/>
                    <a:pt x="16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3526113" y="7518753"/>
              <a:ext cx="79145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44" fill="norm" stroke="1" extrusionOk="0">
                  <a:moveTo>
                    <a:pt x="20709" y="1012"/>
                  </a:moveTo>
                  <a:cubicBezTo>
                    <a:pt x="17940" y="428"/>
                    <a:pt x="15171" y="-156"/>
                    <a:pt x="11017" y="39"/>
                  </a:cubicBezTo>
                  <a:cubicBezTo>
                    <a:pt x="6863" y="233"/>
                    <a:pt x="1324" y="1206"/>
                    <a:pt x="217" y="2763"/>
                  </a:cubicBezTo>
                  <a:cubicBezTo>
                    <a:pt x="-891" y="4320"/>
                    <a:pt x="2432" y="6460"/>
                    <a:pt x="6032" y="8406"/>
                  </a:cubicBezTo>
                  <a:cubicBezTo>
                    <a:pt x="9632" y="10352"/>
                    <a:pt x="13509" y="12103"/>
                    <a:pt x="14617" y="14147"/>
                  </a:cubicBezTo>
                  <a:cubicBezTo>
                    <a:pt x="15724" y="16190"/>
                    <a:pt x="14063" y="18525"/>
                    <a:pt x="11847" y="19790"/>
                  </a:cubicBezTo>
                  <a:cubicBezTo>
                    <a:pt x="9632" y="21055"/>
                    <a:pt x="6863" y="21249"/>
                    <a:pt x="4094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3529057" y="7478952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0" y="16800"/>
                    <a:pt x="5100" y="12000"/>
                    <a:pt x="8700" y="8400"/>
                  </a:cubicBezTo>
                  <a:cubicBezTo>
                    <a:pt x="12300" y="4800"/>
                    <a:pt x="169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938757" y="7485302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75"/>
                    <a:pt x="0" y="4950"/>
                    <a:pt x="0" y="6750"/>
                  </a:cubicBezTo>
                  <a:cubicBezTo>
                    <a:pt x="0" y="8550"/>
                    <a:pt x="0" y="9675"/>
                    <a:pt x="1600" y="10350"/>
                  </a:cubicBezTo>
                  <a:cubicBezTo>
                    <a:pt x="3200" y="11025"/>
                    <a:pt x="6400" y="11250"/>
                    <a:pt x="8800" y="11025"/>
                  </a:cubicBezTo>
                  <a:cubicBezTo>
                    <a:pt x="11200" y="10800"/>
                    <a:pt x="12800" y="10125"/>
                    <a:pt x="14400" y="9337"/>
                  </a:cubicBezTo>
                  <a:cubicBezTo>
                    <a:pt x="16000" y="8550"/>
                    <a:pt x="17600" y="7650"/>
                    <a:pt x="18600" y="7762"/>
                  </a:cubicBezTo>
                  <a:cubicBezTo>
                    <a:pt x="19600" y="7875"/>
                    <a:pt x="20000" y="9000"/>
                    <a:pt x="19800" y="11025"/>
                  </a:cubicBezTo>
                  <a:cubicBezTo>
                    <a:pt x="19600" y="13050"/>
                    <a:pt x="18800" y="15975"/>
                    <a:pt x="19000" y="17888"/>
                  </a:cubicBezTo>
                  <a:cubicBezTo>
                    <a:pt x="19200" y="19800"/>
                    <a:pt x="2040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054808" y="7491652"/>
              <a:ext cx="169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17646" y="2095"/>
                    <a:pt x="13912" y="4189"/>
                    <a:pt x="10312" y="6938"/>
                  </a:cubicBezTo>
                  <a:cubicBezTo>
                    <a:pt x="6712" y="9687"/>
                    <a:pt x="3246" y="13091"/>
                    <a:pt x="1512" y="15447"/>
                  </a:cubicBezTo>
                  <a:cubicBezTo>
                    <a:pt x="-221" y="17804"/>
                    <a:pt x="-221" y="19113"/>
                    <a:pt x="312" y="19964"/>
                  </a:cubicBezTo>
                  <a:cubicBezTo>
                    <a:pt x="846" y="20815"/>
                    <a:pt x="1912" y="21207"/>
                    <a:pt x="29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159934" y="7637702"/>
              <a:ext cx="11637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18065" y="0"/>
                  </a:moveTo>
                  <a:cubicBezTo>
                    <a:pt x="14341" y="0"/>
                    <a:pt x="10616" y="0"/>
                    <a:pt x="7265" y="700"/>
                  </a:cubicBezTo>
                  <a:cubicBezTo>
                    <a:pt x="3913" y="1400"/>
                    <a:pt x="934" y="2800"/>
                    <a:pt x="189" y="4400"/>
                  </a:cubicBezTo>
                  <a:cubicBezTo>
                    <a:pt x="-556" y="6000"/>
                    <a:pt x="934" y="7800"/>
                    <a:pt x="4099" y="9600"/>
                  </a:cubicBezTo>
                  <a:cubicBezTo>
                    <a:pt x="7265" y="11400"/>
                    <a:pt x="12106" y="13200"/>
                    <a:pt x="15085" y="14500"/>
                  </a:cubicBezTo>
                  <a:cubicBezTo>
                    <a:pt x="18065" y="15800"/>
                    <a:pt x="19182" y="16600"/>
                    <a:pt x="19927" y="17500"/>
                  </a:cubicBezTo>
                  <a:cubicBezTo>
                    <a:pt x="20672" y="18400"/>
                    <a:pt x="21044" y="19400"/>
                    <a:pt x="18437" y="20100"/>
                  </a:cubicBezTo>
                  <a:cubicBezTo>
                    <a:pt x="15830" y="20800"/>
                    <a:pt x="10244" y="21200"/>
                    <a:pt x="46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224507" y="7625997"/>
              <a:ext cx="1968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9" y="12302"/>
                    <a:pt x="12077" y="4448"/>
                    <a:pt x="15677" y="1502"/>
                  </a:cubicBezTo>
                  <a:cubicBezTo>
                    <a:pt x="19277" y="-1443"/>
                    <a:pt x="2043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358458" y="8044102"/>
              <a:ext cx="119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22" y="0"/>
                  </a:moveTo>
                  <a:cubicBezTo>
                    <a:pt x="1364" y="1394"/>
                    <a:pt x="606" y="2787"/>
                    <a:pt x="227" y="4065"/>
                  </a:cubicBezTo>
                  <a:cubicBezTo>
                    <a:pt x="-152" y="5342"/>
                    <a:pt x="-152" y="6503"/>
                    <a:pt x="985" y="7432"/>
                  </a:cubicBezTo>
                  <a:cubicBezTo>
                    <a:pt x="2122" y="8361"/>
                    <a:pt x="4395" y="9058"/>
                    <a:pt x="6669" y="8942"/>
                  </a:cubicBezTo>
                  <a:cubicBezTo>
                    <a:pt x="8943" y="8826"/>
                    <a:pt x="11216" y="7897"/>
                    <a:pt x="12353" y="8129"/>
                  </a:cubicBezTo>
                  <a:cubicBezTo>
                    <a:pt x="13490" y="8361"/>
                    <a:pt x="13490" y="9755"/>
                    <a:pt x="13869" y="12077"/>
                  </a:cubicBezTo>
                  <a:cubicBezTo>
                    <a:pt x="14248" y="14400"/>
                    <a:pt x="15006" y="17652"/>
                    <a:pt x="16332" y="19394"/>
                  </a:cubicBezTo>
                  <a:cubicBezTo>
                    <a:pt x="17659" y="21135"/>
                    <a:pt x="19553" y="21368"/>
                    <a:pt x="214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497307" y="8063152"/>
              <a:ext cx="95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350"/>
                    <a:pt x="9120" y="8700"/>
                    <a:pt x="5520" y="12300"/>
                  </a:cubicBezTo>
                  <a:cubicBezTo>
                    <a:pt x="1920" y="15900"/>
                    <a:pt x="960" y="187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631826" y="8150159"/>
              <a:ext cx="85754" cy="20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266" fill="norm" stroke="1" extrusionOk="0">
                  <a:moveTo>
                    <a:pt x="14792" y="195"/>
                  </a:moveTo>
                  <a:cubicBezTo>
                    <a:pt x="11276" y="-23"/>
                    <a:pt x="7760" y="-241"/>
                    <a:pt x="4746" y="632"/>
                  </a:cubicBezTo>
                  <a:cubicBezTo>
                    <a:pt x="1732" y="1504"/>
                    <a:pt x="-780" y="3468"/>
                    <a:pt x="225" y="5541"/>
                  </a:cubicBezTo>
                  <a:cubicBezTo>
                    <a:pt x="1229" y="7614"/>
                    <a:pt x="5750" y="9795"/>
                    <a:pt x="9769" y="11759"/>
                  </a:cubicBezTo>
                  <a:cubicBezTo>
                    <a:pt x="13787" y="13723"/>
                    <a:pt x="17304" y="15468"/>
                    <a:pt x="19062" y="16886"/>
                  </a:cubicBezTo>
                  <a:cubicBezTo>
                    <a:pt x="20820" y="18304"/>
                    <a:pt x="20820" y="19395"/>
                    <a:pt x="18811" y="20159"/>
                  </a:cubicBezTo>
                  <a:cubicBezTo>
                    <a:pt x="16801" y="20923"/>
                    <a:pt x="12783" y="21359"/>
                    <a:pt x="9769" y="21250"/>
                  </a:cubicBezTo>
                  <a:cubicBezTo>
                    <a:pt x="6755" y="21141"/>
                    <a:pt x="4746" y="20486"/>
                    <a:pt x="2736" y="19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662407" y="812030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860714" y="8099000"/>
              <a:ext cx="90288" cy="1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0" h="21387" fill="norm" stroke="1" extrusionOk="0">
                  <a:moveTo>
                    <a:pt x="15904" y="2970"/>
                  </a:moveTo>
                  <a:cubicBezTo>
                    <a:pt x="14026" y="2061"/>
                    <a:pt x="12148" y="1151"/>
                    <a:pt x="9800" y="583"/>
                  </a:cubicBezTo>
                  <a:cubicBezTo>
                    <a:pt x="7452" y="14"/>
                    <a:pt x="4635" y="-213"/>
                    <a:pt x="2522" y="242"/>
                  </a:cubicBezTo>
                  <a:cubicBezTo>
                    <a:pt x="409" y="696"/>
                    <a:pt x="-1000" y="1833"/>
                    <a:pt x="878" y="3880"/>
                  </a:cubicBezTo>
                  <a:cubicBezTo>
                    <a:pt x="2757" y="5926"/>
                    <a:pt x="7922" y="8882"/>
                    <a:pt x="11913" y="11383"/>
                  </a:cubicBezTo>
                  <a:cubicBezTo>
                    <a:pt x="15904" y="13884"/>
                    <a:pt x="18722" y="15930"/>
                    <a:pt x="19661" y="17522"/>
                  </a:cubicBezTo>
                  <a:cubicBezTo>
                    <a:pt x="20600" y="19113"/>
                    <a:pt x="19661" y="20250"/>
                    <a:pt x="17783" y="20819"/>
                  </a:cubicBezTo>
                  <a:cubicBezTo>
                    <a:pt x="15904" y="21387"/>
                    <a:pt x="13087" y="21387"/>
                    <a:pt x="1027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843507" y="8082202"/>
              <a:ext cx="234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8514"/>
                    <a:pt x="389" y="15429"/>
                    <a:pt x="2238" y="12086"/>
                  </a:cubicBezTo>
                  <a:cubicBezTo>
                    <a:pt x="4086" y="8743"/>
                    <a:pt x="7589" y="5143"/>
                    <a:pt x="11092" y="3086"/>
                  </a:cubicBezTo>
                  <a:cubicBezTo>
                    <a:pt x="14595" y="1029"/>
                    <a:pt x="18097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084807" y="8044102"/>
              <a:ext cx="120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533"/>
                    <a:pt x="13263" y="5067"/>
                    <a:pt x="9663" y="8333"/>
                  </a:cubicBezTo>
                  <a:cubicBezTo>
                    <a:pt x="6063" y="11600"/>
                    <a:pt x="3032" y="15600"/>
                    <a:pt x="1516" y="17933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230857" y="8175791"/>
              <a:ext cx="114301" cy="23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149"/>
                  </a:moveTo>
                  <a:cubicBezTo>
                    <a:pt x="16800" y="-41"/>
                    <a:pt x="12000" y="-230"/>
                    <a:pt x="8200" y="812"/>
                  </a:cubicBezTo>
                  <a:cubicBezTo>
                    <a:pt x="4400" y="1854"/>
                    <a:pt x="1600" y="4128"/>
                    <a:pt x="2200" y="6496"/>
                  </a:cubicBezTo>
                  <a:cubicBezTo>
                    <a:pt x="2800" y="8865"/>
                    <a:pt x="6800" y="11328"/>
                    <a:pt x="9600" y="13412"/>
                  </a:cubicBezTo>
                  <a:cubicBezTo>
                    <a:pt x="12400" y="15496"/>
                    <a:pt x="14000" y="17202"/>
                    <a:pt x="14600" y="18528"/>
                  </a:cubicBezTo>
                  <a:cubicBezTo>
                    <a:pt x="15200" y="19854"/>
                    <a:pt x="14800" y="20802"/>
                    <a:pt x="12200" y="21086"/>
                  </a:cubicBezTo>
                  <a:cubicBezTo>
                    <a:pt x="9600" y="21370"/>
                    <a:pt x="4800" y="20991"/>
                    <a:pt x="0" y="20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288007" y="8152415"/>
              <a:ext cx="2032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25" y="11918"/>
                    <a:pt x="9450" y="3818"/>
                    <a:pt x="13050" y="1118"/>
                  </a:cubicBezTo>
                  <a:cubicBezTo>
                    <a:pt x="16650" y="-1582"/>
                    <a:pt x="1912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430757" y="7834552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717"/>
                    <a:pt x="11314" y="5434"/>
                    <a:pt x="7200" y="8219"/>
                  </a:cubicBezTo>
                  <a:cubicBezTo>
                    <a:pt x="3086" y="11004"/>
                    <a:pt x="0" y="13857"/>
                    <a:pt x="0" y="16098"/>
                  </a:cubicBezTo>
                  <a:cubicBezTo>
                    <a:pt x="0" y="18340"/>
                    <a:pt x="3086" y="19970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872207" y="7927909"/>
              <a:ext cx="50801" cy="37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08"/>
                  </a:moveTo>
                  <a:cubicBezTo>
                    <a:pt x="4500" y="-12"/>
                    <a:pt x="9000" y="-133"/>
                    <a:pt x="11700" y="350"/>
                  </a:cubicBezTo>
                  <a:cubicBezTo>
                    <a:pt x="14400" y="832"/>
                    <a:pt x="15300" y="1918"/>
                    <a:pt x="15750" y="4151"/>
                  </a:cubicBezTo>
                  <a:cubicBezTo>
                    <a:pt x="16200" y="6383"/>
                    <a:pt x="16200" y="9762"/>
                    <a:pt x="17100" y="12839"/>
                  </a:cubicBezTo>
                  <a:cubicBezTo>
                    <a:pt x="18000" y="15916"/>
                    <a:pt x="19800" y="18692"/>
                    <a:pt x="2160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33407" y="6099263"/>
              <a:ext cx="780106" cy="67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12" fill="norm" stroke="1" extrusionOk="0">
                  <a:moveTo>
                    <a:pt x="0" y="20508"/>
                  </a:moveTo>
                  <a:cubicBezTo>
                    <a:pt x="1815" y="20373"/>
                    <a:pt x="3629" y="20238"/>
                    <a:pt x="5678" y="20069"/>
                  </a:cubicBezTo>
                  <a:cubicBezTo>
                    <a:pt x="7727" y="19901"/>
                    <a:pt x="10010" y="19698"/>
                    <a:pt x="11707" y="19563"/>
                  </a:cubicBezTo>
                  <a:cubicBezTo>
                    <a:pt x="13405" y="19428"/>
                    <a:pt x="14517" y="19361"/>
                    <a:pt x="15220" y="19327"/>
                  </a:cubicBezTo>
                  <a:cubicBezTo>
                    <a:pt x="15922" y="19293"/>
                    <a:pt x="16215" y="19293"/>
                    <a:pt x="16215" y="19225"/>
                  </a:cubicBezTo>
                  <a:cubicBezTo>
                    <a:pt x="16215" y="19158"/>
                    <a:pt x="15922" y="19023"/>
                    <a:pt x="15044" y="18989"/>
                  </a:cubicBezTo>
                  <a:cubicBezTo>
                    <a:pt x="14166" y="18956"/>
                    <a:pt x="12702" y="19023"/>
                    <a:pt x="11093" y="19293"/>
                  </a:cubicBezTo>
                  <a:cubicBezTo>
                    <a:pt x="9483" y="19563"/>
                    <a:pt x="7727" y="20035"/>
                    <a:pt x="6585" y="20306"/>
                  </a:cubicBezTo>
                  <a:cubicBezTo>
                    <a:pt x="5444" y="20576"/>
                    <a:pt x="4917" y="20643"/>
                    <a:pt x="4478" y="20778"/>
                  </a:cubicBezTo>
                  <a:cubicBezTo>
                    <a:pt x="4039" y="20913"/>
                    <a:pt x="3688" y="21116"/>
                    <a:pt x="3688" y="21250"/>
                  </a:cubicBezTo>
                  <a:cubicBezTo>
                    <a:pt x="3688" y="21386"/>
                    <a:pt x="4039" y="21453"/>
                    <a:pt x="5063" y="21386"/>
                  </a:cubicBezTo>
                  <a:cubicBezTo>
                    <a:pt x="6088" y="21318"/>
                    <a:pt x="7785" y="21116"/>
                    <a:pt x="9395" y="20879"/>
                  </a:cubicBezTo>
                  <a:cubicBezTo>
                    <a:pt x="11005" y="20643"/>
                    <a:pt x="12527" y="20373"/>
                    <a:pt x="13990" y="20069"/>
                  </a:cubicBezTo>
                  <a:cubicBezTo>
                    <a:pt x="15454" y="19766"/>
                    <a:pt x="16859" y="19428"/>
                    <a:pt x="17912" y="18820"/>
                  </a:cubicBezTo>
                  <a:cubicBezTo>
                    <a:pt x="18966" y="18213"/>
                    <a:pt x="19668" y="17336"/>
                    <a:pt x="20137" y="16593"/>
                  </a:cubicBezTo>
                  <a:cubicBezTo>
                    <a:pt x="20605" y="15851"/>
                    <a:pt x="20839" y="15243"/>
                    <a:pt x="21073" y="14636"/>
                  </a:cubicBezTo>
                  <a:cubicBezTo>
                    <a:pt x="21307" y="14028"/>
                    <a:pt x="21541" y="13421"/>
                    <a:pt x="21571" y="12475"/>
                  </a:cubicBezTo>
                  <a:cubicBezTo>
                    <a:pt x="21600" y="11531"/>
                    <a:pt x="21424" y="10248"/>
                    <a:pt x="21073" y="9033"/>
                  </a:cubicBezTo>
                  <a:cubicBezTo>
                    <a:pt x="20722" y="7818"/>
                    <a:pt x="20195" y="6671"/>
                    <a:pt x="19434" y="5523"/>
                  </a:cubicBezTo>
                  <a:cubicBezTo>
                    <a:pt x="18673" y="4376"/>
                    <a:pt x="17678" y="3228"/>
                    <a:pt x="16478" y="2351"/>
                  </a:cubicBezTo>
                  <a:cubicBezTo>
                    <a:pt x="15278" y="1473"/>
                    <a:pt x="13873" y="866"/>
                    <a:pt x="12527" y="461"/>
                  </a:cubicBezTo>
                  <a:cubicBezTo>
                    <a:pt x="11180" y="56"/>
                    <a:pt x="9893" y="-147"/>
                    <a:pt x="8517" y="123"/>
                  </a:cubicBezTo>
                  <a:cubicBezTo>
                    <a:pt x="7141" y="393"/>
                    <a:pt x="5678" y="1136"/>
                    <a:pt x="4420" y="2148"/>
                  </a:cubicBezTo>
                  <a:cubicBezTo>
                    <a:pt x="3161" y="3161"/>
                    <a:pt x="2107" y="4443"/>
                    <a:pt x="1493" y="5928"/>
                  </a:cubicBezTo>
                  <a:cubicBezTo>
                    <a:pt x="878" y="7413"/>
                    <a:pt x="702" y="9101"/>
                    <a:pt x="820" y="10923"/>
                  </a:cubicBezTo>
                  <a:cubicBezTo>
                    <a:pt x="937" y="12746"/>
                    <a:pt x="1346" y="14703"/>
                    <a:pt x="1698" y="16256"/>
                  </a:cubicBezTo>
                  <a:cubicBezTo>
                    <a:pt x="2049" y="17808"/>
                    <a:pt x="2341" y="18956"/>
                    <a:pt x="2780" y="19732"/>
                  </a:cubicBezTo>
                  <a:cubicBezTo>
                    <a:pt x="3220" y="20508"/>
                    <a:pt x="3805" y="20913"/>
                    <a:pt x="4390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129007" y="5888557"/>
              <a:ext cx="349251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3796" y="14437"/>
                    <a:pt x="7593" y="7957"/>
                    <a:pt x="10931" y="4177"/>
                  </a:cubicBezTo>
                  <a:cubicBezTo>
                    <a:pt x="14269" y="397"/>
                    <a:pt x="17149" y="-683"/>
                    <a:pt x="18851" y="397"/>
                  </a:cubicBezTo>
                  <a:cubicBezTo>
                    <a:pt x="20553" y="1477"/>
                    <a:pt x="21076" y="4717"/>
                    <a:pt x="21600" y="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088790" y="5904152"/>
              <a:ext cx="4656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21600"/>
                  </a:moveTo>
                  <a:cubicBezTo>
                    <a:pt x="491" y="21600"/>
                    <a:pt x="0" y="21600"/>
                    <a:pt x="0" y="20520"/>
                  </a:cubicBezTo>
                  <a:cubicBezTo>
                    <a:pt x="0" y="19440"/>
                    <a:pt x="491" y="17280"/>
                    <a:pt x="2455" y="14400"/>
                  </a:cubicBezTo>
                  <a:cubicBezTo>
                    <a:pt x="4418" y="11520"/>
                    <a:pt x="7855" y="7920"/>
                    <a:pt x="11291" y="5400"/>
                  </a:cubicBezTo>
                  <a:cubicBezTo>
                    <a:pt x="14727" y="2880"/>
                    <a:pt x="1816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799057" y="5855468"/>
              <a:ext cx="5016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8" y="16200"/>
                    <a:pt x="6015" y="10800"/>
                    <a:pt x="9068" y="6750"/>
                  </a:cubicBezTo>
                  <a:cubicBezTo>
                    <a:pt x="12122" y="2700"/>
                    <a:pt x="15220" y="0"/>
                    <a:pt x="17316" y="0"/>
                  </a:cubicBezTo>
                  <a:cubicBezTo>
                    <a:pt x="19413" y="0"/>
                    <a:pt x="20506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4881607" y="5891452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67" y="14400"/>
                    <a:pt x="9333" y="7200"/>
                    <a:pt x="12933" y="3600"/>
                  </a:cubicBezTo>
                  <a:cubicBezTo>
                    <a:pt x="16533" y="0"/>
                    <a:pt x="19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135357" y="6647102"/>
              <a:ext cx="419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4400"/>
                    <a:pt x="7418" y="7200"/>
                    <a:pt x="11018" y="3600"/>
                  </a:cubicBezTo>
                  <a:cubicBezTo>
                    <a:pt x="14618" y="0"/>
                    <a:pt x="181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109957" y="6671284"/>
              <a:ext cx="376392" cy="8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1" fill="norm" stroke="1" extrusionOk="0">
                  <a:moveTo>
                    <a:pt x="0" y="21371"/>
                  </a:moveTo>
                  <a:cubicBezTo>
                    <a:pt x="2896" y="18131"/>
                    <a:pt x="5792" y="14891"/>
                    <a:pt x="9050" y="11651"/>
                  </a:cubicBezTo>
                  <a:cubicBezTo>
                    <a:pt x="12308" y="8411"/>
                    <a:pt x="15928" y="5171"/>
                    <a:pt x="18161" y="3011"/>
                  </a:cubicBezTo>
                  <a:cubicBezTo>
                    <a:pt x="20393" y="851"/>
                    <a:pt x="21238" y="-229"/>
                    <a:pt x="21419" y="41"/>
                  </a:cubicBezTo>
                  <a:cubicBezTo>
                    <a:pt x="21600" y="311"/>
                    <a:pt x="21117" y="1931"/>
                    <a:pt x="20635" y="3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760957" y="6615352"/>
              <a:ext cx="444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5200"/>
                    <a:pt x="5349" y="8800"/>
                    <a:pt x="8383" y="5200"/>
                  </a:cubicBezTo>
                  <a:cubicBezTo>
                    <a:pt x="11417" y="1600"/>
                    <a:pt x="14811" y="800"/>
                    <a:pt x="17074" y="400"/>
                  </a:cubicBezTo>
                  <a:cubicBezTo>
                    <a:pt x="19337" y="0"/>
                    <a:pt x="204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868907" y="6653452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5600"/>
                    <a:pt x="9834" y="9600"/>
                    <a:pt x="13434" y="6000"/>
                  </a:cubicBezTo>
                  <a:cubicBezTo>
                    <a:pt x="17034" y="2400"/>
                    <a:pt x="1931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963862" y="5442694"/>
              <a:ext cx="95302" cy="17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050" fill="norm" stroke="1" extrusionOk="0">
                  <a:moveTo>
                    <a:pt x="12527" y="3519"/>
                  </a:moveTo>
                  <a:cubicBezTo>
                    <a:pt x="11148" y="2515"/>
                    <a:pt x="9770" y="1510"/>
                    <a:pt x="8391" y="1510"/>
                  </a:cubicBezTo>
                  <a:cubicBezTo>
                    <a:pt x="7012" y="1510"/>
                    <a:pt x="5633" y="2515"/>
                    <a:pt x="4025" y="4650"/>
                  </a:cubicBezTo>
                  <a:cubicBezTo>
                    <a:pt x="2416" y="6785"/>
                    <a:pt x="578" y="10050"/>
                    <a:pt x="119" y="12938"/>
                  </a:cubicBezTo>
                  <a:cubicBezTo>
                    <a:pt x="-341" y="15826"/>
                    <a:pt x="578" y="18338"/>
                    <a:pt x="2187" y="19719"/>
                  </a:cubicBezTo>
                  <a:cubicBezTo>
                    <a:pt x="3795" y="21101"/>
                    <a:pt x="6093" y="21352"/>
                    <a:pt x="9080" y="20724"/>
                  </a:cubicBezTo>
                  <a:cubicBezTo>
                    <a:pt x="12068" y="20096"/>
                    <a:pt x="15744" y="18589"/>
                    <a:pt x="18042" y="15826"/>
                  </a:cubicBezTo>
                  <a:cubicBezTo>
                    <a:pt x="20340" y="13064"/>
                    <a:pt x="21259" y="9045"/>
                    <a:pt x="20340" y="6157"/>
                  </a:cubicBezTo>
                  <a:cubicBezTo>
                    <a:pt x="19421" y="3268"/>
                    <a:pt x="16663" y="1510"/>
                    <a:pt x="14136" y="631"/>
                  </a:cubicBezTo>
                  <a:cubicBezTo>
                    <a:pt x="11608" y="-248"/>
                    <a:pt x="9310" y="-248"/>
                    <a:pt x="7931" y="882"/>
                  </a:cubicBezTo>
                  <a:cubicBezTo>
                    <a:pt x="6553" y="2012"/>
                    <a:pt x="6093" y="4273"/>
                    <a:pt x="5633" y="6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167607" y="548505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217858" y="5394035"/>
              <a:ext cx="125169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11588" y="919"/>
                  </a:moveTo>
                  <a:cubicBezTo>
                    <a:pt x="9846" y="460"/>
                    <a:pt x="8104" y="0"/>
                    <a:pt x="6188" y="0"/>
                  </a:cubicBezTo>
                  <a:cubicBezTo>
                    <a:pt x="4271" y="0"/>
                    <a:pt x="2181" y="460"/>
                    <a:pt x="962" y="1264"/>
                  </a:cubicBezTo>
                  <a:cubicBezTo>
                    <a:pt x="-258" y="2068"/>
                    <a:pt x="-606" y="3217"/>
                    <a:pt x="1659" y="4711"/>
                  </a:cubicBezTo>
                  <a:cubicBezTo>
                    <a:pt x="3923" y="6204"/>
                    <a:pt x="8800" y="8043"/>
                    <a:pt x="12459" y="9996"/>
                  </a:cubicBezTo>
                  <a:cubicBezTo>
                    <a:pt x="16117" y="11949"/>
                    <a:pt x="18555" y="14017"/>
                    <a:pt x="19775" y="15626"/>
                  </a:cubicBezTo>
                  <a:cubicBezTo>
                    <a:pt x="20994" y="17234"/>
                    <a:pt x="20994" y="18383"/>
                    <a:pt x="18904" y="19302"/>
                  </a:cubicBezTo>
                  <a:cubicBezTo>
                    <a:pt x="16813" y="20221"/>
                    <a:pt x="12633" y="20911"/>
                    <a:pt x="8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250157" y="536440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4400"/>
                    <a:pt x="4966" y="7200"/>
                    <a:pt x="8566" y="3600"/>
                  </a:cubicBezTo>
                  <a:cubicBezTo>
                    <a:pt x="12166" y="0"/>
                    <a:pt x="1688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485107" y="5319952"/>
              <a:ext cx="76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39"/>
                    <a:pt x="10800" y="9078"/>
                    <a:pt x="7200" y="12678"/>
                  </a:cubicBezTo>
                  <a:cubicBezTo>
                    <a:pt x="3600" y="16278"/>
                    <a:pt x="1800" y="189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535907" y="5414657"/>
              <a:ext cx="147227" cy="2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49" fill="norm" stroke="1" extrusionOk="0">
                  <a:moveTo>
                    <a:pt x="9127" y="1887"/>
                  </a:moveTo>
                  <a:cubicBezTo>
                    <a:pt x="10039" y="1072"/>
                    <a:pt x="10952" y="257"/>
                    <a:pt x="12169" y="53"/>
                  </a:cubicBezTo>
                  <a:cubicBezTo>
                    <a:pt x="13386" y="-151"/>
                    <a:pt x="14907" y="257"/>
                    <a:pt x="15972" y="970"/>
                  </a:cubicBezTo>
                  <a:cubicBezTo>
                    <a:pt x="17037" y="1683"/>
                    <a:pt x="17645" y="2702"/>
                    <a:pt x="17341" y="4128"/>
                  </a:cubicBezTo>
                  <a:cubicBezTo>
                    <a:pt x="17037" y="5555"/>
                    <a:pt x="15820" y="7389"/>
                    <a:pt x="14603" y="8611"/>
                  </a:cubicBezTo>
                  <a:cubicBezTo>
                    <a:pt x="13386" y="9834"/>
                    <a:pt x="12169" y="10445"/>
                    <a:pt x="12321" y="10751"/>
                  </a:cubicBezTo>
                  <a:cubicBezTo>
                    <a:pt x="12473" y="11057"/>
                    <a:pt x="13994" y="11057"/>
                    <a:pt x="15820" y="11362"/>
                  </a:cubicBezTo>
                  <a:cubicBezTo>
                    <a:pt x="17645" y="11668"/>
                    <a:pt x="19775" y="12279"/>
                    <a:pt x="20687" y="13094"/>
                  </a:cubicBezTo>
                  <a:cubicBezTo>
                    <a:pt x="21600" y="13909"/>
                    <a:pt x="21296" y="14928"/>
                    <a:pt x="18862" y="16253"/>
                  </a:cubicBezTo>
                  <a:cubicBezTo>
                    <a:pt x="16428" y="17577"/>
                    <a:pt x="11865" y="19207"/>
                    <a:pt x="8366" y="20124"/>
                  </a:cubicBezTo>
                  <a:cubicBezTo>
                    <a:pt x="4868" y="21041"/>
                    <a:pt x="2434" y="21245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881857" y="613275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9"/>
                    <a:pt x="0" y="10338"/>
                    <a:pt x="3600" y="13938"/>
                  </a:cubicBezTo>
                  <a:cubicBezTo>
                    <a:pt x="7200" y="17538"/>
                    <a:pt x="14400" y="195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951707" y="6272452"/>
              <a:ext cx="31388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6" fill="norm" stroke="1" extrusionOk="0">
                  <a:moveTo>
                    <a:pt x="0" y="18514"/>
                  </a:moveTo>
                  <a:cubicBezTo>
                    <a:pt x="8100" y="20057"/>
                    <a:pt x="16200" y="21600"/>
                    <a:pt x="18900" y="18514"/>
                  </a:cubicBezTo>
                  <a:cubicBezTo>
                    <a:pt x="21600" y="15429"/>
                    <a:pt x="18900" y="7714"/>
                    <a:pt x="162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072357" y="6146613"/>
              <a:ext cx="19051" cy="1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006"/>
                  </a:moveTo>
                  <a:cubicBezTo>
                    <a:pt x="0" y="819"/>
                    <a:pt x="0" y="-368"/>
                    <a:pt x="1200" y="107"/>
                  </a:cubicBezTo>
                  <a:cubicBezTo>
                    <a:pt x="2400" y="581"/>
                    <a:pt x="4800" y="2718"/>
                    <a:pt x="8400" y="6516"/>
                  </a:cubicBezTo>
                  <a:cubicBezTo>
                    <a:pt x="12000" y="10313"/>
                    <a:pt x="16800" y="15773"/>
                    <a:pt x="2160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881857" y="6412152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8720"/>
                    <a:pt x="8229" y="15840"/>
                    <a:pt x="11314" y="12240"/>
                  </a:cubicBezTo>
                  <a:cubicBezTo>
                    <a:pt x="14400" y="8640"/>
                    <a:pt x="16457" y="4320"/>
                    <a:pt x="18000" y="2160"/>
                  </a:cubicBezTo>
                  <a:cubicBezTo>
                    <a:pt x="19543" y="0"/>
                    <a:pt x="20571" y="0"/>
                    <a:pt x="21086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008857" y="6507402"/>
              <a:ext cx="122577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12" fill="norm" stroke="1" extrusionOk="0">
                  <a:moveTo>
                    <a:pt x="0" y="0"/>
                  </a:moveTo>
                  <a:cubicBezTo>
                    <a:pt x="3661" y="600"/>
                    <a:pt x="7322" y="1200"/>
                    <a:pt x="9702" y="2100"/>
                  </a:cubicBezTo>
                  <a:cubicBezTo>
                    <a:pt x="12081" y="3000"/>
                    <a:pt x="13180" y="4200"/>
                    <a:pt x="13180" y="5700"/>
                  </a:cubicBezTo>
                  <a:cubicBezTo>
                    <a:pt x="13180" y="7200"/>
                    <a:pt x="12081" y="9000"/>
                    <a:pt x="12447" y="9900"/>
                  </a:cubicBezTo>
                  <a:cubicBezTo>
                    <a:pt x="12814" y="10800"/>
                    <a:pt x="14644" y="10800"/>
                    <a:pt x="16475" y="10800"/>
                  </a:cubicBezTo>
                  <a:cubicBezTo>
                    <a:pt x="18305" y="10800"/>
                    <a:pt x="20136" y="10800"/>
                    <a:pt x="20868" y="11850"/>
                  </a:cubicBezTo>
                  <a:cubicBezTo>
                    <a:pt x="21600" y="12900"/>
                    <a:pt x="21234" y="15000"/>
                    <a:pt x="18671" y="16800"/>
                  </a:cubicBezTo>
                  <a:cubicBezTo>
                    <a:pt x="16108" y="18600"/>
                    <a:pt x="11349" y="20100"/>
                    <a:pt x="8054" y="20850"/>
                  </a:cubicBezTo>
                  <a:cubicBezTo>
                    <a:pt x="4759" y="21600"/>
                    <a:pt x="2929" y="21600"/>
                    <a:pt x="2380" y="20850"/>
                  </a:cubicBezTo>
                  <a:cubicBezTo>
                    <a:pt x="1831" y="20100"/>
                    <a:pt x="2563" y="18600"/>
                    <a:pt x="3295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377157" y="631690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745892" y="6159435"/>
              <a:ext cx="106146" cy="19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29" fill="norm" stroke="1" extrusionOk="0">
                  <a:moveTo>
                    <a:pt x="12376" y="1949"/>
                  </a:moveTo>
                  <a:cubicBezTo>
                    <a:pt x="10299" y="2182"/>
                    <a:pt x="8222" y="2414"/>
                    <a:pt x="5937" y="4969"/>
                  </a:cubicBezTo>
                  <a:cubicBezTo>
                    <a:pt x="3653" y="7524"/>
                    <a:pt x="1161" y="12401"/>
                    <a:pt x="330" y="15536"/>
                  </a:cubicBezTo>
                  <a:cubicBezTo>
                    <a:pt x="-501" y="18672"/>
                    <a:pt x="330" y="20065"/>
                    <a:pt x="1784" y="20762"/>
                  </a:cubicBezTo>
                  <a:cubicBezTo>
                    <a:pt x="3237" y="21459"/>
                    <a:pt x="5314" y="21459"/>
                    <a:pt x="8637" y="20182"/>
                  </a:cubicBezTo>
                  <a:cubicBezTo>
                    <a:pt x="11961" y="18904"/>
                    <a:pt x="16530" y="16349"/>
                    <a:pt x="18814" y="13214"/>
                  </a:cubicBezTo>
                  <a:cubicBezTo>
                    <a:pt x="21099" y="10078"/>
                    <a:pt x="21099" y="6362"/>
                    <a:pt x="20476" y="4040"/>
                  </a:cubicBezTo>
                  <a:cubicBezTo>
                    <a:pt x="19853" y="1717"/>
                    <a:pt x="18607" y="788"/>
                    <a:pt x="16945" y="324"/>
                  </a:cubicBezTo>
                  <a:cubicBezTo>
                    <a:pt x="15284" y="-141"/>
                    <a:pt x="13207" y="-141"/>
                    <a:pt x="11753" y="556"/>
                  </a:cubicBezTo>
                  <a:cubicBezTo>
                    <a:pt x="10299" y="1253"/>
                    <a:pt x="9468" y="2646"/>
                    <a:pt x="8637" y="4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910557" y="625340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018507" y="6096768"/>
              <a:ext cx="266701" cy="18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5582"/>
                  </a:moveTo>
                  <a:cubicBezTo>
                    <a:pt x="0" y="4369"/>
                    <a:pt x="0" y="3155"/>
                    <a:pt x="514" y="2063"/>
                  </a:cubicBezTo>
                  <a:cubicBezTo>
                    <a:pt x="1029" y="971"/>
                    <a:pt x="2057" y="0"/>
                    <a:pt x="3429" y="0"/>
                  </a:cubicBezTo>
                  <a:cubicBezTo>
                    <a:pt x="4800" y="0"/>
                    <a:pt x="6514" y="971"/>
                    <a:pt x="7029" y="3398"/>
                  </a:cubicBezTo>
                  <a:cubicBezTo>
                    <a:pt x="7543" y="5825"/>
                    <a:pt x="6857" y="9708"/>
                    <a:pt x="6257" y="12256"/>
                  </a:cubicBezTo>
                  <a:cubicBezTo>
                    <a:pt x="5657" y="14804"/>
                    <a:pt x="5143" y="16018"/>
                    <a:pt x="4629" y="17353"/>
                  </a:cubicBezTo>
                  <a:cubicBezTo>
                    <a:pt x="4114" y="18688"/>
                    <a:pt x="3600" y="20144"/>
                    <a:pt x="4029" y="20872"/>
                  </a:cubicBezTo>
                  <a:cubicBezTo>
                    <a:pt x="4457" y="21600"/>
                    <a:pt x="5829" y="21600"/>
                    <a:pt x="8486" y="21236"/>
                  </a:cubicBezTo>
                  <a:cubicBezTo>
                    <a:pt x="11143" y="20872"/>
                    <a:pt x="15086" y="20144"/>
                    <a:pt x="17486" y="19658"/>
                  </a:cubicBezTo>
                  <a:cubicBezTo>
                    <a:pt x="19886" y="19173"/>
                    <a:pt x="20743" y="18930"/>
                    <a:pt x="21600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9486881" y="5508652"/>
              <a:ext cx="101806" cy="16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0834" fill="norm" stroke="1" extrusionOk="0">
                  <a:moveTo>
                    <a:pt x="13945" y="1783"/>
                  </a:moveTo>
                  <a:cubicBezTo>
                    <a:pt x="11785" y="1523"/>
                    <a:pt x="9625" y="1262"/>
                    <a:pt x="8113" y="1783"/>
                  </a:cubicBezTo>
                  <a:cubicBezTo>
                    <a:pt x="6601" y="2303"/>
                    <a:pt x="5737" y="3605"/>
                    <a:pt x="4441" y="5947"/>
                  </a:cubicBezTo>
                  <a:cubicBezTo>
                    <a:pt x="3145" y="8289"/>
                    <a:pt x="1417" y="11672"/>
                    <a:pt x="553" y="14144"/>
                  </a:cubicBezTo>
                  <a:cubicBezTo>
                    <a:pt x="-311" y="16617"/>
                    <a:pt x="-311" y="18178"/>
                    <a:pt x="1633" y="19349"/>
                  </a:cubicBezTo>
                  <a:cubicBezTo>
                    <a:pt x="3577" y="20520"/>
                    <a:pt x="7465" y="21301"/>
                    <a:pt x="11137" y="20520"/>
                  </a:cubicBezTo>
                  <a:cubicBezTo>
                    <a:pt x="14809" y="19740"/>
                    <a:pt x="18265" y="17397"/>
                    <a:pt x="19777" y="14274"/>
                  </a:cubicBezTo>
                  <a:cubicBezTo>
                    <a:pt x="21289" y="11152"/>
                    <a:pt x="20857" y="7248"/>
                    <a:pt x="19993" y="4776"/>
                  </a:cubicBezTo>
                  <a:cubicBezTo>
                    <a:pt x="19129" y="2303"/>
                    <a:pt x="17833" y="1262"/>
                    <a:pt x="16105" y="612"/>
                  </a:cubicBezTo>
                  <a:cubicBezTo>
                    <a:pt x="14377" y="-39"/>
                    <a:pt x="12217" y="-299"/>
                    <a:pt x="10921" y="482"/>
                  </a:cubicBezTo>
                  <a:cubicBezTo>
                    <a:pt x="9625" y="1262"/>
                    <a:pt x="9193" y="3084"/>
                    <a:pt x="8761" y="4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9682207" y="560570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9739357" y="5492039"/>
              <a:ext cx="171451" cy="15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9417"/>
                  </a:moveTo>
                  <a:cubicBezTo>
                    <a:pt x="1067" y="6537"/>
                    <a:pt x="2133" y="3657"/>
                    <a:pt x="3333" y="2073"/>
                  </a:cubicBezTo>
                  <a:cubicBezTo>
                    <a:pt x="4533" y="489"/>
                    <a:pt x="5867" y="201"/>
                    <a:pt x="7200" y="57"/>
                  </a:cubicBezTo>
                  <a:cubicBezTo>
                    <a:pt x="8533" y="-87"/>
                    <a:pt x="9867" y="-87"/>
                    <a:pt x="10800" y="1641"/>
                  </a:cubicBezTo>
                  <a:cubicBezTo>
                    <a:pt x="11733" y="3369"/>
                    <a:pt x="12267" y="6825"/>
                    <a:pt x="11600" y="9849"/>
                  </a:cubicBezTo>
                  <a:cubicBezTo>
                    <a:pt x="10933" y="12873"/>
                    <a:pt x="9067" y="15465"/>
                    <a:pt x="7600" y="17337"/>
                  </a:cubicBezTo>
                  <a:cubicBezTo>
                    <a:pt x="6133" y="19209"/>
                    <a:pt x="5067" y="20361"/>
                    <a:pt x="5200" y="20937"/>
                  </a:cubicBezTo>
                  <a:cubicBezTo>
                    <a:pt x="5333" y="21513"/>
                    <a:pt x="6667" y="21513"/>
                    <a:pt x="9600" y="21225"/>
                  </a:cubicBezTo>
                  <a:cubicBezTo>
                    <a:pt x="12533" y="20937"/>
                    <a:pt x="17067" y="20361"/>
                    <a:pt x="21600" y="19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0075907" y="556125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600"/>
                    <a:pt x="1440" y="9600"/>
                    <a:pt x="5040" y="6000"/>
                  </a:cubicBezTo>
                  <a:cubicBezTo>
                    <a:pt x="8640" y="2400"/>
                    <a:pt x="151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0372350" y="5447896"/>
              <a:ext cx="83105" cy="13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905" fill="norm" stroke="1" extrusionOk="0">
                  <a:moveTo>
                    <a:pt x="19466" y="1764"/>
                  </a:moveTo>
                  <a:cubicBezTo>
                    <a:pt x="16831" y="1446"/>
                    <a:pt x="14197" y="1129"/>
                    <a:pt x="12090" y="1605"/>
                  </a:cubicBezTo>
                  <a:cubicBezTo>
                    <a:pt x="9983" y="2082"/>
                    <a:pt x="8402" y="3352"/>
                    <a:pt x="6558" y="5417"/>
                  </a:cubicBezTo>
                  <a:cubicBezTo>
                    <a:pt x="4714" y="7482"/>
                    <a:pt x="2607" y="10340"/>
                    <a:pt x="1290" y="13040"/>
                  </a:cubicBezTo>
                  <a:cubicBezTo>
                    <a:pt x="-27" y="15740"/>
                    <a:pt x="-554" y="18282"/>
                    <a:pt x="763" y="19711"/>
                  </a:cubicBezTo>
                  <a:cubicBezTo>
                    <a:pt x="2080" y="21140"/>
                    <a:pt x="5241" y="21458"/>
                    <a:pt x="8929" y="19711"/>
                  </a:cubicBezTo>
                  <a:cubicBezTo>
                    <a:pt x="12617" y="17964"/>
                    <a:pt x="16831" y="14152"/>
                    <a:pt x="18939" y="10817"/>
                  </a:cubicBezTo>
                  <a:cubicBezTo>
                    <a:pt x="21046" y="7482"/>
                    <a:pt x="21046" y="4623"/>
                    <a:pt x="19992" y="2717"/>
                  </a:cubicBezTo>
                  <a:cubicBezTo>
                    <a:pt x="18939" y="811"/>
                    <a:pt x="16831" y="-142"/>
                    <a:pt x="14987" y="17"/>
                  </a:cubicBezTo>
                  <a:cubicBezTo>
                    <a:pt x="13144" y="176"/>
                    <a:pt x="11563" y="1446"/>
                    <a:pt x="9983" y="2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0526757" y="5497752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0611020" y="5446952"/>
              <a:ext cx="642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17679" y="0"/>
                  </a:moveTo>
                  <a:cubicBezTo>
                    <a:pt x="14304" y="0"/>
                    <a:pt x="10929" y="0"/>
                    <a:pt x="7554" y="327"/>
                  </a:cubicBezTo>
                  <a:cubicBezTo>
                    <a:pt x="4179" y="655"/>
                    <a:pt x="804" y="1309"/>
                    <a:pt x="129" y="2291"/>
                  </a:cubicBezTo>
                  <a:cubicBezTo>
                    <a:pt x="-546" y="3273"/>
                    <a:pt x="1479" y="4582"/>
                    <a:pt x="5192" y="6709"/>
                  </a:cubicBezTo>
                  <a:cubicBezTo>
                    <a:pt x="8904" y="8836"/>
                    <a:pt x="14304" y="11782"/>
                    <a:pt x="17342" y="14073"/>
                  </a:cubicBezTo>
                  <a:cubicBezTo>
                    <a:pt x="20379" y="16364"/>
                    <a:pt x="21054" y="18000"/>
                    <a:pt x="20041" y="19145"/>
                  </a:cubicBezTo>
                  <a:cubicBezTo>
                    <a:pt x="19029" y="20291"/>
                    <a:pt x="16329" y="20945"/>
                    <a:pt x="13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0609307" y="5450624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0406107" y="5660589"/>
              <a:ext cx="279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109" y="12793"/>
                    <a:pt x="6218" y="5170"/>
                    <a:pt x="9818" y="1993"/>
                  </a:cubicBezTo>
                  <a:cubicBezTo>
                    <a:pt x="13418" y="-1183"/>
                    <a:pt x="17509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0501357" y="5729267"/>
              <a:ext cx="120916" cy="1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9" fill="norm" stroke="1" extrusionOk="0">
                  <a:moveTo>
                    <a:pt x="8938" y="1611"/>
                  </a:moveTo>
                  <a:cubicBezTo>
                    <a:pt x="10800" y="914"/>
                    <a:pt x="12662" y="217"/>
                    <a:pt x="14524" y="43"/>
                  </a:cubicBezTo>
                  <a:cubicBezTo>
                    <a:pt x="16386" y="-131"/>
                    <a:pt x="18248" y="217"/>
                    <a:pt x="18993" y="1263"/>
                  </a:cubicBezTo>
                  <a:cubicBezTo>
                    <a:pt x="19738" y="2308"/>
                    <a:pt x="19366" y="4050"/>
                    <a:pt x="18434" y="5617"/>
                  </a:cubicBezTo>
                  <a:cubicBezTo>
                    <a:pt x="17503" y="7185"/>
                    <a:pt x="16014" y="8579"/>
                    <a:pt x="14524" y="9972"/>
                  </a:cubicBezTo>
                  <a:cubicBezTo>
                    <a:pt x="13034" y="11366"/>
                    <a:pt x="11545" y="12759"/>
                    <a:pt x="11731" y="13630"/>
                  </a:cubicBezTo>
                  <a:cubicBezTo>
                    <a:pt x="11917" y="14501"/>
                    <a:pt x="13779" y="14850"/>
                    <a:pt x="16014" y="15198"/>
                  </a:cubicBezTo>
                  <a:cubicBezTo>
                    <a:pt x="18248" y="15546"/>
                    <a:pt x="20855" y="15895"/>
                    <a:pt x="21228" y="16766"/>
                  </a:cubicBezTo>
                  <a:cubicBezTo>
                    <a:pt x="21600" y="17637"/>
                    <a:pt x="19738" y="19030"/>
                    <a:pt x="15828" y="19901"/>
                  </a:cubicBezTo>
                  <a:cubicBezTo>
                    <a:pt x="11917" y="20772"/>
                    <a:pt x="5959" y="21121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961607" y="630420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898107" y="6742352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45"/>
                    <a:pt x="9257" y="9290"/>
                    <a:pt x="5657" y="12890"/>
                  </a:cubicBezTo>
                  <a:cubicBezTo>
                    <a:pt x="2057" y="16490"/>
                    <a:pt x="1029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866357" y="726940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9828257" y="767580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7440657" y="6951902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77"/>
                    <a:pt x="10080" y="9755"/>
                    <a:pt x="6480" y="13355"/>
                  </a:cubicBezTo>
                  <a:cubicBezTo>
                    <a:pt x="2880" y="16955"/>
                    <a:pt x="1440" y="19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7510507" y="769485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554957" y="807585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84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209291" y="5231415"/>
              <a:ext cx="5158636" cy="3454038"/>
            </a:xfrm>
            <a:prstGeom prst="rect">
              <a:avLst/>
            </a:prstGeom>
            <a:effectLst/>
          </p:spPr>
        </p:pic>
        <p:pic>
          <p:nvPicPr>
            <p:cNvPr id="2886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7998106" y="3858320"/>
              <a:ext cx="312502" cy="726247"/>
            </a:xfrm>
            <a:prstGeom prst="rect">
              <a:avLst/>
            </a:prstGeom>
            <a:effectLst/>
          </p:spPr>
        </p:pic>
        <p:pic>
          <p:nvPicPr>
            <p:cNvPr id="2888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393107" y="4155458"/>
              <a:ext cx="241351" cy="116745"/>
            </a:xfrm>
            <a:prstGeom prst="rect">
              <a:avLst/>
            </a:prstGeom>
            <a:effectLst/>
          </p:spPr>
        </p:pic>
        <p:pic>
          <p:nvPicPr>
            <p:cNvPr id="2890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449175" y="4278552"/>
              <a:ext cx="267833" cy="117757"/>
            </a:xfrm>
            <a:prstGeom prst="rect">
              <a:avLst/>
            </a:prstGeom>
            <a:effectLst/>
          </p:spPr>
        </p:pic>
        <p:pic>
          <p:nvPicPr>
            <p:cNvPr id="2892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945607" y="4037928"/>
              <a:ext cx="317501" cy="280841"/>
            </a:xfrm>
            <a:prstGeom prst="rect">
              <a:avLst/>
            </a:prstGeom>
            <a:effectLst/>
          </p:spPr>
        </p:pic>
        <p:pic>
          <p:nvPicPr>
            <p:cNvPr id="2894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222805" y="4000328"/>
              <a:ext cx="243503" cy="227425"/>
            </a:xfrm>
            <a:prstGeom prst="rect">
              <a:avLst/>
            </a:prstGeom>
            <a:effectLst/>
          </p:spPr>
        </p:pic>
        <p:pic>
          <p:nvPicPr>
            <p:cNvPr id="2896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432113" y="3973882"/>
              <a:ext cx="256445" cy="291971"/>
            </a:xfrm>
            <a:prstGeom prst="rect">
              <a:avLst/>
            </a:prstGeom>
            <a:effectLst/>
          </p:spPr>
        </p:pic>
        <p:pic>
          <p:nvPicPr>
            <p:cNvPr id="2898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523457" y="3965905"/>
              <a:ext cx="190501" cy="395198"/>
            </a:xfrm>
            <a:prstGeom prst="rect">
              <a:avLst/>
            </a:prstGeom>
            <a:effectLst/>
          </p:spPr>
        </p:pic>
        <p:pic>
          <p:nvPicPr>
            <p:cNvPr id="2900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917157" y="4025222"/>
              <a:ext cx="265958" cy="1321262"/>
            </a:xfrm>
            <a:prstGeom prst="rect">
              <a:avLst/>
            </a:prstGeom>
            <a:effectLst/>
          </p:spPr>
        </p:pic>
        <p:pic>
          <p:nvPicPr>
            <p:cNvPr id="2902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955257" y="5129452"/>
              <a:ext cx="209551" cy="122197"/>
            </a:xfrm>
            <a:prstGeom prst="rect">
              <a:avLst/>
            </a:prstGeom>
            <a:effectLst/>
          </p:spPr>
        </p:pic>
        <p:pic>
          <p:nvPicPr>
            <p:cNvPr id="2904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0037807" y="5121361"/>
              <a:ext cx="211997" cy="255742"/>
            </a:xfrm>
            <a:prstGeom prst="rect">
              <a:avLst/>
            </a:prstGeom>
            <a:effectLst/>
          </p:spPr>
        </p:pic>
        <p:sp>
          <p:nvSpPr>
            <p:cNvPr id="2906" name="Line"/>
            <p:cNvSpPr/>
            <p:nvPr/>
          </p:nvSpPr>
          <p:spPr>
            <a:xfrm>
              <a:off x="9103165" y="118268"/>
              <a:ext cx="299376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48" fill="norm" stroke="1" extrusionOk="0">
                  <a:moveTo>
                    <a:pt x="14606" y="4934"/>
                  </a:moveTo>
                  <a:cubicBezTo>
                    <a:pt x="14786" y="4223"/>
                    <a:pt x="14966" y="3513"/>
                    <a:pt x="14606" y="2518"/>
                  </a:cubicBezTo>
                  <a:cubicBezTo>
                    <a:pt x="14246" y="1523"/>
                    <a:pt x="13346" y="244"/>
                    <a:pt x="11996" y="31"/>
                  </a:cubicBezTo>
                  <a:cubicBezTo>
                    <a:pt x="10646" y="-182"/>
                    <a:pt x="8846" y="671"/>
                    <a:pt x="6596" y="3015"/>
                  </a:cubicBezTo>
                  <a:cubicBezTo>
                    <a:pt x="4346" y="5360"/>
                    <a:pt x="1646" y="9197"/>
                    <a:pt x="566" y="12323"/>
                  </a:cubicBezTo>
                  <a:cubicBezTo>
                    <a:pt x="-514" y="15450"/>
                    <a:pt x="26" y="17865"/>
                    <a:pt x="1556" y="19357"/>
                  </a:cubicBezTo>
                  <a:cubicBezTo>
                    <a:pt x="3086" y="20850"/>
                    <a:pt x="5606" y="21418"/>
                    <a:pt x="9026" y="21205"/>
                  </a:cubicBezTo>
                  <a:cubicBezTo>
                    <a:pt x="12446" y="20992"/>
                    <a:pt x="16766" y="19997"/>
                    <a:pt x="21086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9563544" y="237672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9594212" y="375675"/>
              <a:ext cx="245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0013013" y="95726"/>
              <a:ext cx="208625" cy="28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81" fill="norm" stroke="1" extrusionOk="0">
                  <a:moveTo>
                    <a:pt x="16489" y="1442"/>
                  </a:moveTo>
                  <a:cubicBezTo>
                    <a:pt x="15718" y="678"/>
                    <a:pt x="14947" y="-87"/>
                    <a:pt x="13147" y="9"/>
                  </a:cubicBezTo>
                  <a:cubicBezTo>
                    <a:pt x="11347" y="104"/>
                    <a:pt x="8518" y="1060"/>
                    <a:pt x="5947" y="3736"/>
                  </a:cubicBezTo>
                  <a:cubicBezTo>
                    <a:pt x="3375" y="6412"/>
                    <a:pt x="1061" y="10809"/>
                    <a:pt x="289" y="14058"/>
                  </a:cubicBezTo>
                  <a:cubicBezTo>
                    <a:pt x="-482" y="17308"/>
                    <a:pt x="289" y="19410"/>
                    <a:pt x="2604" y="20462"/>
                  </a:cubicBezTo>
                  <a:cubicBezTo>
                    <a:pt x="4918" y="21513"/>
                    <a:pt x="8775" y="21513"/>
                    <a:pt x="12118" y="19793"/>
                  </a:cubicBezTo>
                  <a:cubicBezTo>
                    <a:pt x="15461" y="18072"/>
                    <a:pt x="18289" y="14632"/>
                    <a:pt x="19704" y="11764"/>
                  </a:cubicBezTo>
                  <a:cubicBezTo>
                    <a:pt x="21118" y="8897"/>
                    <a:pt x="21118" y="6603"/>
                    <a:pt x="20861" y="4883"/>
                  </a:cubicBezTo>
                  <a:cubicBezTo>
                    <a:pt x="20604" y="3163"/>
                    <a:pt x="20089" y="2016"/>
                    <a:pt x="19189" y="1251"/>
                  </a:cubicBezTo>
                  <a:cubicBezTo>
                    <a:pt x="18289" y="486"/>
                    <a:pt x="17004" y="104"/>
                    <a:pt x="15847" y="200"/>
                  </a:cubicBezTo>
                  <a:cubicBezTo>
                    <a:pt x="14689" y="295"/>
                    <a:pt x="13661" y="869"/>
                    <a:pt x="13147" y="1538"/>
                  </a:cubicBezTo>
                  <a:cubicBezTo>
                    <a:pt x="12632" y="2207"/>
                    <a:pt x="12632" y="2971"/>
                    <a:pt x="12632" y="3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0335339" y="214671"/>
              <a:ext cx="4855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6457"/>
                    <a:pt x="-1080" y="11314"/>
                    <a:pt x="2160" y="7714"/>
                  </a:cubicBezTo>
                  <a:cubicBezTo>
                    <a:pt x="5400" y="4114"/>
                    <a:pt x="12960" y="2057"/>
                    <a:pt x="205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0582554" y="0"/>
              <a:ext cx="23681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43"/>
                    <a:pt x="-1585" y="8885"/>
                    <a:pt x="575" y="12485"/>
                  </a:cubicBezTo>
                  <a:cubicBezTo>
                    <a:pt x="2735" y="16085"/>
                    <a:pt x="11375" y="1884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9417874" y="636347"/>
              <a:ext cx="106569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" y="20160"/>
                    <a:pt x="207" y="18720"/>
                    <a:pt x="932" y="17136"/>
                  </a:cubicBezTo>
                  <a:cubicBezTo>
                    <a:pt x="1658" y="15552"/>
                    <a:pt x="3004" y="13824"/>
                    <a:pt x="4688" y="11952"/>
                  </a:cubicBezTo>
                  <a:cubicBezTo>
                    <a:pt x="6371" y="10080"/>
                    <a:pt x="8391" y="8064"/>
                    <a:pt x="10515" y="6336"/>
                  </a:cubicBezTo>
                  <a:cubicBezTo>
                    <a:pt x="12639" y="4608"/>
                    <a:pt x="14866" y="3168"/>
                    <a:pt x="16731" y="2160"/>
                  </a:cubicBezTo>
                  <a:cubicBezTo>
                    <a:pt x="18596" y="1152"/>
                    <a:pt x="20098" y="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9839551" y="766683"/>
              <a:ext cx="61334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" y="21600"/>
                  </a:moveTo>
                  <a:cubicBezTo>
                    <a:pt x="540" y="21600"/>
                    <a:pt x="0" y="21600"/>
                    <a:pt x="0" y="20700"/>
                  </a:cubicBezTo>
                  <a:cubicBezTo>
                    <a:pt x="0" y="19800"/>
                    <a:pt x="540" y="18000"/>
                    <a:pt x="2430" y="15300"/>
                  </a:cubicBezTo>
                  <a:cubicBezTo>
                    <a:pt x="4320" y="12600"/>
                    <a:pt x="7560" y="9000"/>
                    <a:pt x="10980" y="63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9" name="Drawing"/>
          <p:cNvGrpSpPr/>
          <p:nvPr/>
        </p:nvGrpSpPr>
        <p:grpSpPr>
          <a:xfrm>
            <a:off x="1752600" y="1571537"/>
            <a:ext cx="11150600" cy="6766014"/>
            <a:chOff x="0" y="0"/>
            <a:chExt cx="11150600" cy="6766012"/>
          </a:xfrm>
        </p:grpSpPr>
        <p:sp>
          <p:nvSpPr>
            <p:cNvPr id="2916" name="Line"/>
            <p:cNvSpPr/>
            <p:nvPr/>
          </p:nvSpPr>
          <p:spPr>
            <a:xfrm>
              <a:off x="0" y="352512"/>
              <a:ext cx="279400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818" y="4004"/>
                    <a:pt x="1636" y="8009"/>
                    <a:pt x="2618" y="11407"/>
                  </a:cubicBezTo>
                  <a:cubicBezTo>
                    <a:pt x="3600" y="14804"/>
                    <a:pt x="4745" y="17596"/>
                    <a:pt x="5727" y="19173"/>
                  </a:cubicBezTo>
                  <a:cubicBezTo>
                    <a:pt x="6709" y="20751"/>
                    <a:pt x="7527" y="21115"/>
                    <a:pt x="8100" y="20993"/>
                  </a:cubicBezTo>
                  <a:cubicBezTo>
                    <a:pt x="8673" y="20872"/>
                    <a:pt x="9000" y="20265"/>
                    <a:pt x="9409" y="18809"/>
                  </a:cubicBezTo>
                  <a:cubicBezTo>
                    <a:pt x="9818" y="17353"/>
                    <a:pt x="10309" y="15047"/>
                    <a:pt x="10800" y="13591"/>
                  </a:cubicBezTo>
                  <a:cubicBezTo>
                    <a:pt x="11291" y="12135"/>
                    <a:pt x="11782" y="11528"/>
                    <a:pt x="12273" y="11589"/>
                  </a:cubicBezTo>
                  <a:cubicBezTo>
                    <a:pt x="12764" y="11649"/>
                    <a:pt x="13255" y="12378"/>
                    <a:pt x="13909" y="13955"/>
                  </a:cubicBezTo>
                  <a:cubicBezTo>
                    <a:pt x="14564" y="15533"/>
                    <a:pt x="15382" y="17960"/>
                    <a:pt x="16200" y="19476"/>
                  </a:cubicBezTo>
                  <a:cubicBezTo>
                    <a:pt x="17018" y="20993"/>
                    <a:pt x="17836" y="21600"/>
                    <a:pt x="18409" y="21539"/>
                  </a:cubicBezTo>
                  <a:cubicBezTo>
                    <a:pt x="18982" y="21479"/>
                    <a:pt x="19309" y="20751"/>
                    <a:pt x="19555" y="18081"/>
                  </a:cubicBezTo>
                  <a:cubicBezTo>
                    <a:pt x="19800" y="15411"/>
                    <a:pt x="19964" y="10800"/>
                    <a:pt x="20045" y="8009"/>
                  </a:cubicBezTo>
                  <a:cubicBezTo>
                    <a:pt x="20127" y="5218"/>
                    <a:pt x="20127" y="4247"/>
                    <a:pt x="20373" y="4004"/>
                  </a:cubicBezTo>
                  <a:cubicBezTo>
                    <a:pt x="20618" y="3762"/>
                    <a:pt x="21109" y="4247"/>
                    <a:pt x="21600" y="4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19100" y="517612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63550" y="625562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197248" y="256554"/>
              <a:ext cx="326752" cy="29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97" fill="norm" stroke="1" extrusionOk="0">
                  <a:moveTo>
                    <a:pt x="13066" y="3157"/>
                  </a:moveTo>
                  <a:cubicBezTo>
                    <a:pt x="12789" y="2417"/>
                    <a:pt x="12512" y="1677"/>
                    <a:pt x="11751" y="1012"/>
                  </a:cubicBezTo>
                  <a:cubicBezTo>
                    <a:pt x="10989" y="346"/>
                    <a:pt x="9743" y="-246"/>
                    <a:pt x="8151" y="568"/>
                  </a:cubicBezTo>
                  <a:cubicBezTo>
                    <a:pt x="6559" y="1381"/>
                    <a:pt x="4620" y="3601"/>
                    <a:pt x="3097" y="6412"/>
                  </a:cubicBezTo>
                  <a:cubicBezTo>
                    <a:pt x="1574" y="9222"/>
                    <a:pt x="466" y="12625"/>
                    <a:pt x="120" y="15066"/>
                  </a:cubicBezTo>
                  <a:cubicBezTo>
                    <a:pt x="-226" y="17507"/>
                    <a:pt x="189" y="18987"/>
                    <a:pt x="1159" y="19949"/>
                  </a:cubicBezTo>
                  <a:cubicBezTo>
                    <a:pt x="2128" y="20910"/>
                    <a:pt x="3651" y="21354"/>
                    <a:pt x="5589" y="20244"/>
                  </a:cubicBezTo>
                  <a:cubicBezTo>
                    <a:pt x="7528" y="19135"/>
                    <a:pt x="9882" y="16472"/>
                    <a:pt x="11336" y="13439"/>
                  </a:cubicBezTo>
                  <a:cubicBezTo>
                    <a:pt x="12789" y="10406"/>
                    <a:pt x="13343" y="7003"/>
                    <a:pt x="13274" y="4710"/>
                  </a:cubicBezTo>
                  <a:cubicBezTo>
                    <a:pt x="13205" y="2417"/>
                    <a:pt x="12512" y="1233"/>
                    <a:pt x="11612" y="568"/>
                  </a:cubicBezTo>
                  <a:cubicBezTo>
                    <a:pt x="10712" y="-98"/>
                    <a:pt x="9605" y="-246"/>
                    <a:pt x="8359" y="494"/>
                  </a:cubicBezTo>
                  <a:cubicBezTo>
                    <a:pt x="7112" y="1233"/>
                    <a:pt x="5728" y="2861"/>
                    <a:pt x="4897" y="4044"/>
                  </a:cubicBezTo>
                  <a:cubicBezTo>
                    <a:pt x="4066" y="5228"/>
                    <a:pt x="3789" y="5968"/>
                    <a:pt x="3651" y="6707"/>
                  </a:cubicBezTo>
                  <a:cubicBezTo>
                    <a:pt x="3512" y="7447"/>
                    <a:pt x="3512" y="8187"/>
                    <a:pt x="3928" y="8705"/>
                  </a:cubicBezTo>
                  <a:cubicBezTo>
                    <a:pt x="4343" y="9222"/>
                    <a:pt x="5174" y="9518"/>
                    <a:pt x="7389" y="9075"/>
                  </a:cubicBezTo>
                  <a:cubicBezTo>
                    <a:pt x="9605" y="8631"/>
                    <a:pt x="13205" y="7447"/>
                    <a:pt x="15766" y="6486"/>
                  </a:cubicBezTo>
                  <a:cubicBezTo>
                    <a:pt x="18328" y="5524"/>
                    <a:pt x="19851" y="4784"/>
                    <a:pt x="21374" y="4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306878" y="-1"/>
              <a:ext cx="140923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0" fill="norm" stroke="1" extrusionOk="0">
                  <a:moveTo>
                    <a:pt x="3088" y="6808"/>
                  </a:moveTo>
                  <a:cubicBezTo>
                    <a:pt x="2765" y="8898"/>
                    <a:pt x="2443" y="10988"/>
                    <a:pt x="1798" y="12905"/>
                  </a:cubicBezTo>
                  <a:cubicBezTo>
                    <a:pt x="1154" y="14821"/>
                    <a:pt x="186" y="16563"/>
                    <a:pt x="25" y="16388"/>
                  </a:cubicBezTo>
                  <a:cubicBezTo>
                    <a:pt x="-136" y="16214"/>
                    <a:pt x="509" y="14124"/>
                    <a:pt x="1315" y="11685"/>
                  </a:cubicBezTo>
                  <a:cubicBezTo>
                    <a:pt x="2121" y="9246"/>
                    <a:pt x="3088" y="6459"/>
                    <a:pt x="4216" y="4195"/>
                  </a:cubicBezTo>
                  <a:cubicBezTo>
                    <a:pt x="5345" y="1930"/>
                    <a:pt x="6634" y="188"/>
                    <a:pt x="7763" y="14"/>
                  </a:cubicBezTo>
                  <a:cubicBezTo>
                    <a:pt x="8891" y="-160"/>
                    <a:pt x="9858" y="1234"/>
                    <a:pt x="12115" y="5066"/>
                  </a:cubicBezTo>
                  <a:cubicBezTo>
                    <a:pt x="14371" y="8898"/>
                    <a:pt x="17918" y="15169"/>
                    <a:pt x="21464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816100" y="447762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2213599" y="167149"/>
              <a:ext cx="195962" cy="40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2" fill="norm" stroke="1" extrusionOk="0">
                  <a:moveTo>
                    <a:pt x="14753" y="5436"/>
                  </a:moveTo>
                  <a:cubicBezTo>
                    <a:pt x="14523" y="4876"/>
                    <a:pt x="14294" y="4317"/>
                    <a:pt x="13604" y="4149"/>
                  </a:cubicBezTo>
                  <a:cubicBezTo>
                    <a:pt x="12915" y="3981"/>
                    <a:pt x="11766" y="4205"/>
                    <a:pt x="9813" y="5492"/>
                  </a:cubicBezTo>
                  <a:cubicBezTo>
                    <a:pt x="7860" y="6779"/>
                    <a:pt x="5102" y="9129"/>
                    <a:pt x="3264" y="11479"/>
                  </a:cubicBezTo>
                  <a:cubicBezTo>
                    <a:pt x="1426" y="13830"/>
                    <a:pt x="506" y="16180"/>
                    <a:pt x="162" y="17691"/>
                  </a:cubicBezTo>
                  <a:cubicBezTo>
                    <a:pt x="-183" y="19202"/>
                    <a:pt x="47" y="19873"/>
                    <a:pt x="621" y="20433"/>
                  </a:cubicBezTo>
                  <a:cubicBezTo>
                    <a:pt x="1196" y="20992"/>
                    <a:pt x="2115" y="21440"/>
                    <a:pt x="3953" y="21496"/>
                  </a:cubicBezTo>
                  <a:cubicBezTo>
                    <a:pt x="5791" y="21552"/>
                    <a:pt x="8549" y="21216"/>
                    <a:pt x="11306" y="20097"/>
                  </a:cubicBezTo>
                  <a:cubicBezTo>
                    <a:pt x="14064" y="18978"/>
                    <a:pt x="16821" y="17075"/>
                    <a:pt x="18545" y="14277"/>
                  </a:cubicBezTo>
                  <a:cubicBezTo>
                    <a:pt x="20268" y="11479"/>
                    <a:pt x="20957" y="7786"/>
                    <a:pt x="21187" y="5324"/>
                  </a:cubicBezTo>
                  <a:cubicBezTo>
                    <a:pt x="21417" y="2862"/>
                    <a:pt x="21187" y="1631"/>
                    <a:pt x="20498" y="903"/>
                  </a:cubicBezTo>
                  <a:cubicBezTo>
                    <a:pt x="19808" y="176"/>
                    <a:pt x="18660" y="-48"/>
                    <a:pt x="17511" y="8"/>
                  </a:cubicBezTo>
                  <a:cubicBezTo>
                    <a:pt x="16362" y="64"/>
                    <a:pt x="15213" y="400"/>
                    <a:pt x="14408" y="1239"/>
                  </a:cubicBezTo>
                  <a:cubicBezTo>
                    <a:pt x="13604" y="2078"/>
                    <a:pt x="13145" y="3421"/>
                    <a:pt x="12915" y="4373"/>
                  </a:cubicBezTo>
                  <a:cubicBezTo>
                    <a:pt x="12685" y="5324"/>
                    <a:pt x="12685" y="5884"/>
                    <a:pt x="14064" y="6443"/>
                  </a:cubicBezTo>
                  <a:cubicBezTo>
                    <a:pt x="15443" y="7003"/>
                    <a:pt x="18200" y="7562"/>
                    <a:pt x="20957" y="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2476500" y="492212"/>
              <a:ext cx="105202" cy="9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80" fill="norm" stroke="1" extrusionOk="0">
                  <a:moveTo>
                    <a:pt x="7624" y="0"/>
                  </a:moveTo>
                  <a:cubicBezTo>
                    <a:pt x="5929" y="1920"/>
                    <a:pt x="4235" y="3840"/>
                    <a:pt x="3812" y="7440"/>
                  </a:cubicBezTo>
                  <a:cubicBezTo>
                    <a:pt x="3388" y="11040"/>
                    <a:pt x="4235" y="16320"/>
                    <a:pt x="5929" y="18960"/>
                  </a:cubicBezTo>
                  <a:cubicBezTo>
                    <a:pt x="7624" y="21600"/>
                    <a:pt x="10165" y="21600"/>
                    <a:pt x="12918" y="19920"/>
                  </a:cubicBezTo>
                  <a:cubicBezTo>
                    <a:pt x="15671" y="18240"/>
                    <a:pt x="18635" y="14880"/>
                    <a:pt x="20118" y="11760"/>
                  </a:cubicBezTo>
                  <a:cubicBezTo>
                    <a:pt x="21600" y="8640"/>
                    <a:pt x="21600" y="5760"/>
                    <a:pt x="18000" y="4320"/>
                  </a:cubicBezTo>
                  <a:cubicBezTo>
                    <a:pt x="14400" y="2880"/>
                    <a:pt x="7200" y="2880"/>
                    <a:pt x="0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231900" y="822412"/>
              <a:ext cx="1219200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0736"/>
                  </a:moveTo>
                  <a:cubicBezTo>
                    <a:pt x="1500" y="21168"/>
                    <a:pt x="3000" y="21600"/>
                    <a:pt x="4519" y="20952"/>
                  </a:cubicBezTo>
                  <a:cubicBezTo>
                    <a:pt x="6038" y="20304"/>
                    <a:pt x="7575" y="18576"/>
                    <a:pt x="9094" y="15984"/>
                  </a:cubicBezTo>
                  <a:cubicBezTo>
                    <a:pt x="10613" y="13392"/>
                    <a:pt x="12112" y="9936"/>
                    <a:pt x="13612" y="7128"/>
                  </a:cubicBezTo>
                  <a:cubicBezTo>
                    <a:pt x="15112" y="4320"/>
                    <a:pt x="16613" y="2160"/>
                    <a:pt x="17944" y="1080"/>
                  </a:cubicBezTo>
                  <a:cubicBezTo>
                    <a:pt x="19275" y="0"/>
                    <a:pt x="204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605925" y="1218128"/>
              <a:ext cx="108576" cy="24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262" fill="norm" stroke="1" extrusionOk="0">
                  <a:moveTo>
                    <a:pt x="20518" y="3175"/>
                  </a:moveTo>
                  <a:cubicBezTo>
                    <a:pt x="17318" y="2057"/>
                    <a:pt x="14118" y="940"/>
                    <a:pt x="11318" y="382"/>
                  </a:cubicBezTo>
                  <a:cubicBezTo>
                    <a:pt x="8518" y="-177"/>
                    <a:pt x="6118" y="-177"/>
                    <a:pt x="3718" y="754"/>
                  </a:cubicBezTo>
                  <a:cubicBezTo>
                    <a:pt x="1318" y="1685"/>
                    <a:pt x="-1082" y="3547"/>
                    <a:pt x="518" y="5689"/>
                  </a:cubicBezTo>
                  <a:cubicBezTo>
                    <a:pt x="2118" y="7830"/>
                    <a:pt x="7718" y="10251"/>
                    <a:pt x="11318" y="12020"/>
                  </a:cubicBezTo>
                  <a:cubicBezTo>
                    <a:pt x="14918" y="13789"/>
                    <a:pt x="16518" y="14906"/>
                    <a:pt x="16318" y="16302"/>
                  </a:cubicBezTo>
                  <a:cubicBezTo>
                    <a:pt x="16118" y="17699"/>
                    <a:pt x="14118" y="19375"/>
                    <a:pt x="11918" y="20306"/>
                  </a:cubicBezTo>
                  <a:cubicBezTo>
                    <a:pt x="9718" y="21237"/>
                    <a:pt x="7318" y="21423"/>
                    <a:pt x="5518" y="21144"/>
                  </a:cubicBezTo>
                  <a:cubicBezTo>
                    <a:pt x="3718" y="20864"/>
                    <a:pt x="2518" y="20120"/>
                    <a:pt x="2118" y="19095"/>
                  </a:cubicBezTo>
                  <a:cubicBezTo>
                    <a:pt x="1718" y="18071"/>
                    <a:pt x="2118" y="16768"/>
                    <a:pt x="2518" y="15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752600" y="1239500"/>
              <a:ext cx="177800" cy="13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8166"/>
                  </a:moveTo>
                  <a:cubicBezTo>
                    <a:pt x="1286" y="8821"/>
                    <a:pt x="2571" y="9475"/>
                    <a:pt x="4629" y="8821"/>
                  </a:cubicBezTo>
                  <a:cubicBezTo>
                    <a:pt x="6686" y="8166"/>
                    <a:pt x="9514" y="6202"/>
                    <a:pt x="10929" y="4402"/>
                  </a:cubicBezTo>
                  <a:cubicBezTo>
                    <a:pt x="12343" y="2602"/>
                    <a:pt x="12343" y="966"/>
                    <a:pt x="11571" y="312"/>
                  </a:cubicBezTo>
                  <a:cubicBezTo>
                    <a:pt x="10800" y="-343"/>
                    <a:pt x="9257" y="-16"/>
                    <a:pt x="7586" y="1784"/>
                  </a:cubicBezTo>
                  <a:cubicBezTo>
                    <a:pt x="5914" y="3584"/>
                    <a:pt x="4114" y="6857"/>
                    <a:pt x="3086" y="9312"/>
                  </a:cubicBezTo>
                  <a:cubicBezTo>
                    <a:pt x="2057" y="11766"/>
                    <a:pt x="1800" y="13402"/>
                    <a:pt x="2571" y="15530"/>
                  </a:cubicBezTo>
                  <a:cubicBezTo>
                    <a:pt x="3343" y="17657"/>
                    <a:pt x="5143" y="20275"/>
                    <a:pt x="8486" y="20766"/>
                  </a:cubicBezTo>
                  <a:cubicBezTo>
                    <a:pt x="11829" y="21257"/>
                    <a:pt x="16714" y="19621"/>
                    <a:pt x="21600" y="1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780116" y="998525"/>
              <a:ext cx="118534" cy="9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6557" y="3124"/>
                  </a:moveTo>
                  <a:cubicBezTo>
                    <a:pt x="4629" y="7260"/>
                    <a:pt x="2700" y="11396"/>
                    <a:pt x="1543" y="14843"/>
                  </a:cubicBezTo>
                  <a:cubicBezTo>
                    <a:pt x="386" y="18290"/>
                    <a:pt x="0" y="21047"/>
                    <a:pt x="0" y="20817"/>
                  </a:cubicBezTo>
                  <a:cubicBezTo>
                    <a:pt x="0" y="20587"/>
                    <a:pt x="386" y="17370"/>
                    <a:pt x="1929" y="13464"/>
                  </a:cubicBezTo>
                  <a:cubicBezTo>
                    <a:pt x="3471" y="9558"/>
                    <a:pt x="6171" y="4962"/>
                    <a:pt x="8486" y="2434"/>
                  </a:cubicBezTo>
                  <a:cubicBezTo>
                    <a:pt x="10800" y="-93"/>
                    <a:pt x="12729" y="-553"/>
                    <a:pt x="14271" y="596"/>
                  </a:cubicBezTo>
                  <a:cubicBezTo>
                    <a:pt x="15814" y="1745"/>
                    <a:pt x="16971" y="4502"/>
                    <a:pt x="18129" y="8179"/>
                  </a:cubicBezTo>
                  <a:cubicBezTo>
                    <a:pt x="19286" y="11856"/>
                    <a:pt x="20443" y="16451"/>
                    <a:pt x="21600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130135" y="1068839"/>
              <a:ext cx="98716" cy="30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37" fill="norm" stroke="1" extrusionOk="0">
                  <a:moveTo>
                    <a:pt x="20986" y="533"/>
                  </a:moveTo>
                  <a:cubicBezTo>
                    <a:pt x="18286" y="235"/>
                    <a:pt x="15586" y="-63"/>
                    <a:pt x="13336" y="11"/>
                  </a:cubicBezTo>
                  <a:cubicBezTo>
                    <a:pt x="11086" y="86"/>
                    <a:pt x="9286" y="533"/>
                    <a:pt x="6811" y="2618"/>
                  </a:cubicBezTo>
                  <a:cubicBezTo>
                    <a:pt x="4336" y="4704"/>
                    <a:pt x="1186" y="8428"/>
                    <a:pt x="286" y="11556"/>
                  </a:cubicBezTo>
                  <a:cubicBezTo>
                    <a:pt x="-614" y="14685"/>
                    <a:pt x="736" y="17217"/>
                    <a:pt x="2536" y="18781"/>
                  </a:cubicBezTo>
                  <a:cubicBezTo>
                    <a:pt x="4336" y="20345"/>
                    <a:pt x="6586" y="20941"/>
                    <a:pt x="883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277925" y="1131267"/>
              <a:ext cx="255726" cy="24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59" fill="norm" stroke="1" extrusionOk="0">
                  <a:moveTo>
                    <a:pt x="9174" y="2969"/>
                  </a:moveTo>
                  <a:cubicBezTo>
                    <a:pt x="8111" y="2415"/>
                    <a:pt x="7049" y="1861"/>
                    <a:pt x="5721" y="2415"/>
                  </a:cubicBezTo>
                  <a:cubicBezTo>
                    <a:pt x="4393" y="2969"/>
                    <a:pt x="2800" y="4631"/>
                    <a:pt x="1649" y="7492"/>
                  </a:cubicBezTo>
                  <a:cubicBezTo>
                    <a:pt x="498" y="10354"/>
                    <a:pt x="-210" y="14415"/>
                    <a:pt x="56" y="17092"/>
                  </a:cubicBezTo>
                  <a:cubicBezTo>
                    <a:pt x="321" y="19769"/>
                    <a:pt x="1560" y="21061"/>
                    <a:pt x="3951" y="21154"/>
                  </a:cubicBezTo>
                  <a:cubicBezTo>
                    <a:pt x="6341" y="21246"/>
                    <a:pt x="9882" y="20138"/>
                    <a:pt x="12272" y="17184"/>
                  </a:cubicBezTo>
                  <a:cubicBezTo>
                    <a:pt x="14662" y="14231"/>
                    <a:pt x="15901" y="9431"/>
                    <a:pt x="16167" y="6015"/>
                  </a:cubicBezTo>
                  <a:cubicBezTo>
                    <a:pt x="16433" y="2600"/>
                    <a:pt x="15724" y="569"/>
                    <a:pt x="13954" y="108"/>
                  </a:cubicBezTo>
                  <a:cubicBezTo>
                    <a:pt x="12183" y="-354"/>
                    <a:pt x="9351" y="754"/>
                    <a:pt x="7669" y="1769"/>
                  </a:cubicBezTo>
                  <a:cubicBezTo>
                    <a:pt x="5987" y="2784"/>
                    <a:pt x="5456" y="3708"/>
                    <a:pt x="5810" y="5000"/>
                  </a:cubicBezTo>
                  <a:cubicBezTo>
                    <a:pt x="6164" y="6292"/>
                    <a:pt x="7403" y="7954"/>
                    <a:pt x="9616" y="8231"/>
                  </a:cubicBezTo>
                  <a:cubicBezTo>
                    <a:pt x="11829" y="8508"/>
                    <a:pt x="15016" y="7400"/>
                    <a:pt x="17141" y="6108"/>
                  </a:cubicBezTo>
                  <a:cubicBezTo>
                    <a:pt x="19265" y="4815"/>
                    <a:pt x="20328" y="3338"/>
                    <a:pt x="21390" y="1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385483" y="950358"/>
              <a:ext cx="141818" cy="11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6125" y="6893"/>
                  </a:moveTo>
                  <a:cubicBezTo>
                    <a:pt x="4836" y="8071"/>
                    <a:pt x="3546" y="9249"/>
                    <a:pt x="2740" y="10820"/>
                  </a:cubicBezTo>
                  <a:cubicBezTo>
                    <a:pt x="1934" y="12391"/>
                    <a:pt x="1612" y="14355"/>
                    <a:pt x="1128" y="16515"/>
                  </a:cubicBezTo>
                  <a:cubicBezTo>
                    <a:pt x="645" y="18675"/>
                    <a:pt x="0" y="21031"/>
                    <a:pt x="0" y="21228"/>
                  </a:cubicBezTo>
                  <a:cubicBezTo>
                    <a:pt x="0" y="21424"/>
                    <a:pt x="645" y="19460"/>
                    <a:pt x="1773" y="15926"/>
                  </a:cubicBezTo>
                  <a:cubicBezTo>
                    <a:pt x="2901" y="12391"/>
                    <a:pt x="4513" y="7286"/>
                    <a:pt x="5964" y="4144"/>
                  </a:cubicBezTo>
                  <a:cubicBezTo>
                    <a:pt x="7415" y="1002"/>
                    <a:pt x="8704" y="-176"/>
                    <a:pt x="9994" y="20"/>
                  </a:cubicBezTo>
                  <a:cubicBezTo>
                    <a:pt x="11284" y="217"/>
                    <a:pt x="12573" y="1788"/>
                    <a:pt x="14507" y="5126"/>
                  </a:cubicBezTo>
                  <a:cubicBezTo>
                    <a:pt x="16442" y="8464"/>
                    <a:pt x="19021" y="13569"/>
                    <a:pt x="21600" y="18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559050" y="981162"/>
              <a:ext cx="9862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5400" y="0"/>
                  </a:moveTo>
                  <a:cubicBezTo>
                    <a:pt x="8100" y="953"/>
                    <a:pt x="10800" y="1906"/>
                    <a:pt x="13725" y="4076"/>
                  </a:cubicBezTo>
                  <a:cubicBezTo>
                    <a:pt x="16650" y="6247"/>
                    <a:pt x="19800" y="9635"/>
                    <a:pt x="20700" y="12335"/>
                  </a:cubicBezTo>
                  <a:cubicBezTo>
                    <a:pt x="21600" y="15035"/>
                    <a:pt x="20250" y="17047"/>
                    <a:pt x="16425" y="18476"/>
                  </a:cubicBezTo>
                  <a:cubicBezTo>
                    <a:pt x="12600" y="19906"/>
                    <a:pt x="6300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618441" y="746877"/>
              <a:ext cx="356660" cy="21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28" fill="norm" stroke="1" extrusionOk="0">
                  <a:moveTo>
                    <a:pt x="1969" y="17897"/>
                  </a:moveTo>
                  <a:cubicBezTo>
                    <a:pt x="1334" y="17469"/>
                    <a:pt x="698" y="17042"/>
                    <a:pt x="317" y="16293"/>
                  </a:cubicBezTo>
                  <a:cubicBezTo>
                    <a:pt x="-64" y="15545"/>
                    <a:pt x="-191" y="14475"/>
                    <a:pt x="444" y="11802"/>
                  </a:cubicBezTo>
                  <a:cubicBezTo>
                    <a:pt x="1080" y="9129"/>
                    <a:pt x="2477" y="4852"/>
                    <a:pt x="3494" y="2499"/>
                  </a:cubicBezTo>
                  <a:cubicBezTo>
                    <a:pt x="4510" y="147"/>
                    <a:pt x="5145" y="-281"/>
                    <a:pt x="5971" y="147"/>
                  </a:cubicBezTo>
                  <a:cubicBezTo>
                    <a:pt x="6797" y="574"/>
                    <a:pt x="7814" y="1858"/>
                    <a:pt x="9021" y="4959"/>
                  </a:cubicBezTo>
                  <a:cubicBezTo>
                    <a:pt x="10228" y="8060"/>
                    <a:pt x="11625" y="12978"/>
                    <a:pt x="12578" y="15866"/>
                  </a:cubicBezTo>
                  <a:cubicBezTo>
                    <a:pt x="13531" y="18753"/>
                    <a:pt x="14040" y="19608"/>
                    <a:pt x="14611" y="20250"/>
                  </a:cubicBezTo>
                  <a:cubicBezTo>
                    <a:pt x="15183" y="20891"/>
                    <a:pt x="15818" y="21319"/>
                    <a:pt x="16390" y="21212"/>
                  </a:cubicBezTo>
                  <a:cubicBezTo>
                    <a:pt x="16962" y="21105"/>
                    <a:pt x="17470" y="20464"/>
                    <a:pt x="18296" y="17363"/>
                  </a:cubicBezTo>
                  <a:cubicBezTo>
                    <a:pt x="19122" y="14262"/>
                    <a:pt x="20265" y="8701"/>
                    <a:pt x="21409" y="3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435385" y="524387"/>
              <a:ext cx="423497" cy="4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6" fill="norm" stroke="1" extrusionOk="0">
                  <a:moveTo>
                    <a:pt x="4357" y="2090"/>
                  </a:moveTo>
                  <a:cubicBezTo>
                    <a:pt x="6184" y="1688"/>
                    <a:pt x="8011" y="1286"/>
                    <a:pt x="10429" y="934"/>
                  </a:cubicBezTo>
                  <a:cubicBezTo>
                    <a:pt x="12847" y="583"/>
                    <a:pt x="15855" y="281"/>
                    <a:pt x="17629" y="131"/>
                  </a:cubicBezTo>
                  <a:cubicBezTo>
                    <a:pt x="19402" y="-20"/>
                    <a:pt x="19939" y="-20"/>
                    <a:pt x="20476" y="30"/>
                  </a:cubicBezTo>
                  <a:cubicBezTo>
                    <a:pt x="21014" y="80"/>
                    <a:pt x="21551" y="181"/>
                    <a:pt x="21497" y="432"/>
                  </a:cubicBezTo>
                  <a:cubicBezTo>
                    <a:pt x="21444" y="683"/>
                    <a:pt x="20799" y="1085"/>
                    <a:pt x="19294" y="2391"/>
                  </a:cubicBezTo>
                  <a:cubicBezTo>
                    <a:pt x="17790" y="3697"/>
                    <a:pt x="15426" y="5907"/>
                    <a:pt x="12954" y="8168"/>
                  </a:cubicBezTo>
                  <a:cubicBezTo>
                    <a:pt x="10482" y="10428"/>
                    <a:pt x="7903" y="12739"/>
                    <a:pt x="6076" y="14447"/>
                  </a:cubicBezTo>
                  <a:cubicBezTo>
                    <a:pt x="4250" y="16155"/>
                    <a:pt x="3175" y="17260"/>
                    <a:pt x="2423" y="18013"/>
                  </a:cubicBezTo>
                  <a:cubicBezTo>
                    <a:pt x="1670" y="18767"/>
                    <a:pt x="1241" y="19169"/>
                    <a:pt x="811" y="19671"/>
                  </a:cubicBezTo>
                  <a:cubicBezTo>
                    <a:pt x="381" y="20173"/>
                    <a:pt x="-49" y="20776"/>
                    <a:pt x="5" y="21128"/>
                  </a:cubicBezTo>
                  <a:cubicBezTo>
                    <a:pt x="58" y="21480"/>
                    <a:pt x="596" y="21580"/>
                    <a:pt x="2476" y="21480"/>
                  </a:cubicBezTo>
                  <a:cubicBezTo>
                    <a:pt x="4357" y="21379"/>
                    <a:pt x="7581" y="21078"/>
                    <a:pt x="10966" y="20827"/>
                  </a:cubicBezTo>
                  <a:cubicBezTo>
                    <a:pt x="14351" y="20575"/>
                    <a:pt x="17897" y="20374"/>
                    <a:pt x="21444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0" y="2426051"/>
              <a:ext cx="412750" cy="39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3605"/>
                  </a:moveTo>
                  <a:cubicBezTo>
                    <a:pt x="3102" y="2685"/>
                    <a:pt x="6203" y="1766"/>
                    <a:pt x="8862" y="1134"/>
                  </a:cubicBezTo>
                  <a:cubicBezTo>
                    <a:pt x="11520" y="502"/>
                    <a:pt x="13735" y="158"/>
                    <a:pt x="15342" y="43"/>
                  </a:cubicBezTo>
                  <a:cubicBezTo>
                    <a:pt x="16948" y="-72"/>
                    <a:pt x="17945" y="43"/>
                    <a:pt x="18388" y="388"/>
                  </a:cubicBezTo>
                  <a:cubicBezTo>
                    <a:pt x="18831" y="732"/>
                    <a:pt x="18720" y="1307"/>
                    <a:pt x="18055" y="2283"/>
                  </a:cubicBezTo>
                  <a:cubicBezTo>
                    <a:pt x="17391" y="3260"/>
                    <a:pt x="16172" y="4639"/>
                    <a:pt x="14677" y="6305"/>
                  </a:cubicBezTo>
                  <a:cubicBezTo>
                    <a:pt x="13182" y="7971"/>
                    <a:pt x="11409" y="9924"/>
                    <a:pt x="9526" y="11992"/>
                  </a:cubicBezTo>
                  <a:cubicBezTo>
                    <a:pt x="7643" y="14060"/>
                    <a:pt x="5649" y="16243"/>
                    <a:pt x="4375" y="17564"/>
                  </a:cubicBezTo>
                  <a:cubicBezTo>
                    <a:pt x="3102" y="18885"/>
                    <a:pt x="2548" y="19345"/>
                    <a:pt x="2105" y="19862"/>
                  </a:cubicBezTo>
                  <a:cubicBezTo>
                    <a:pt x="1662" y="20379"/>
                    <a:pt x="1329" y="20954"/>
                    <a:pt x="1440" y="21241"/>
                  </a:cubicBezTo>
                  <a:cubicBezTo>
                    <a:pt x="1551" y="21528"/>
                    <a:pt x="2105" y="21528"/>
                    <a:pt x="3711" y="21011"/>
                  </a:cubicBezTo>
                  <a:cubicBezTo>
                    <a:pt x="5317" y="20494"/>
                    <a:pt x="7975" y="19460"/>
                    <a:pt x="11132" y="19000"/>
                  </a:cubicBezTo>
                  <a:cubicBezTo>
                    <a:pt x="14289" y="18541"/>
                    <a:pt x="17945" y="18656"/>
                    <a:pt x="21600" y="18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30249" y="255596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93749" y="267661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676400" y="2181312"/>
              <a:ext cx="2286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3273"/>
                    <a:pt x="5600" y="6545"/>
                    <a:pt x="8700" y="9900"/>
                  </a:cubicBezTo>
                  <a:cubicBezTo>
                    <a:pt x="11800" y="13255"/>
                    <a:pt x="15200" y="16691"/>
                    <a:pt x="17400" y="18655"/>
                  </a:cubicBezTo>
                  <a:cubicBezTo>
                    <a:pt x="19600" y="20618"/>
                    <a:pt x="20600" y="21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771650" y="2182556"/>
              <a:ext cx="209550" cy="32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332"/>
                  </a:moveTo>
                  <a:cubicBezTo>
                    <a:pt x="20291" y="57"/>
                    <a:pt x="18982" y="-218"/>
                    <a:pt x="17564" y="264"/>
                  </a:cubicBezTo>
                  <a:cubicBezTo>
                    <a:pt x="16145" y="745"/>
                    <a:pt x="14618" y="1983"/>
                    <a:pt x="12327" y="4597"/>
                  </a:cubicBezTo>
                  <a:cubicBezTo>
                    <a:pt x="10036" y="7211"/>
                    <a:pt x="6982" y="11201"/>
                    <a:pt x="4800" y="14228"/>
                  </a:cubicBezTo>
                  <a:cubicBezTo>
                    <a:pt x="2618" y="17255"/>
                    <a:pt x="1309" y="19318"/>
                    <a:pt x="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574800" y="2009862"/>
              <a:ext cx="406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" y="19200"/>
                    <a:pt x="225" y="16800"/>
                    <a:pt x="1350" y="14640"/>
                  </a:cubicBezTo>
                  <a:cubicBezTo>
                    <a:pt x="2475" y="12480"/>
                    <a:pt x="4613" y="10560"/>
                    <a:pt x="7875" y="8400"/>
                  </a:cubicBezTo>
                  <a:cubicBezTo>
                    <a:pt x="11138" y="6240"/>
                    <a:pt x="15525" y="3840"/>
                    <a:pt x="18000" y="2400"/>
                  </a:cubicBezTo>
                  <a:cubicBezTo>
                    <a:pt x="20475" y="960"/>
                    <a:pt x="21037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178050" y="2301962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463800" y="2200362"/>
              <a:ext cx="304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8230"/>
                    <a:pt x="4200" y="14860"/>
                    <a:pt x="5700" y="11796"/>
                  </a:cubicBezTo>
                  <a:cubicBezTo>
                    <a:pt x="7200" y="8732"/>
                    <a:pt x="8100" y="5974"/>
                    <a:pt x="8550" y="4213"/>
                  </a:cubicBezTo>
                  <a:cubicBezTo>
                    <a:pt x="9000" y="2451"/>
                    <a:pt x="9000" y="1685"/>
                    <a:pt x="8850" y="1915"/>
                  </a:cubicBezTo>
                  <a:cubicBezTo>
                    <a:pt x="8700" y="2145"/>
                    <a:pt x="8400" y="3370"/>
                    <a:pt x="8250" y="5745"/>
                  </a:cubicBezTo>
                  <a:cubicBezTo>
                    <a:pt x="8100" y="8119"/>
                    <a:pt x="8100" y="11643"/>
                    <a:pt x="8325" y="13787"/>
                  </a:cubicBezTo>
                  <a:cubicBezTo>
                    <a:pt x="8550" y="15932"/>
                    <a:pt x="9000" y="16698"/>
                    <a:pt x="9600" y="17234"/>
                  </a:cubicBezTo>
                  <a:cubicBezTo>
                    <a:pt x="10200" y="17770"/>
                    <a:pt x="10950" y="18077"/>
                    <a:pt x="12075" y="17617"/>
                  </a:cubicBezTo>
                  <a:cubicBezTo>
                    <a:pt x="13200" y="17157"/>
                    <a:pt x="14700" y="15932"/>
                    <a:pt x="16050" y="13174"/>
                  </a:cubicBezTo>
                  <a:cubicBezTo>
                    <a:pt x="17400" y="10417"/>
                    <a:pt x="18600" y="6128"/>
                    <a:pt x="19275" y="3523"/>
                  </a:cubicBezTo>
                  <a:cubicBezTo>
                    <a:pt x="19950" y="919"/>
                    <a:pt x="20100" y="0"/>
                    <a:pt x="20025" y="0"/>
                  </a:cubicBezTo>
                  <a:cubicBezTo>
                    <a:pt x="19950" y="0"/>
                    <a:pt x="19650" y="919"/>
                    <a:pt x="19350" y="3294"/>
                  </a:cubicBezTo>
                  <a:cubicBezTo>
                    <a:pt x="19050" y="5668"/>
                    <a:pt x="18750" y="9498"/>
                    <a:pt x="19125" y="12102"/>
                  </a:cubicBezTo>
                  <a:cubicBezTo>
                    <a:pt x="19500" y="14706"/>
                    <a:pt x="20550" y="16085"/>
                    <a:pt x="21600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806700" y="2371812"/>
              <a:ext cx="91290" cy="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16" fill="norm" stroke="1" extrusionOk="0">
                  <a:moveTo>
                    <a:pt x="8836" y="0"/>
                  </a:moveTo>
                  <a:cubicBezTo>
                    <a:pt x="6873" y="1800"/>
                    <a:pt x="4909" y="3600"/>
                    <a:pt x="3927" y="6000"/>
                  </a:cubicBezTo>
                  <a:cubicBezTo>
                    <a:pt x="2945" y="8400"/>
                    <a:pt x="2945" y="11400"/>
                    <a:pt x="3436" y="14400"/>
                  </a:cubicBezTo>
                  <a:cubicBezTo>
                    <a:pt x="3927" y="17400"/>
                    <a:pt x="4909" y="20400"/>
                    <a:pt x="7855" y="21000"/>
                  </a:cubicBezTo>
                  <a:cubicBezTo>
                    <a:pt x="10800" y="21600"/>
                    <a:pt x="15709" y="19800"/>
                    <a:pt x="18409" y="17400"/>
                  </a:cubicBezTo>
                  <a:cubicBezTo>
                    <a:pt x="21109" y="15000"/>
                    <a:pt x="21600" y="12000"/>
                    <a:pt x="20864" y="9600"/>
                  </a:cubicBezTo>
                  <a:cubicBezTo>
                    <a:pt x="20127" y="7200"/>
                    <a:pt x="18164" y="5400"/>
                    <a:pt x="14482" y="5100"/>
                  </a:cubicBezTo>
                  <a:cubicBezTo>
                    <a:pt x="10800" y="4800"/>
                    <a:pt x="5400" y="6000"/>
                    <a:pt x="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905000" y="2588217"/>
              <a:ext cx="869950" cy="8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420" y="18145"/>
                    <a:pt x="841" y="14822"/>
                    <a:pt x="1945" y="12606"/>
                  </a:cubicBezTo>
                  <a:cubicBezTo>
                    <a:pt x="3048" y="10391"/>
                    <a:pt x="4835" y="9283"/>
                    <a:pt x="6727" y="7345"/>
                  </a:cubicBezTo>
                  <a:cubicBezTo>
                    <a:pt x="8619" y="5406"/>
                    <a:pt x="10616" y="2637"/>
                    <a:pt x="12771" y="1253"/>
                  </a:cubicBezTo>
                  <a:cubicBezTo>
                    <a:pt x="14926" y="-132"/>
                    <a:pt x="17238" y="-132"/>
                    <a:pt x="18736" y="145"/>
                  </a:cubicBezTo>
                  <a:cubicBezTo>
                    <a:pt x="20234" y="422"/>
                    <a:pt x="20917" y="976"/>
                    <a:pt x="21600" y="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2168412" y="2829012"/>
              <a:ext cx="250938" cy="9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74" fill="norm" stroke="1" extrusionOk="0">
                  <a:moveTo>
                    <a:pt x="10000" y="0"/>
                  </a:moveTo>
                  <a:cubicBezTo>
                    <a:pt x="9280" y="1350"/>
                    <a:pt x="8560" y="2700"/>
                    <a:pt x="7840" y="5850"/>
                  </a:cubicBezTo>
                  <a:cubicBezTo>
                    <a:pt x="7120" y="9000"/>
                    <a:pt x="6400" y="13950"/>
                    <a:pt x="5590" y="17100"/>
                  </a:cubicBezTo>
                  <a:cubicBezTo>
                    <a:pt x="4780" y="20250"/>
                    <a:pt x="3880" y="21600"/>
                    <a:pt x="2800" y="20700"/>
                  </a:cubicBezTo>
                  <a:cubicBezTo>
                    <a:pt x="1720" y="19800"/>
                    <a:pt x="460" y="16650"/>
                    <a:pt x="100" y="13950"/>
                  </a:cubicBezTo>
                  <a:cubicBezTo>
                    <a:pt x="-260" y="11250"/>
                    <a:pt x="280" y="9000"/>
                    <a:pt x="2980" y="6975"/>
                  </a:cubicBezTo>
                  <a:cubicBezTo>
                    <a:pt x="5680" y="4950"/>
                    <a:pt x="10540" y="3150"/>
                    <a:pt x="13960" y="3150"/>
                  </a:cubicBezTo>
                  <a:cubicBezTo>
                    <a:pt x="17380" y="3150"/>
                    <a:pt x="19360" y="4950"/>
                    <a:pt x="21340" y="6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425700" y="2733762"/>
              <a:ext cx="952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086"/>
                    <a:pt x="11040" y="6171"/>
                    <a:pt x="7440" y="9771"/>
                  </a:cubicBezTo>
                  <a:cubicBezTo>
                    <a:pt x="3840" y="13371"/>
                    <a:pt x="192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520950" y="2784562"/>
              <a:ext cx="273050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2587"/>
                  </a:moveTo>
                  <a:cubicBezTo>
                    <a:pt x="167" y="15073"/>
                    <a:pt x="335" y="17560"/>
                    <a:pt x="670" y="19191"/>
                  </a:cubicBezTo>
                  <a:cubicBezTo>
                    <a:pt x="1005" y="20823"/>
                    <a:pt x="1507" y="21600"/>
                    <a:pt x="1926" y="21522"/>
                  </a:cubicBezTo>
                  <a:cubicBezTo>
                    <a:pt x="2344" y="21445"/>
                    <a:pt x="2679" y="20512"/>
                    <a:pt x="2595" y="18104"/>
                  </a:cubicBezTo>
                  <a:cubicBezTo>
                    <a:pt x="2512" y="15695"/>
                    <a:pt x="2009" y="11810"/>
                    <a:pt x="1758" y="9401"/>
                  </a:cubicBezTo>
                  <a:cubicBezTo>
                    <a:pt x="1507" y="6993"/>
                    <a:pt x="1507" y="6060"/>
                    <a:pt x="2428" y="5128"/>
                  </a:cubicBezTo>
                  <a:cubicBezTo>
                    <a:pt x="3349" y="4196"/>
                    <a:pt x="5191" y="3263"/>
                    <a:pt x="8540" y="2409"/>
                  </a:cubicBezTo>
                  <a:cubicBezTo>
                    <a:pt x="11888" y="1554"/>
                    <a:pt x="16744" y="7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648483" y="2901949"/>
              <a:ext cx="151867" cy="12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5" fill="norm" stroke="1" extrusionOk="0">
                  <a:moveTo>
                    <a:pt x="2624" y="555"/>
                  </a:moveTo>
                  <a:cubicBezTo>
                    <a:pt x="2024" y="6315"/>
                    <a:pt x="1424" y="12075"/>
                    <a:pt x="974" y="15855"/>
                  </a:cubicBezTo>
                  <a:cubicBezTo>
                    <a:pt x="524" y="19635"/>
                    <a:pt x="224" y="21435"/>
                    <a:pt x="74" y="21435"/>
                  </a:cubicBezTo>
                  <a:cubicBezTo>
                    <a:pt x="-76" y="21435"/>
                    <a:pt x="-76" y="19635"/>
                    <a:pt x="824" y="16215"/>
                  </a:cubicBezTo>
                  <a:cubicBezTo>
                    <a:pt x="1724" y="12795"/>
                    <a:pt x="3524" y="7755"/>
                    <a:pt x="5774" y="4515"/>
                  </a:cubicBezTo>
                  <a:cubicBezTo>
                    <a:pt x="8024" y="1275"/>
                    <a:pt x="10724" y="-165"/>
                    <a:pt x="13274" y="15"/>
                  </a:cubicBezTo>
                  <a:cubicBezTo>
                    <a:pt x="15824" y="195"/>
                    <a:pt x="18224" y="1995"/>
                    <a:pt x="19574" y="5595"/>
                  </a:cubicBezTo>
                  <a:cubicBezTo>
                    <a:pt x="20924" y="9195"/>
                    <a:pt x="21224" y="14595"/>
                    <a:pt x="21524" y="19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582342" y="2492462"/>
              <a:ext cx="27845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09" y="21600"/>
                  </a:moveTo>
                  <a:cubicBezTo>
                    <a:pt x="418" y="20448"/>
                    <a:pt x="-73" y="19296"/>
                    <a:pt x="9" y="16704"/>
                  </a:cubicBezTo>
                  <a:cubicBezTo>
                    <a:pt x="91" y="14112"/>
                    <a:pt x="745" y="10080"/>
                    <a:pt x="1809" y="7488"/>
                  </a:cubicBezTo>
                  <a:cubicBezTo>
                    <a:pt x="2872" y="4896"/>
                    <a:pt x="4345" y="3744"/>
                    <a:pt x="5491" y="3600"/>
                  </a:cubicBezTo>
                  <a:cubicBezTo>
                    <a:pt x="6636" y="3456"/>
                    <a:pt x="7454" y="4320"/>
                    <a:pt x="8191" y="6768"/>
                  </a:cubicBezTo>
                  <a:cubicBezTo>
                    <a:pt x="8927" y="9216"/>
                    <a:pt x="9582" y="13248"/>
                    <a:pt x="10154" y="15840"/>
                  </a:cubicBezTo>
                  <a:cubicBezTo>
                    <a:pt x="10727" y="18432"/>
                    <a:pt x="11218" y="19584"/>
                    <a:pt x="11872" y="20016"/>
                  </a:cubicBezTo>
                  <a:cubicBezTo>
                    <a:pt x="12527" y="20448"/>
                    <a:pt x="13345" y="20160"/>
                    <a:pt x="14654" y="17568"/>
                  </a:cubicBezTo>
                  <a:cubicBezTo>
                    <a:pt x="15963" y="14976"/>
                    <a:pt x="17763" y="10080"/>
                    <a:pt x="18991" y="6768"/>
                  </a:cubicBezTo>
                  <a:cubicBezTo>
                    <a:pt x="20218" y="3456"/>
                    <a:pt x="20872" y="1728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407844" y="2214241"/>
              <a:ext cx="494356" cy="4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1" fill="norm" stroke="1" extrusionOk="0">
                  <a:moveTo>
                    <a:pt x="1344" y="3212"/>
                  </a:moveTo>
                  <a:cubicBezTo>
                    <a:pt x="2267" y="2557"/>
                    <a:pt x="3190" y="1903"/>
                    <a:pt x="5082" y="1357"/>
                  </a:cubicBezTo>
                  <a:cubicBezTo>
                    <a:pt x="6974" y="812"/>
                    <a:pt x="9836" y="375"/>
                    <a:pt x="11682" y="157"/>
                  </a:cubicBezTo>
                  <a:cubicBezTo>
                    <a:pt x="13528" y="-61"/>
                    <a:pt x="14359" y="-61"/>
                    <a:pt x="14682" y="212"/>
                  </a:cubicBezTo>
                  <a:cubicBezTo>
                    <a:pt x="15005" y="484"/>
                    <a:pt x="14821" y="1030"/>
                    <a:pt x="13851" y="2448"/>
                  </a:cubicBezTo>
                  <a:cubicBezTo>
                    <a:pt x="12882" y="3866"/>
                    <a:pt x="11128" y="6157"/>
                    <a:pt x="9190" y="8557"/>
                  </a:cubicBezTo>
                  <a:cubicBezTo>
                    <a:pt x="7251" y="10957"/>
                    <a:pt x="5128" y="13466"/>
                    <a:pt x="3651" y="15266"/>
                  </a:cubicBezTo>
                  <a:cubicBezTo>
                    <a:pt x="2174" y="17066"/>
                    <a:pt x="1344" y="18157"/>
                    <a:pt x="790" y="18975"/>
                  </a:cubicBezTo>
                  <a:cubicBezTo>
                    <a:pt x="236" y="19794"/>
                    <a:pt x="-41" y="20339"/>
                    <a:pt x="5" y="20775"/>
                  </a:cubicBezTo>
                  <a:cubicBezTo>
                    <a:pt x="51" y="21212"/>
                    <a:pt x="421" y="21539"/>
                    <a:pt x="1667" y="21484"/>
                  </a:cubicBezTo>
                  <a:cubicBezTo>
                    <a:pt x="2913" y="21430"/>
                    <a:pt x="5036" y="20994"/>
                    <a:pt x="7574" y="20612"/>
                  </a:cubicBezTo>
                  <a:cubicBezTo>
                    <a:pt x="10113" y="20230"/>
                    <a:pt x="13067" y="19903"/>
                    <a:pt x="15282" y="19739"/>
                  </a:cubicBezTo>
                  <a:cubicBezTo>
                    <a:pt x="17497" y="19575"/>
                    <a:pt x="18974" y="19575"/>
                    <a:pt x="19897" y="19794"/>
                  </a:cubicBezTo>
                  <a:cubicBezTo>
                    <a:pt x="20821" y="20012"/>
                    <a:pt x="21190" y="20448"/>
                    <a:pt x="21559" y="20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85750" y="4067262"/>
              <a:ext cx="317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00"/>
                    <a:pt x="2880" y="7400"/>
                    <a:pt x="5040" y="10750"/>
                  </a:cubicBezTo>
                  <a:cubicBezTo>
                    <a:pt x="7200" y="14100"/>
                    <a:pt x="10080" y="17100"/>
                    <a:pt x="12960" y="18850"/>
                  </a:cubicBezTo>
                  <a:cubicBezTo>
                    <a:pt x="15840" y="20600"/>
                    <a:pt x="18720" y="21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63246" y="3952962"/>
              <a:ext cx="62255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108" y="21600"/>
                  </a:moveTo>
                  <a:cubicBezTo>
                    <a:pt x="595" y="21415"/>
                    <a:pt x="82" y="21231"/>
                    <a:pt x="9" y="20862"/>
                  </a:cubicBezTo>
                  <a:cubicBezTo>
                    <a:pt x="-64" y="20492"/>
                    <a:pt x="302" y="19938"/>
                    <a:pt x="1803" y="18092"/>
                  </a:cubicBezTo>
                  <a:cubicBezTo>
                    <a:pt x="3304" y="16246"/>
                    <a:pt x="5940" y="13108"/>
                    <a:pt x="8649" y="10246"/>
                  </a:cubicBezTo>
                  <a:cubicBezTo>
                    <a:pt x="11358" y="7385"/>
                    <a:pt x="14141" y="4800"/>
                    <a:pt x="16301" y="3138"/>
                  </a:cubicBezTo>
                  <a:cubicBezTo>
                    <a:pt x="18461" y="1477"/>
                    <a:pt x="19998" y="738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95350" y="4181562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8000"/>
                    <a:pt x="7680" y="14400"/>
                    <a:pt x="11280" y="10800"/>
                  </a:cubicBezTo>
                  <a:cubicBezTo>
                    <a:pt x="14880" y="7200"/>
                    <a:pt x="182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95350" y="4384762"/>
              <a:ext cx="209550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4954"/>
                  </a:moveTo>
                  <a:cubicBezTo>
                    <a:pt x="655" y="18277"/>
                    <a:pt x="1309" y="21600"/>
                    <a:pt x="3600" y="21185"/>
                  </a:cubicBezTo>
                  <a:cubicBezTo>
                    <a:pt x="5891" y="20769"/>
                    <a:pt x="9818" y="16615"/>
                    <a:pt x="13091" y="12462"/>
                  </a:cubicBezTo>
                  <a:cubicBezTo>
                    <a:pt x="16364" y="8308"/>
                    <a:pt x="18982" y="41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962150" y="3870412"/>
              <a:ext cx="2540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0" y="3150"/>
                    <a:pt x="8280" y="6300"/>
                    <a:pt x="11880" y="9900"/>
                  </a:cubicBezTo>
                  <a:cubicBezTo>
                    <a:pt x="15480" y="13500"/>
                    <a:pt x="18540" y="175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000250" y="3865763"/>
              <a:ext cx="260350" cy="4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585"/>
                  </a:moveTo>
                  <a:cubicBezTo>
                    <a:pt x="20898" y="247"/>
                    <a:pt x="20195" y="-90"/>
                    <a:pt x="19317" y="22"/>
                  </a:cubicBezTo>
                  <a:cubicBezTo>
                    <a:pt x="18439" y="135"/>
                    <a:pt x="17385" y="697"/>
                    <a:pt x="15541" y="2497"/>
                  </a:cubicBezTo>
                  <a:cubicBezTo>
                    <a:pt x="13698" y="4297"/>
                    <a:pt x="11063" y="7335"/>
                    <a:pt x="8341" y="10710"/>
                  </a:cubicBezTo>
                  <a:cubicBezTo>
                    <a:pt x="5620" y="14085"/>
                    <a:pt x="2810" y="17798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892299" y="3775162"/>
              <a:ext cx="387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18600"/>
                    <a:pt x="708" y="15600"/>
                    <a:pt x="2420" y="12600"/>
                  </a:cubicBezTo>
                  <a:cubicBezTo>
                    <a:pt x="4131" y="9600"/>
                    <a:pt x="7200" y="6600"/>
                    <a:pt x="10623" y="4500"/>
                  </a:cubicBezTo>
                  <a:cubicBezTo>
                    <a:pt x="14046" y="2400"/>
                    <a:pt x="1782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501900" y="4048212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300"/>
                    <a:pt x="5760" y="9000"/>
                    <a:pt x="9360" y="5400"/>
                  </a:cubicBezTo>
                  <a:cubicBezTo>
                    <a:pt x="12960" y="1800"/>
                    <a:pt x="1728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2774950" y="3772900"/>
              <a:ext cx="336550" cy="40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1766" y="18838"/>
                    <a:pt x="3532" y="16291"/>
                    <a:pt x="5162" y="13632"/>
                  </a:cubicBezTo>
                  <a:cubicBezTo>
                    <a:pt x="6792" y="10974"/>
                    <a:pt x="8287" y="8204"/>
                    <a:pt x="9442" y="6100"/>
                  </a:cubicBezTo>
                  <a:cubicBezTo>
                    <a:pt x="10596" y="3995"/>
                    <a:pt x="11411" y="2555"/>
                    <a:pt x="11955" y="1503"/>
                  </a:cubicBezTo>
                  <a:cubicBezTo>
                    <a:pt x="12498" y="451"/>
                    <a:pt x="12770" y="-214"/>
                    <a:pt x="12498" y="63"/>
                  </a:cubicBezTo>
                  <a:cubicBezTo>
                    <a:pt x="12226" y="340"/>
                    <a:pt x="11411" y="1558"/>
                    <a:pt x="10664" y="3497"/>
                  </a:cubicBezTo>
                  <a:cubicBezTo>
                    <a:pt x="9917" y="5435"/>
                    <a:pt x="9238" y="8094"/>
                    <a:pt x="8966" y="9977"/>
                  </a:cubicBezTo>
                  <a:cubicBezTo>
                    <a:pt x="8694" y="11860"/>
                    <a:pt x="8830" y="12968"/>
                    <a:pt x="9102" y="13743"/>
                  </a:cubicBezTo>
                  <a:cubicBezTo>
                    <a:pt x="9374" y="14518"/>
                    <a:pt x="9781" y="14961"/>
                    <a:pt x="10325" y="15238"/>
                  </a:cubicBezTo>
                  <a:cubicBezTo>
                    <a:pt x="10868" y="15515"/>
                    <a:pt x="11547" y="15626"/>
                    <a:pt x="12770" y="14961"/>
                  </a:cubicBezTo>
                  <a:cubicBezTo>
                    <a:pt x="13992" y="14297"/>
                    <a:pt x="15758" y="12857"/>
                    <a:pt x="17185" y="10918"/>
                  </a:cubicBezTo>
                  <a:cubicBezTo>
                    <a:pt x="18611" y="8980"/>
                    <a:pt x="19698" y="6543"/>
                    <a:pt x="20309" y="4992"/>
                  </a:cubicBezTo>
                  <a:cubicBezTo>
                    <a:pt x="20921" y="3441"/>
                    <a:pt x="21057" y="2777"/>
                    <a:pt x="20989" y="2721"/>
                  </a:cubicBezTo>
                  <a:cubicBezTo>
                    <a:pt x="20921" y="2666"/>
                    <a:pt x="20649" y="3220"/>
                    <a:pt x="20242" y="4715"/>
                  </a:cubicBezTo>
                  <a:cubicBezTo>
                    <a:pt x="19834" y="6211"/>
                    <a:pt x="19291" y="8648"/>
                    <a:pt x="19494" y="10863"/>
                  </a:cubicBezTo>
                  <a:cubicBezTo>
                    <a:pt x="19698" y="13078"/>
                    <a:pt x="20649" y="15072"/>
                    <a:pt x="21600" y="17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3168650" y="4029162"/>
              <a:ext cx="75766" cy="6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51" fill="norm" stroke="1" extrusionOk="0">
                  <a:moveTo>
                    <a:pt x="10508" y="0"/>
                  </a:moveTo>
                  <a:cubicBezTo>
                    <a:pt x="7589" y="1964"/>
                    <a:pt x="4670" y="3927"/>
                    <a:pt x="3211" y="7527"/>
                  </a:cubicBezTo>
                  <a:cubicBezTo>
                    <a:pt x="1751" y="11127"/>
                    <a:pt x="1751" y="16364"/>
                    <a:pt x="3211" y="18982"/>
                  </a:cubicBezTo>
                  <a:cubicBezTo>
                    <a:pt x="4670" y="21600"/>
                    <a:pt x="7589" y="21600"/>
                    <a:pt x="10508" y="20291"/>
                  </a:cubicBezTo>
                  <a:cubicBezTo>
                    <a:pt x="13427" y="18982"/>
                    <a:pt x="16346" y="16364"/>
                    <a:pt x="18389" y="13091"/>
                  </a:cubicBezTo>
                  <a:cubicBezTo>
                    <a:pt x="20432" y="9818"/>
                    <a:pt x="21600" y="5891"/>
                    <a:pt x="20432" y="3600"/>
                  </a:cubicBezTo>
                  <a:cubicBezTo>
                    <a:pt x="19265" y="1309"/>
                    <a:pt x="15762" y="655"/>
                    <a:pt x="11968" y="982"/>
                  </a:cubicBezTo>
                  <a:cubicBezTo>
                    <a:pt x="8173" y="1309"/>
                    <a:pt x="4086" y="2618"/>
                    <a:pt x="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292350" y="4283162"/>
              <a:ext cx="8382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8" y="19722"/>
                    <a:pt x="2836" y="17843"/>
                    <a:pt x="4473" y="15652"/>
                  </a:cubicBezTo>
                  <a:cubicBezTo>
                    <a:pt x="6109" y="13461"/>
                    <a:pt x="7964" y="10957"/>
                    <a:pt x="9955" y="8765"/>
                  </a:cubicBezTo>
                  <a:cubicBezTo>
                    <a:pt x="11945" y="6574"/>
                    <a:pt x="14073" y="4696"/>
                    <a:pt x="16036" y="3287"/>
                  </a:cubicBezTo>
                  <a:cubicBezTo>
                    <a:pt x="18000" y="1878"/>
                    <a:pt x="19800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531986" y="4427054"/>
              <a:ext cx="145598" cy="26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89" fill="norm" stroke="1" extrusionOk="0">
                  <a:moveTo>
                    <a:pt x="16667" y="3287"/>
                  </a:moveTo>
                  <a:cubicBezTo>
                    <a:pt x="16667" y="2250"/>
                    <a:pt x="16667" y="1213"/>
                    <a:pt x="15906" y="609"/>
                  </a:cubicBezTo>
                  <a:cubicBezTo>
                    <a:pt x="15146" y="4"/>
                    <a:pt x="13625" y="-169"/>
                    <a:pt x="11343" y="177"/>
                  </a:cubicBezTo>
                  <a:cubicBezTo>
                    <a:pt x="9061" y="522"/>
                    <a:pt x="6019" y="1386"/>
                    <a:pt x="3585" y="2769"/>
                  </a:cubicBezTo>
                  <a:cubicBezTo>
                    <a:pt x="1151" y="4151"/>
                    <a:pt x="-674" y="6052"/>
                    <a:pt x="239" y="8212"/>
                  </a:cubicBezTo>
                  <a:cubicBezTo>
                    <a:pt x="1151" y="10372"/>
                    <a:pt x="4802" y="12791"/>
                    <a:pt x="8301" y="14260"/>
                  </a:cubicBezTo>
                  <a:cubicBezTo>
                    <a:pt x="11799" y="15729"/>
                    <a:pt x="15146" y="16247"/>
                    <a:pt x="17427" y="16852"/>
                  </a:cubicBezTo>
                  <a:cubicBezTo>
                    <a:pt x="19709" y="17457"/>
                    <a:pt x="20926" y="18148"/>
                    <a:pt x="20926" y="18839"/>
                  </a:cubicBezTo>
                  <a:cubicBezTo>
                    <a:pt x="20926" y="19530"/>
                    <a:pt x="19709" y="20221"/>
                    <a:pt x="18340" y="20653"/>
                  </a:cubicBezTo>
                  <a:cubicBezTo>
                    <a:pt x="16971" y="21085"/>
                    <a:pt x="15450" y="21258"/>
                    <a:pt x="13320" y="21345"/>
                  </a:cubicBezTo>
                  <a:cubicBezTo>
                    <a:pt x="11191" y="21431"/>
                    <a:pt x="8453" y="21431"/>
                    <a:pt x="7388" y="20999"/>
                  </a:cubicBezTo>
                  <a:cubicBezTo>
                    <a:pt x="6323" y="20567"/>
                    <a:pt x="6932" y="19703"/>
                    <a:pt x="7540" y="18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2795824" y="4460962"/>
              <a:ext cx="6802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555"/>
                    <a:pt x="5170" y="9110"/>
                    <a:pt x="1993" y="12710"/>
                  </a:cubicBezTo>
                  <a:cubicBezTo>
                    <a:pt x="-1183" y="16310"/>
                    <a:pt x="88" y="18955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876550" y="4492712"/>
              <a:ext cx="279400" cy="33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3944"/>
                  </a:moveTo>
                  <a:cubicBezTo>
                    <a:pt x="491" y="16132"/>
                    <a:pt x="982" y="18319"/>
                    <a:pt x="1473" y="19686"/>
                  </a:cubicBezTo>
                  <a:cubicBezTo>
                    <a:pt x="1964" y="21053"/>
                    <a:pt x="2455" y="21600"/>
                    <a:pt x="2864" y="21463"/>
                  </a:cubicBezTo>
                  <a:cubicBezTo>
                    <a:pt x="3273" y="21327"/>
                    <a:pt x="3600" y="20506"/>
                    <a:pt x="3927" y="18319"/>
                  </a:cubicBezTo>
                  <a:cubicBezTo>
                    <a:pt x="4255" y="16132"/>
                    <a:pt x="4582" y="12577"/>
                    <a:pt x="4745" y="10048"/>
                  </a:cubicBezTo>
                  <a:cubicBezTo>
                    <a:pt x="4909" y="7519"/>
                    <a:pt x="4909" y="6015"/>
                    <a:pt x="4991" y="4922"/>
                  </a:cubicBezTo>
                  <a:cubicBezTo>
                    <a:pt x="5073" y="3828"/>
                    <a:pt x="5236" y="3144"/>
                    <a:pt x="6218" y="2529"/>
                  </a:cubicBezTo>
                  <a:cubicBezTo>
                    <a:pt x="7200" y="1914"/>
                    <a:pt x="9000" y="1367"/>
                    <a:pt x="11700" y="957"/>
                  </a:cubicBezTo>
                  <a:cubicBezTo>
                    <a:pt x="14400" y="547"/>
                    <a:pt x="18000" y="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032352" y="4610134"/>
              <a:ext cx="180749" cy="15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1" fill="norm" stroke="1" extrusionOk="0">
                  <a:moveTo>
                    <a:pt x="2610" y="10953"/>
                  </a:moveTo>
                  <a:cubicBezTo>
                    <a:pt x="1856" y="12704"/>
                    <a:pt x="1103" y="14456"/>
                    <a:pt x="600" y="16499"/>
                  </a:cubicBezTo>
                  <a:cubicBezTo>
                    <a:pt x="98" y="18542"/>
                    <a:pt x="-153" y="20877"/>
                    <a:pt x="98" y="21169"/>
                  </a:cubicBezTo>
                  <a:cubicBezTo>
                    <a:pt x="349" y="21461"/>
                    <a:pt x="1103" y="19710"/>
                    <a:pt x="2359" y="16499"/>
                  </a:cubicBezTo>
                  <a:cubicBezTo>
                    <a:pt x="3614" y="13288"/>
                    <a:pt x="5373" y="8618"/>
                    <a:pt x="7759" y="5261"/>
                  </a:cubicBezTo>
                  <a:cubicBezTo>
                    <a:pt x="10145" y="1904"/>
                    <a:pt x="13159" y="-139"/>
                    <a:pt x="15545" y="7"/>
                  </a:cubicBezTo>
                  <a:cubicBezTo>
                    <a:pt x="17931" y="153"/>
                    <a:pt x="19689" y="2488"/>
                    <a:pt x="20568" y="5407"/>
                  </a:cubicBezTo>
                  <a:cubicBezTo>
                    <a:pt x="21447" y="8326"/>
                    <a:pt x="21447" y="11829"/>
                    <a:pt x="21447" y="15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972152" y="4118062"/>
              <a:ext cx="345848" cy="15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40" fill="norm" stroke="1" extrusionOk="0">
                  <a:moveTo>
                    <a:pt x="1369" y="14886"/>
                  </a:moveTo>
                  <a:cubicBezTo>
                    <a:pt x="974" y="16054"/>
                    <a:pt x="579" y="17222"/>
                    <a:pt x="315" y="17076"/>
                  </a:cubicBezTo>
                  <a:cubicBezTo>
                    <a:pt x="52" y="16930"/>
                    <a:pt x="-80" y="15470"/>
                    <a:pt x="52" y="12989"/>
                  </a:cubicBezTo>
                  <a:cubicBezTo>
                    <a:pt x="183" y="10508"/>
                    <a:pt x="579" y="7005"/>
                    <a:pt x="1369" y="4524"/>
                  </a:cubicBezTo>
                  <a:cubicBezTo>
                    <a:pt x="2159" y="2043"/>
                    <a:pt x="3344" y="584"/>
                    <a:pt x="4596" y="292"/>
                  </a:cubicBezTo>
                  <a:cubicBezTo>
                    <a:pt x="5847" y="0"/>
                    <a:pt x="7164" y="876"/>
                    <a:pt x="8547" y="3941"/>
                  </a:cubicBezTo>
                  <a:cubicBezTo>
                    <a:pt x="9930" y="7005"/>
                    <a:pt x="11379" y="12259"/>
                    <a:pt x="12300" y="15470"/>
                  </a:cubicBezTo>
                  <a:cubicBezTo>
                    <a:pt x="13222" y="18681"/>
                    <a:pt x="13618" y="19849"/>
                    <a:pt x="14210" y="20578"/>
                  </a:cubicBezTo>
                  <a:cubicBezTo>
                    <a:pt x="14803" y="21308"/>
                    <a:pt x="15593" y="21600"/>
                    <a:pt x="16449" y="20578"/>
                  </a:cubicBezTo>
                  <a:cubicBezTo>
                    <a:pt x="17305" y="19557"/>
                    <a:pt x="18227" y="17222"/>
                    <a:pt x="19083" y="13573"/>
                  </a:cubicBezTo>
                  <a:cubicBezTo>
                    <a:pt x="19940" y="9924"/>
                    <a:pt x="20730" y="4962"/>
                    <a:pt x="215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4884146" y="3718012"/>
              <a:ext cx="380005" cy="43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93" fill="norm" stroke="1" extrusionOk="0">
                  <a:moveTo>
                    <a:pt x="8944" y="0"/>
                  </a:moveTo>
                  <a:cubicBezTo>
                    <a:pt x="7864" y="2087"/>
                    <a:pt x="6784" y="4174"/>
                    <a:pt x="6064" y="7148"/>
                  </a:cubicBezTo>
                  <a:cubicBezTo>
                    <a:pt x="5344" y="10122"/>
                    <a:pt x="4984" y="13983"/>
                    <a:pt x="4804" y="16226"/>
                  </a:cubicBezTo>
                  <a:cubicBezTo>
                    <a:pt x="4624" y="18470"/>
                    <a:pt x="4624" y="19096"/>
                    <a:pt x="4684" y="19722"/>
                  </a:cubicBezTo>
                  <a:cubicBezTo>
                    <a:pt x="4744" y="20348"/>
                    <a:pt x="4864" y="20974"/>
                    <a:pt x="5284" y="21287"/>
                  </a:cubicBezTo>
                  <a:cubicBezTo>
                    <a:pt x="5704" y="21600"/>
                    <a:pt x="6424" y="21600"/>
                    <a:pt x="7324" y="20974"/>
                  </a:cubicBezTo>
                  <a:cubicBezTo>
                    <a:pt x="8224" y="20348"/>
                    <a:pt x="9304" y="19096"/>
                    <a:pt x="9664" y="17791"/>
                  </a:cubicBezTo>
                  <a:cubicBezTo>
                    <a:pt x="10024" y="16487"/>
                    <a:pt x="9664" y="15130"/>
                    <a:pt x="8464" y="14296"/>
                  </a:cubicBezTo>
                  <a:cubicBezTo>
                    <a:pt x="7264" y="13461"/>
                    <a:pt x="5224" y="13148"/>
                    <a:pt x="3904" y="12991"/>
                  </a:cubicBezTo>
                  <a:cubicBezTo>
                    <a:pt x="2584" y="12835"/>
                    <a:pt x="1984" y="12835"/>
                    <a:pt x="1324" y="12835"/>
                  </a:cubicBezTo>
                  <a:cubicBezTo>
                    <a:pt x="664" y="12835"/>
                    <a:pt x="-56" y="12835"/>
                    <a:pt x="4" y="12783"/>
                  </a:cubicBezTo>
                  <a:cubicBezTo>
                    <a:pt x="64" y="12730"/>
                    <a:pt x="904" y="12626"/>
                    <a:pt x="3484" y="12104"/>
                  </a:cubicBezTo>
                  <a:cubicBezTo>
                    <a:pt x="6064" y="11583"/>
                    <a:pt x="10384" y="10643"/>
                    <a:pt x="13684" y="9965"/>
                  </a:cubicBezTo>
                  <a:cubicBezTo>
                    <a:pt x="16984" y="9287"/>
                    <a:pt x="19264" y="8870"/>
                    <a:pt x="21544" y="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964237" y="3710531"/>
              <a:ext cx="274898" cy="46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9" fill="norm" stroke="1" extrusionOk="0">
                  <a:moveTo>
                    <a:pt x="14221" y="16547"/>
                  </a:moveTo>
                  <a:cubicBezTo>
                    <a:pt x="12572" y="15565"/>
                    <a:pt x="10923" y="14583"/>
                    <a:pt x="9027" y="14387"/>
                  </a:cubicBezTo>
                  <a:cubicBezTo>
                    <a:pt x="7131" y="14190"/>
                    <a:pt x="4987" y="14779"/>
                    <a:pt x="3421" y="15663"/>
                  </a:cubicBezTo>
                  <a:cubicBezTo>
                    <a:pt x="1855" y="16547"/>
                    <a:pt x="865" y="17725"/>
                    <a:pt x="371" y="18756"/>
                  </a:cubicBezTo>
                  <a:cubicBezTo>
                    <a:pt x="-124" y="19787"/>
                    <a:pt x="-124" y="20670"/>
                    <a:pt x="371" y="21112"/>
                  </a:cubicBezTo>
                  <a:cubicBezTo>
                    <a:pt x="865" y="21554"/>
                    <a:pt x="1855" y="21554"/>
                    <a:pt x="3916" y="20621"/>
                  </a:cubicBezTo>
                  <a:cubicBezTo>
                    <a:pt x="5977" y="19689"/>
                    <a:pt x="9110" y="17823"/>
                    <a:pt x="11006" y="14927"/>
                  </a:cubicBezTo>
                  <a:cubicBezTo>
                    <a:pt x="12902" y="12030"/>
                    <a:pt x="13561" y="8103"/>
                    <a:pt x="13891" y="5599"/>
                  </a:cubicBezTo>
                  <a:cubicBezTo>
                    <a:pt x="14221" y="3096"/>
                    <a:pt x="14221" y="2016"/>
                    <a:pt x="14221" y="1230"/>
                  </a:cubicBezTo>
                  <a:cubicBezTo>
                    <a:pt x="14221" y="445"/>
                    <a:pt x="14221" y="-46"/>
                    <a:pt x="13891" y="3"/>
                  </a:cubicBezTo>
                  <a:cubicBezTo>
                    <a:pt x="13561" y="52"/>
                    <a:pt x="12902" y="641"/>
                    <a:pt x="12242" y="2556"/>
                  </a:cubicBezTo>
                  <a:cubicBezTo>
                    <a:pt x="11583" y="4470"/>
                    <a:pt x="10923" y="7710"/>
                    <a:pt x="11253" y="10558"/>
                  </a:cubicBezTo>
                  <a:cubicBezTo>
                    <a:pt x="11583" y="13405"/>
                    <a:pt x="12902" y="15859"/>
                    <a:pt x="13891" y="17234"/>
                  </a:cubicBezTo>
                  <a:cubicBezTo>
                    <a:pt x="14881" y="18609"/>
                    <a:pt x="15540" y="18903"/>
                    <a:pt x="16282" y="18952"/>
                  </a:cubicBezTo>
                  <a:cubicBezTo>
                    <a:pt x="17024" y="19001"/>
                    <a:pt x="17849" y="18805"/>
                    <a:pt x="18673" y="18314"/>
                  </a:cubicBezTo>
                  <a:cubicBezTo>
                    <a:pt x="19497" y="17823"/>
                    <a:pt x="20322" y="17038"/>
                    <a:pt x="20816" y="16399"/>
                  </a:cubicBezTo>
                  <a:cubicBezTo>
                    <a:pt x="21311" y="15761"/>
                    <a:pt x="21476" y="15270"/>
                    <a:pt x="21394" y="15319"/>
                  </a:cubicBezTo>
                  <a:cubicBezTo>
                    <a:pt x="21311" y="15369"/>
                    <a:pt x="20981" y="15958"/>
                    <a:pt x="20816" y="16596"/>
                  </a:cubicBezTo>
                  <a:cubicBezTo>
                    <a:pt x="20652" y="17234"/>
                    <a:pt x="20652" y="17921"/>
                    <a:pt x="20652" y="1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6263409" y="3881404"/>
              <a:ext cx="29442" cy="10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114" fill="norm" stroke="1" extrusionOk="0">
                  <a:moveTo>
                    <a:pt x="7069" y="21114"/>
                  </a:moveTo>
                  <a:cubicBezTo>
                    <a:pt x="7069" y="15001"/>
                    <a:pt x="7069" y="8888"/>
                    <a:pt x="4909" y="5016"/>
                  </a:cubicBezTo>
                  <a:cubicBezTo>
                    <a:pt x="2749" y="1144"/>
                    <a:pt x="-1571" y="-486"/>
                    <a:pt x="589" y="125"/>
                  </a:cubicBezTo>
                  <a:cubicBezTo>
                    <a:pt x="2749" y="737"/>
                    <a:pt x="11389" y="3589"/>
                    <a:pt x="20029" y="6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363949" y="3899959"/>
              <a:ext cx="95251" cy="19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893" fill="norm" stroke="1" extrusionOk="0">
                  <a:moveTo>
                    <a:pt x="15934" y="3725"/>
                  </a:moveTo>
                  <a:cubicBezTo>
                    <a:pt x="14584" y="2564"/>
                    <a:pt x="13234" y="1403"/>
                    <a:pt x="10759" y="706"/>
                  </a:cubicBezTo>
                  <a:cubicBezTo>
                    <a:pt x="8284" y="9"/>
                    <a:pt x="4684" y="-223"/>
                    <a:pt x="2434" y="242"/>
                  </a:cubicBezTo>
                  <a:cubicBezTo>
                    <a:pt x="184" y="706"/>
                    <a:pt x="-716" y="1867"/>
                    <a:pt x="634" y="3377"/>
                  </a:cubicBezTo>
                  <a:cubicBezTo>
                    <a:pt x="1984" y="4887"/>
                    <a:pt x="5584" y="6745"/>
                    <a:pt x="9409" y="9067"/>
                  </a:cubicBezTo>
                  <a:cubicBezTo>
                    <a:pt x="13234" y="11390"/>
                    <a:pt x="17284" y="14177"/>
                    <a:pt x="19084" y="16151"/>
                  </a:cubicBezTo>
                  <a:cubicBezTo>
                    <a:pt x="20884" y="18125"/>
                    <a:pt x="20434" y="19287"/>
                    <a:pt x="18859" y="20100"/>
                  </a:cubicBezTo>
                  <a:cubicBezTo>
                    <a:pt x="17284" y="20912"/>
                    <a:pt x="14584" y="21377"/>
                    <a:pt x="11434" y="20100"/>
                  </a:cubicBezTo>
                  <a:cubicBezTo>
                    <a:pt x="8284" y="18822"/>
                    <a:pt x="4684" y="15803"/>
                    <a:pt x="3334" y="13364"/>
                  </a:cubicBezTo>
                  <a:cubicBezTo>
                    <a:pt x="1984" y="10925"/>
                    <a:pt x="2884" y="9067"/>
                    <a:pt x="3784" y="7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603208" y="3686262"/>
              <a:ext cx="127793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52" fill="norm" stroke="1" extrusionOk="0">
                  <a:moveTo>
                    <a:pt x="21033" y="0"/>
                  </a:moveTo>
                  <a:cubicBezTo>
                    <a:pt x="17201" y="1558"/>
                    <a:pt x="13368" y="3115"/>
                    <a:pt x="9885" y="5452"/>
                  </a:cubicBezTo>
                  <a:cubicBezTo>
                    <a:pt x="6401" y="7788"/>
                    <a:pt x="3265" y="10904"/>
                    <a:pt x="1523" y="13500"/>
                  </a:cubicBezTo>
                  <a:cubicBezTo>
                    <a:pt x="-219" y="16096"/>
                    <a:pt x="-567" y="18173"/>
                    <a:pt x="1001" y="19523"/>
                  </a:cubicBezTo>
                  <a:cubicBezTo>
                    <a:pt x="2568" y="20873"/>
                    <a:pt x="6052" y="21496"/>
                    <a:pt x="8491" y="21548"/>
                  </a:cubicBezTo>
                  <a:cubicBezTo>
                    <a:pt x="10930" y="21600"/>
                    <a:pt x="12323" y="21081"/>
                    <a:pt x="13717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549193" y="3838662"/>
              <a:ext cx="353258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6" fill="norm" stroke="1" extrusionOk="0">
                  <a:moveTo>
                    <a:pt x="2558" y="10452"/>
                  </a:moveTo>
                  <a:cubicBezTo>
                    <a:pt x="1915" y="10277"/>
                    <a:pt x="1272" y="10103"/>
                    <a:pt x="758" y="9668"/>
                  </a:cubicBezTo>
                  <a:cubicBezTo>
                    <a:pt x="244" y="9232"/>
                    <a:pt x="-142" y="8535"/>
                    <a:pt x="51" y="8013"/>
                  </a:cubicBezTo>
                  <a:cubicBezTo>
                    <a:pt x="244" y="7490"/>
                    <a:pt x="1015" y="7142"/>
                    <a:pt x="2687" y="7490"/>
                  </a:cubicBezTo>
                  <a:cubicBezTo>
                    <a:pt x="4358" y="7839"/>
                    <a:pt x="6929" y="8884"/>
                    <a:pt x="8729" y="10800"/>
                  </a:cubicBezTo>
                  <a:cubicBezTo>
                    <a:pt x="10529" y="12716"/>
                    <a:pt x="11558" y="15503"/>
                    <a:pt x="11879" y="17332"/>
                  </a:cubicBezTo>
                  <a:cubicBezTo>
                    <a:pt x="12201" y="19161"/>
                    <a:pt x="11815" y="20032"/>
                    <a:pt x="11301" y="20642"/>
                  </a:cubicBezTo>
                  <a:cubicBezTo>
                    <a:pt x="10787" y="21252"/>
                    <a:pt x="10144" y="21600"/>
                    <a:pt x="9758" y="21339"/>
                  </a:cubicBezTo>
                  <a:cubicBezTo>
                    <a:pt x="9372" y="21077"/>
                    <a:pt x="9244" y="20206"/>
                    <a:pt x="9758" y="18377"/>
                  </a:cubicBezTo>
                  <a:cubicBezTo>
                    <a:pt x="10272" y="16548"/>
                    <a:pt x="11429" y="13761"/>
                    <a:pt x="12522" y="11845"/>
                  </a:cubicBezTo>
                  <a:cubicBezTo>
                    <a:pt x="13615" y="9929"/>
                    <a:pt x="14644" y="8884"/>
                    <a:pt x="15544" y="8361"/>
                  </a:cubicBezTo>
                  <a:cubicBezTo>
                    <a:pt x="16444" y="7839"/>
                    <a:pt x="17215" y="7839"/>
                    <a:pt x="17665" y="8274"/>
                  </a:cubicBezTo>
                  <a:cubicBezTo>
                    <a:pt x="18115" y="8710"/>
                    <a:pt x="18244" y="9581"/>
                    <a:pt x="18244" y="11323"/>
                  </a:cubicBezTo>
                  <a:cubicBezTo>
                    <a:pt x="18244" y="13065"/>
                    <a:pt x="18115" y="15677"/>
                    <a:pt x="18051" y="17506"/>
                  </a:cubicBezTo>
                  <a:cubicBezTo>
                    <a:pt x="17987" y="19335"/>
                    <a:pt x="17987" y="20381"/>
                    <a:pt x="18115" y="20294"/>
                  </a:cubicBezTo>
                  <a:cubicBezTo>
                    <a:pt x="18244" y="20206"/>
                    <a:pt x="18501" y="18987"/>
                    <a:pt x="18758" y="16374"/>
                  </a:cubicBezTo>
                  <a:cubicBezTo>
                    <a:pt x="19015" y="13761"/>
                    <a:pt x="19272" y="9755"/>
                    <a:pt x="19722" y="6794"/>
                  </a:cubicBezTo>
                  <a:cubicBezTo>
                    <a:pt x="20172" y="3832"/>
                    <a:pt x="20815" y="1916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987893" y="3711662"/>
              <a:ext cx="98319" cy="34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50" fill="norm" stroke="1" extrusionOk="0">
                  <a:moveTo>
                    <a:pt x="11535" y="0"/>
                  </a:moveTo>
                  <a:cubicBezTo>
                    <a:pt x="8385" y="5005"/>
                    <a:pt x="5235" y="10010"/>
                    <a:pt x="3435" y="13302"/>
                  </a:cubicBezTo>
                  <a:cubicBezTo>
                    <a:pt x="1635" y="16595"/>
                    <a:pt x="1185" y="18176"/>
                    <a:pt x="735" y="19361"/>
                  </a:cubicBezTo>
                  <a:cubicBezTo>
                    <a:pt x="285" y="20546"/>
                    <a:pt x="-165" y="21337"/>
                    <a:pt x="60" y="21337"/>
                  </a:cubicBezTo>
                  <a:cubicBezTo>
                    <a:pt x="285" y="21337"/>
                    <a:pt x="1185" y="20546"/>
                    <a:pt x="2985" y="18966"/>
                  </a:cubicBezTo>
                  <a:cubicBezTo>
                    <a:pt x="4785" y="17385"/>
                    <a:pt x="7485" y="15015"/>
                    <a:pt x="9735" y="13566"/>
                  </a:cubicBezTo>
                  <a:cubicBezTo>
                    <a:pt x="11985" y="12117"/>
                    <a:pt x="13785" y="11590"/>
                    <a:pt x="15360" y="11788"/>
                  </a:cubicBezTo>
                  <a:cubicBezTo>
                    <a:pt x="16935" y="11985"/>
                    <a:pt x="18285" y="12907"/>
                    <a:pt x="19410" y="14093"/>
                  </a:cubicBezTo>
                  <a:cubicBezTo>
                    <a:pt x="20535" y="15278"/>
                    <a:pt x="21435" y="16727"/>
                    <a:pt x="20535" y="17978"/>
                  </a:cubicBezTo>
                  <a:cubicBezTo>
                    <a:pt x="19635" y="19229"/>
                    <a:pt x="16935" y="20283"/>
                    <a:pt x="14460" y="20876"/>
                  </a:cubicBezTo>
                  <a:cubicBezTo>
                    <a:pt x="11985" y="21468"/>
                    <a:pt x="9735" y="21600"/>
                    <a:pt x="7485" y="21534"/>
                  </a:cubicBezTo>
                  <a:cubicBezTo>
                    <a:pt x="5235" y="21468"/>
                    <a:pt x="2985" y="21205"/>
                    <a:pt x="2985" y="20810"/>
                  </a:cubicBezTo>
                  <a:cubicBezTo>
                    <a:pt x="2985" y="20415"/>
                    <a:pt x="5235" y="19888"/>
                    <a:pt x="7485" y="19427"/>
                  </a:cubicBezTo>
                  <a:cubicBezTo>
                    <a:pt x="9735" y="18966"/>
                    <a:pt x="11985" y="18571"/>
                    <a:pt x="14235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125494" y="3639695"/>
              <a:ext cx="443706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578" y="15505"/>
                  </a:moveTo>
                  <a:cubicBezTo>
                    <a:pt x="372" y="16681"/>
                    <a:pt x="167" y="17857"/>
                    <a:pt x="64" y="18713"/>
                  </a:cubicBezTo>
                  <a:cubicBezTo>
                    <a:pt x="-39" y="19568"/>
                    <a:pt x="-39" y="20103"/>
                    <a:pt x="218" y="20370"/>
                  </a:cubicBezTo>
                  <a:cubicBezTo>
                    <a:pt x="475" y="20638"/>
                    <a:pt x="990" y="20638"/>
                    <a:pt x="1452" y="20477"/>
                  </a:cubicBezTo>
                  <a:cubicBezTo>
                    <a:pt x="1915" y="20317"/>
                    <a:pt x="2327" y="19996"/>
                    <a:pt x="2687" y="19515"/>
                  </a:cubicBezTo>
                  <a:cubicBezTo>
                    <a:pt x="3047" y="19034"/>
                    <a:pt x="3355" y="18392"/>
                    <a:pt x="3561" y="18339"/>
                  </a:cubicBezTo>
                  <a:cubicBezTo>
                    <a:pt x="3767" y="18285"/>
                    <a:pt x="3870" y="18820"/>
                    <a:pt x="4178" y="19301"/>
                  </a:cubicBezTo>
                  <a:cubicBezTo>
                    <a:pt x="4487" y="19782"/>
                    <a:pt x="5001" y="20210"/>
                    <a:pt x="5567" y="20424"/>
                  </a:cubicBezTo>
                  <a:cubicBezTo>
                    <a:pt x="6132" y="20638"/>
                    <a:pt x="6750" y="20638"/>
                    <a:pt x="7727" y="19782"/>
                  </a:cubicBezTo>
                  <a:cubicBezTo>
                    <a:pt x="8704" y="18927"/>
                    <a:pt x="10041" y="17216"/>
                    <a:pt x="11430" y="14756"/>
                  </a:cubicBezTo>
                  <a:cubicBezTo>
                    <a:pt x="12818" y="12297"/>
                    <a:pt x="14258" y="9089"/>
                    <a:pt x="15184" y="6683"/>
                  </a:cubicBezTo>
                  <a:cubicBezTo>
                    <a:pt x="16110" y="4277"/>
                    <a:pt x="16521" y="2673"/>
                    <a:pt x="16675" y="1604"/>
                  </a:cubicBezTo>
                  <a:cubicBezTo>
                    <a:pt x="16830" y="535"/>
                    <a:pt x="16727" y="0"/>
                    <a:pt x="16367" y="0"/>
                  </a:cubicBezTo>
                  <a:cubicBezTo>
                    <a:pt x="16007" y="0"/>
                    <a:pt x="15390" y="535"/>
                    <a:pt x="14567" y="2620"/>
                  </a:cubicBezTo>
                  <a:cubicBezTo>
                    <a:pt x="13744" y="4705"/>
                    <a:pt x="12715" y="8341"/>
                    <a:pt x="12201" y="11388"/>
                  </a:cubicBezTo>
                  <a:cubicBezTo>
                    <a:pt x="11687" y="14436"/>
                    <a:pt x="11687" y="16895"/>
                    <a:pt x="11790" y="18392"/>
                  </a:cubicBezTo>
                  <a:cubicBezTo>
                    <a:pt x="11892" y="19889"/>
                    <a:pt x="12098" y="20424"/>
                    <a:pt x="12407" y="20851"/>
                  </a:cubicBezTo>
                  <a:cubicBezTo>
                    <a:pt x="12715" y="21279"/>
                    <a:pt x="13127" y="21600"/>
                    <a:pt x="13538" y="21600"/>
                  </a:cubicBezTo>
                  <a:cubicBezTo>
                    <a:pt x="13950" y="21600"/>
                    <a:pt x="14361" y="21279"/>
                    <a:pt x="14567" y="20531"/>
                  </a:cubicBezTo>
                  <a:cubicBezTo>
                    <a:pt x="14772" y="19782"/>
                    <a:pt x="14772" y="18606"/>
                    <a:pt x="14412" y="17644"/>
                  </a:cubicBezTo>
                  <a:cubicBezTo>
                    <a:pt x="14052" y="16681"/>
                    <a:pt x="13332" y="15933"/>
                    <a:pt x="12664" y="15398"/>
                  </a:cubicBezTo>
                  <a:cubicBezTo>
                    <a:pt x="11995" y="14863"/>
                    <a:pt x="11378" y="14543"/>
                    <a:pt x="10710" y="14168"/>
                  </a:cubicBezTo>
                  <a:cubicBezTo>
                    <a:pt x="10041" y="13794"/>
                    <a:pt x="9321" y="13366"/>
                    <a:pt x="9270" y="13152"/>
                  </a:cubicBezTo>
                  <a:cubicBezTo>
                    <a:pt x="9218" y="12939"/>
                    <a:pt x="9835" y="12939"/>
                    <a:pt x="11224" y="12992"/>
                  </a:cubicBezTo>
                  <a:cubicBezTo>
                    <a:pt x="12612" y="13046"/>
                    <a:pt x="14772" y="13152"/>
                    <a:pt x="16110" y="13259"/>
                  </a:cubicBezTo>
                  <a:cubicBezTo>
                    <a:pt x="17447" y="13366"/>
                    <a:pt x="17961" y="13473"/>
                    <a:pt x="18270" y="13794"/>
                  </a:cubicBezTo>
                  <a:cubicBezTo>
                    <a:pt x="18578" y="14115"/>
                    <a:pt x="18681" y="14650"/>
                    <a:pt x="18578" y="15558"/>
                  </a:cubicBezTo>
                  <a:cubicBezTo>
                    <a:pt x="18475" y="16467"/>
                    <a:pt x="18167" y="17750"/>
                    <a:pt x="17961" y="18713"/>
                  </a:cubicBezTo>
                  <a:cubicBezTo>
                    <a:pt x="17755" y="19675"/>
                    <a:pt x="17652" y="20317"/>
                    <a:pt x="17755" y="20210"/>
                  </a:cubicBezTo>
                  <a:cubicBezTo>
                    <a:pt x="17858" y="20103"/>
                    <a:pt x="18167" y="19248"/>
                    <a:pt x="18835" y="17644"/>
                  </a:cubicBezTo>
                  <a:cubicBezTo>
                    <a:pt x="19504" y="16040"/>
                    <a:pt x="20532" y="13687"/>
                    <a:pt x="21561" y="1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621322" y="3870412"/>
              <a:ext cx="119328" cy="13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75" fill="norm" stroke="1" extrusionOk="0">
                  <a:moveTo>
                    <a:pt x="16816" y="953"/>
                  </a:moveTo>
                  <a:cubicBezTo>
                    <a:pt x="13026" y="2859"/>
                    <a:pt x="9237" y="4765"/>
                    <a:pt x="6395" y="6988"/>
                  </a:cubicBezTo>
                  <a:cubicBezTo>
                    <a:pt x="3552" y="9212"/>
                    <a:pt x="1658" y="11753"/>
                    <a:pt x="710" y="14135"/>
                  </a:cubicBezTo>
                  <a:cubicBezTo>
                    <a:pt x="-237" y="16518"/>
                    <a:pt x="-237" y="18741"/>
                    <a:pt x="710" y="20012"/>
                  </a:cubicBezTo>
                  <a:cubicBezTo>
                    <a:pt x="1658" y="21282"/>
                    <a:pt x="3552" y="21600"/>
                    <a:pt x="6016" y="19059"/>
                  </a:cubicBezTo>
                  <a:cubicBezTo>
                    <a:pt x="8479" y="16518"/>
                    <a:pt x="11510" y="11118"/>
                    <a:pt x="13216" y="7465"/>
                  </a:cubicBezTo>
                  <a:cubicBezTo>
                    <a:pt x="14921" y="3812"/>
                    <a:pt x="15300" y="1906"/>
                    <a:pt x="16437" y="953"/>
                  </a:cubicBezTo>
                  <a:cubicBezTo>
                    <a:pt x="17574" y="0"/>
                    <a:pt x="19468" y="0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7766050" y="3870412"/>
              <a:ext cx="17389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0" y="0"/>
                  </a:moveTo>
                  <a:cubicBezTo>
                    <a:pt x="520" y="4500"/>
                    <a:pt x="1041" y="9000"/>
                    <a:pt x="1041" y="11925"/>
                  </a:cubicBezTo>
                  <a:cubicBezTo>
                    <a:pt x="1041" y="14850"/>
                    <a:pt x="520" y="16200"/>
                    <a:pt x="390" y="16200"/>
                  </a:cubicBezTo>
                  <a:cubicBezTo>
                    <a:pt x="260" y="16200"/>
                    <a:pt x="520" y="14850"/>
                    <a:pt x="2212" y="12038"/>
                  </a:cubicBezTo>
                  <a:cubicBezTo>
                    <a:pt x="3904" y="9225"/>
                    <a:pt x="7027" y="4950"/>
                    <a:pt x="9239" y="2700"/>
                  </a:cubicBezTo>
                  <a:cubicBezTo>
                    <a:pt x="11451" y="450"/>
                    <a:pt x="12752" y="225"/>
                    <a:pt x="14053" y="113"/>
                  </a:cubicBezTo>
                  <a:cubicBezTo>
                    <a:pt x="15354" y="0"/>
                    <a:pt x="16655" y="0"/>
                    <a:pt x="18087" y="1125"/>
                  </a:cubicBezTo>
                  <a:cubicBezTo>
                    <a:pt x="19518" y="2250"/>
                    <a:pt x="21080" y="4500"/>
                    <a:pt x="21340" y="8100"/>
                  </a:cubicBezTo>
                  <a:cubicBezTo>
                    <a:pt x="21600" y="11700"/>
                    <a:pt x="20559" y="16650"/>
                    <a:pt x="195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05128" y="5885790"/>
              <a:ext cx="218723" cy="17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98" fill="norm" stroke="1" extrusionOk="0">
                  <a:moveTo>
                    <a:pt x="899" y="1205"/>
                  </a:moveTo>
                  <a:cubicBezTo>
                    <a:pt x="1107" y="6170"/>
                    <a:pt x="1315" y="11136"/>
                    <a:pt x="1107" y="14736"/>
                  </a:cubicBezTo>
                  <a:cubicBezTo>
                    <a:pt x="899" y="18336"/>
                    <a:pt x="276" y="20570"/>
                    <a:pt x="69" y="20943"/>
                  </a:cubicBezTo>
                  <a:cubicBezTo>
                    <a:pt x="-139" y="21315"/>
                    <a:pt x="69" y="19825"/>
                    <a:pt x="1419" y="16225"/>
                  </a:cubicBezTo>
                  <a:cubicBezTo>
                    <a:pt x="2769" y="12625"/>
                    <a:pt x="5261" y="6915"/>
                    <a:pt x="7026" y="3687"/>
                  </a:cubicBezTo>
                  <a:cubicBezTo>
                    <a:pt x="8792" y="460"/>
                    <a:pt x="9830" y="-285"/>
                    <a:pt x="10453" y="87"/>
                  </a:cubicBezTo>
                  <a:cubicBezTo>
                    <a:pt x="11076" y="460"/>
                    <a:pt x="11284" y="1949"/>
                    <a:pt x="11388" y="4184"/>
                  </a:cubicBezTo>
                  <a:cubicBezTo>
                    <a:pt x="11492" y="6418"/>
                    <a:pt x="11492" y="9398"/>
                    <a:pt x="11492" y="11632"/>
                  </a:cubicBezTo>
                  <a:cubicBezTo>
                    <a:pt x="11492" y="13867"/>
                    <a:pt x="11492" y="15356"/>
                    <a:pt x="11492" y="15356"/>
                  </a:cubicBezTo>
                  <a:cubicBezTo>
                    <a:pt x="11492" y="15356"/>
                    <a:pt x="11492" y="13867"/>
                    <a:pt x="12011" y="11632"/>
                  </a:cubicBezTo>
                  <a:cubicBezTo>
                    <a:pt x="12530" y="9398"/>
                    <a:pt x="13569" y="6418"/>
                    <a:pt x="14607" y="4681"/>
                  </a:cubicBezTo>
                  <a:cubicBezTo>
                    <a:pt x="15646" y="2943"/>
                    <a:pt x="16684" y="2446"/>
                    <a:pt x="17411" y="2818"/>
                  </a:cubicBezTo>
                  <a:cubicBezTo>
                    <a:pt x="18138" y="3191"/>
                    <a:pt x="18553" y="4432"/>
                    <a:pt x="18761" y="6915"/>
                  </a:cubicBezTo>
                  <a:cubicBezTo>
                    <a:pt x="18969" y="9398"/>
                    <a:pt x="18969" y="13122"/>
                    <a:pt x="19384" y="15481"/>
                  </a:cubicBezTo>
                  <a:cubicBezTo>
                    <a:pt x="19799" y="17839"/>
                    <a:pt x="20630" y="18832"/>
                    <a:pt x="21461" y="19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333718" y="5872789"/>
              <a:ext cx="148883" cy="14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56" fill="norm" stroke="1" extrusionOk="0">
                  <a:moveTo>
                    <a:pt x="14098" y="15899"/>
                  </a:moveTo>
                  <a:cubicBezTo>
                    <a:pt x="14402" y="11999"/>
                    <a:pt x="14706" y="8099"/>
                    <a:pt x="14858" y="5399"/>
                  </a:cubicBezTo>
                  <a:cubicBezTo>
                    <a:pt x="15010" y="2699"/>
                    <a:pt x="15010" y="1199"/>
                    <a:pt x="14250" y="449"/>
                  </a:cubicBezTo>
                  <a:cubicBezTo>
                    <a:pt x="13489" y="-301"/>
                    <a:pt x="11968" y="-301"/>
                    <a:pt x="9534" y="1949"/>
                  </a:cubicBezTo>
                  <a:cubicBezTo>
                    <a:pt x="7100" y="4199"/>
                    <a:pt x="3754" y="8699"/>
                    <a:pt x="1929" y="11699"/>
                  </a:cubicBezTo>
                  <a:cubicBezTo>
                    <a:pt x="103" y="14699"/>
                    <a:pt x="-201" y="16199"/>
                    <a:pt x="103" y="17699"/>
                  </a:cubicBezTo>
                  <a:cubicBezTo>
                    <a:pt x="407" y="19199"/>
                    <a:pt x="1320" y="20699"/>
                    <a:pt x="2689" y="20999"/>
                  </a:cubicBezTo>
                  <a:cubicBezTo>
                    <a:pt x="4058" y="21299"/>
                    <a:pt x="5884" y="20399"/>
                    <a:pt x="7557" y="19049"/>
                  </a:cubicBezTo>
                  <a:cubicBezTo>
                    <a:pt x="9230" y="17699"/>
                    <a:pt x="10751" y="15899"/>
                    <a:pt x="11968" y="14099"/>
                  </a:cubicBezTo>
                  <a:cubicBezTo>
                    <a:pt x="13185" y="12299"/>
                    <a:pt x="14098" y="10499"/>
                    <a:pt x="14554" y="10349"/>
                  </a:cubicBezTo>
                  <a:cubicBezTo>
                    <a:pt x="15010" y="10199"/>
                    <a:pt x="15010" y="11699"/>
                    <a:pt x="15162" y="13499"/>
                  </a:cubicBezTo>
                  <a:cubicBezTo>
                    <a:pt x="15314" y="15299"/>
                    <a:pt x="15619" y="17399"/>
                    <a:pt x="16684" y="18599"/>
                  </a:cubicBezTo>
                  <a:cubicBezTo>
                    <a:pt x="17748" y="19799"/>
                    <a:pt x="19574" y="20099"/>
                    <a:pt x="21399" y="2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95300" y="5915112"/>
              <a:ext cx="152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114"/>
                    <a:pt x="10200" y="8229"/>
                    <a:pt x="13800" y="11829"/>
                  </a:cubicBezTo>
                  <a:cubicBezTo>
                    <a:pt x="17400" y="15429"/>
                    <a:pt x="195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552450" y="5908762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738"/>
                    <a:pt x="13129" y="3476"/>
                    <a:pt x="9529" y="7076"/>
                  </a:cubicBezTo>
                  <a:cubicBezTo>
                    <a:pt x="5929" y="10676"/>
                    <a:pt x="2965" y="161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857249" y="5648412"/>
              <a:ext cx="22045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17673" y="0"/>
                  </a:moveTo>
                  <a:cubicBezTo>
                    <a:pt x="19636" y="2824"/>
                    <a:pt x="21600" y="5647"/>
                    <a:pt x="19636" y="8329"/>
                  </a:cubicBezTo>
                  <a:cubicBezTo>
                    <a:pt x="17673" y="11012"/>
                    <a:pt x="11782" y="13553"/>
                    <a:pt x="7855" y="15741"/>
                  </a:cubicBezTo>
                  <a:cubicBezTo>
                    <a:pt x="3927" y="17929"/>
                    <a:pt x="1964" y="19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085850" y="5870662"/>
              <a:ext cx="2349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3456"/>
                    <a:pt x="8562" y="6912"/>
                    <a:pt x="12162" y="10512"/>
                  </a:cubicBezTo>
                  <a:cubicBezTo>
                    <a:pt x="15762" y="14112"/>
                    <a:pt x="18681" y="178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117600" y="5857962"/>
              <a:ext cx="2159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456"/>
                    <a:pt x="13129" y="6912"/>
                    <a:pt x="9529" y="10512"/>
                  </a:cubicBezTo>
                  <a:cubicBezTo>
                    <a:pt x="5929" y="14112"/>
                    <a:pt x="2965" y="178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625420" y="5984962"/>
              <a:ext cx="2160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3163" y="21600"/>
                  </a:moveTo>
                  <a:cubicBezTo>
                    <a:pt x="1486" y="21600"/>
                    <a:pt x="-192" y="21600"/>
                    <a:pt x="18" y="21086"/>
                  </a:cubicBezTo>
                  <a:cubicBezTo>
                    <a:pt x="227" y="20571"/>
                    <a:pt x="2325" y="19543"/>
                    <a:pt x="6204" y="15943"/>
                  </a:cubicBezTo>
                  <a:cubicBezTo>
                    <a:pt x="10084" y="12343"/>
                    <a:pt x="15746" y="6171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000250" y="5851612"/>
              <a:ext cx="171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6514"/>
                    <a:pt x="10133" y="13029"/>
                    <a:pt x="13733" y="16629"/>
                  </a:cubicBezTo>
                  <a:cubicBezTo>
                    <a:pt x="17333" y="20229"/>
                    <a:pt x="19467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152650" y="5851612"/>
              <a:ext cx="1079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440"/>
                    <a:pt x="14824" y="2880"/>
                    <a:pt x="11435" y="5840"/>
                  </a:cubicBezTo>
                  <a:cubicBezTo>
                    <a:pt x="8047" y="8800"/>
                    <a:pt x="4659" y="13280"/>
                    <a:pt x="2753" y="16160"/>
                  </a:cubicBezTo>
                  <a:cubicBezTo>
                    <a:pt x="847" y="19040"/>
                    <a:pt x="424" y="20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438400" y="5705562"/>
              <a:ext cx="762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29"/>
                    <a:pt x="16800" y="2057"/>
                    <a:pt x="14100" y="4577"/>
                  </a:cubicBezTo>
                  <a:cubicBezTo>
                    <a:pt x="11400" y="7097"/>
                    <a:pt x="8400" y="11109"/>
                    <a:pt x="6000" y="14194"/>
                  </a:cubicBezTo>
                  <a:cubicBezTo>
                    <a:pt x="3600" y="17280"/>
                    <a:pt x="18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788987" y="6481909"/>
              <a:ext cx="188913" cy="25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2" fill="norm" stroke="1" extrusionOk="0">
                  <a:moveTo>
                    <a:pt x="21420" y="1970"/>
                  </a:moveTo>
                  <a:cubicBezTo>
                    <a:pt x="19260" y="1268"/>
                    <a:pt x="17100" y="565"/>
                    <a:pt x="14940" y="214"/>
                  </a:cubicBezTo>
                  <a:cubicBezTo>
                    <a:pt x="12780" y="-137"/>
                    <a:pt x="10620" y="-137"/>
                    <a:pt x="8820" y="829"/>
                  </a:cubicBezTo>
                  <a:cubicBezTo>
                    <a:pt x="7020" y="1795"/>
                    <a:pt x="5580" y="3726"/>
                    <a:pt x="4140" y="6800"/>
                  </a:cubicBezTo>
                  <a:cubicBezTo>
                    <a:pt x="2700" y="9873"/>
                    <a:pt x="1260" y="14087"/>
                    <a:pt x="540" y="16722"/>
                  </a:cubicBezTo>
                  <a:cubicBezTo>
                    <a:pt x="-180" y="19356"/>
                    <a:pt x="-180" y="20409"/>
                    <a:pt x="540" y="20936"/>
                  </a:cubicBezTo>
                  <a:cubicBezTo>
                    <a:pt x="1260" y="21463"/>
                    <a:pt x="2700" y="21463"/>
                    <a:pt x="5700" y="20936"/>
                  </a:cubicBezTo>
                  <a:cubicBezTo>
                    <a:pt x="8700" y="20409"/>
                    <a:pt x="13260" y="19356"/>
                    <a:pt x="17820" y="18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967316" y="6564135"/>
              <a:ext cx="121969" cy="14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15" fill="norm" stroke="1" extrusionOk="0">
                  <a:moveTo>
                    <a:pt x="8566" y="5439"/>
                  </a:moveTo>
                  <a:cubicBezTo>
                    <a:pt x="7448" y="4187"/>
                    <a:pt x="6331" y="2934"/>
                    <a:pt x="5028" y="3717"/>
                  </a:cubicBezTo>
                  <a:cubicBezTo>
                    <a:pt x="3724" y="4500"/>
                    <a:pt x="2234" y="7317"/>
                    <a:pt x="1303" y="9821"/>
                  </a:cubicBezTo>
                  <a:cubicBezTo>
                    <a:pt x="372" y="12326"/>
                    <a:pt x="0" y="14517"/>
                    <a:pt x="0" y="16395"/>
                  </a:cubicBezTo>
                  <a:cubicBezTo>
                    <a:pt x="0" y="18274"/>
                    <a:pt x="372" y="19839"/>
                    <a:pt x="1490" y="20621"/>
                  </a:cubicBezTo>
                  <a:cubicBezTo>
                    <a:pt x="2607" y="21404"/>
                    <a:pt x="4469" y="21404"/>
                    <a:pt x="7634" y="19526"/>
                  </a:cubicBezTo>
                  <a:cubicBezTo>
                    <a:pt x="10800" y="17647"/>
                    <a:pt x="15269" y="13891"/>
                    <a:pt x="17876" y="11074"/>
                  </a:cubicBezTo>
                  <a:cubicBezTo>
                    <a:pt x="20483" y="8256"/>
                    <a:pt x="21228" y="6378"/>
                    <a:pt x="21414" y="4656"/>
                  </a:cubicBezTo>
                  <a:cubicBezTo>
                    <a:pt x="21600" y="2934"/>
                    <a:pt x="21228" y="1369"/>
                    <a:pt x="20110" y="587"/>
                  </a:cubicBezTo>
                  <a:cubicBezTo>
                    <a:pt x="18993" y="-196"/>
                    <a:pt x="17131" y="-196"/>
                    <a:pt x="15641" y="587"/>
                  </a:cubicBezTo>
                  <a:cubicBezTo>
                    <a:pt x="14152" y="1369"/>
                    <a:pt x="13034" y="2934"/>
                    <a:pt x="11917" y="4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104900" y="6658062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231900" y="6575512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244599" y="6480988"/>
              <a:ext cx="190113" cy="28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0" fill="norm" stroke="1" extrusionOk="0">
                  <a:moveTo>
                    <a:pt x="0" y="2825"/>
                  </a:moveTo>
                  <a:cubicBezTo>
                    <a:pt x="712" y="2185"/>
                    <a:pt x="1424" y="1545"/>
                    <a:pt x="3560" y="1065"/>
                  </a:cubicBezTo>
                  <a:cubicBezTo>
                    <a:pt x="5697" y="585"/>
                    <a:pt x="9257" y="265"/>
                    <a:pt x="11631" y="105"/>
                  </a:cubicBezTo>
                  <a:cubicBezTo>
                    <a:pt x="14004" y="-55"/>
                    <a:pt x="15191" y="-55"/>
                    <a:pt x="16141" y="265"/>
                  </a:cubicBezTo>
                  <a:cubicBezTo>
                    <a:pt x="17090" y="585"/>
                    <a:pt x="17802" y="1225"/>
                    <a:pt x="18158" y="3225"/>
                  </a:cubicBezTo>
                  <a:cubicBezTo>
                    <a:pt x="18514" y="5225"/>
                    <a:pt x="18514" y="8585"/>
                    <a:pt x="18870" y="11305"/>
                  </a:cubicBezTo>
                  <a:cubicBezTo>
                    <a:pt x="19226" y="14025"/>
                    <a:pt x="19938" y="16105"/>
                    <a:pt x="20532" y="17625"/>
                  </a:cubicBezTo>
                  <a:cubicBezTo>
                    <a:pt x="21125" y="19145"/>
                    <a:pt x="21600" y="20105"/>
                    <a:pt x="21125" y="20665"/>
                  </a:cubicBezTo>
                  <a:cubicBezTo>
                    <a:pt x="20651" y="21225"/>
                    <a:pt x="19226" y="21385"/>
                    <a:pt x="16971" y="21465"/>
                  </a:cubicBezTo>
                  <a:cubicBezTo>
                    <a:pt x="14716" y="21545"/>
                    <a:pt x="11631" y="21545"/>
                    <a:pt x="9495" y="21225"/>
                  </a:cubicBezTo>
                  <a:cubicBezTo>
                    <a:pt x="7358" y="20905"/>
                    <a:pt x="6171" y="20265"/>
                    <a:pt x="4985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972542" y="6399828"/>
              <a:ext cx="173758" cy="24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4" fill="norm" stroke="1" extrusionOk="0">
                  <a:moveTo>
                    <a:pt x="21363" y="1464"/>
                  </a:moveTo>
                  <a:cubicBezTo>
                    <a:pt x="20582" y="732"/>
                    <a:pt x="19802" y="0"/>
                    <a:pt x="17980" y="0"/>
                  </a:cubicBezTo>
                  <a:cubicBezTo>
                    <a:pt x="16158" y="0"/>
                    <a:pt x="13296" y="732"/>
                    <a:pt x="10563" y="2471"/>
                  </a:cubicBezTo>
                  <a:cubicBezTo>
                    <a:pt x="7830" y="4210"/>
                    <a:pt x="5228" y="6956"/>
                    <a:pt x="3536" y="9702"/>
                  </a:cubicBezTo>
                  <a:cubicBezTo>
                    <a:pt x="1845" y="12447"/>
                    <a:pt x="1064" y="15193"/>
                    <a:pt x="544" y="17115"/>
                  </a:cubicBezTo>
                  <a:cubicBezTo>
                    <a:pt x="23" y="19037"/>
                    <a:pt x="-237" y="20136"/>
                    <a:pt x="283" y="20776"/>
                  </a:cubicBezTo>
                  <a:cubicBezTo>
                    <a:pt x="804" y="21417"/>
                    <a:pt x="2105" y="21600"/>
                    <a:pt x="4317" y="21417"/>
                  </a:cubicBezTo>
                  <a:cubicBezTo>
                    <a:pt x="6529" y="21234"/>
                    <a:pt x="9652" y="20685"/>
                    <a:pt x="12775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152105" y="6494516"/>
              <a:ext cx="111900" cy="11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790" fill="norm" stroke="1" extrusionOk="0">
                  <a:moveTo>
                    <a:pt x="13303" y="1996"/>
                  </a:moveTo>
                  <a:cubicBezTo>
                    <a:pt x="11303" y="1238"/>
                    <a:pt x="9303" y="480"/>
                    <a:pt x="7303" y="669"/>
                  </a:cubicBezTo>
                  <a:cubicBezTo>
                    <a:pt x="5303" y="859"/>
                    <a:pt x="3303" y="1996"/>
                    <a:pt x="1903" y="5217"/>
                  </a:cubicBezTo>
                  <a:cubicBezTo>
                    <a:pt x="503" y="8438"/>
                    <a:pt x="-297" y="13743"/>
                    <a:pt x="103" y="16964"/>
                  </a:cubicBezTo>
                  <a:cubicBezTo>
                    <a:pt x="503" y="20185"/>
                    <a:pt x="2103" y="21322"/>
                    <a:pt x="5703" y="20564"/>
                  </a:cubicBezTo>
                  <a:cubicBezTo>
                    <a:pt x="9303" y="19806"/>
                    <a:pt x="14903" y="17154"/>
                    <a:pt x="17903" y="14311"/>
                  </a:cubicBezTo>
                  <a:cubicBezTo>
                    <a:pt x="20903" y="11469"/>
                    <a:pt x="21303" y="8438"/>
                    <a:pt x="21103" y="5975"/>
                  </a:cubicBezTo>
                  <a:cubicBezTo>
                    <a:pt x="20903" y="3511"/>
                    <a:pt x="20103" y="1617"/>
                    <a:pt x="18703" y="669"/>
                  </a:cubicBezTo>
                  <a:cubicBezTo>
                    <a:pt x="17303" y="-278"/>
                    <a:pt x="15303" y="-278"/>
                    <a:pt x="14103" y="1048"/>
                  </a:cubicBezTo>
                  <a:cubicBezTo>
                    <a:pt x="12903" y="2375"/>
                    <a:pt x="12503" y="5027"/>
                    <a:pt x="12103" y="7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266950" y="6607262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393950" y="6492962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60"/>
                    <a:pt x="10800" y="11520"/>
                    <a:pt x="7200" y="15120"/>
                  </a:cubicBezTo>
                  <a:cubicBezTo>
                    <a:pt x="3600" y="18720"/>
                    <a:pt x="18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438400" y="6423537"/>
              <a:ext cx="167303" cy="28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68" fill="norm" stroke="1" extrusionOk="0">
                  <a:moveTo>
                    <a:pt x="0" y="1408"/>
                  </a:moveTo>
                  <a:cubicBezTo>
                    <a:pt x="4590" y="928"/>
                    <a:pt x="9180" y="448"/>
                    <a:pt x="12150" y="208"/>
                  </a:cubicBezTo>
                  <a:cubicBezTo>
                    <a:pt x="15120" y="-32"/>
                    <a:pt x="16470" y="-32"/>
                    <a:pt x="17820" y="48"/>
                  </a:cubicBezTo>
                  <a:cubicBezTo>
                    <a:pt x="19170" y="128"/>
                    <a:pt x="20520" y="288"/>
                    <a:pt x="21060" y="768"/>
                  </a:cubicBezTo>
                  <a:cubicBezTo>
                    <a:pt x="21600" y="1248"/>
                    <a:pt x="21330" y="2048"/>
                    <a:pt x="20520" y="3808"/>
                  </a:cubicBezTo>
                  <a:cubicBezTo>
                    <a:pt x="19710" y="5568"/>
                    <a:pt x="18360" y="8288"/>
                    <a:pt x="18090" y="10528"/>
                  </a:cubicBezTo>
                  <a:cubicBezTo>
                    <a:pt x="17820" y="12768"/>
                    <a:pt x="18630" y="14528"/>
                    <a:pt x="19440" y="15808"/>
                  </a:cubicBezTo>
                  <a:cubicBezTo>
                    <a:pt x="20250" y="17088"/>
                    <a:pt x="21060" y="17888"/>
                    <a:pt x="21060" y="18608"/>
                  </a:cubicBezTo>
                  <a:cubicBezTo>
                    <a:pt x="21060" y="19328"/>
                    <a:pt x="20250" y="19968"/>
                    <a:pt x="16875" y="20448"/>
                  </a:cubicBezTo>
                  <a:cubicBezTo>
                    <a:pt x="13500" y="20928"/>
                    <a:pt x="7560" y="21248"/>
                    <a:pt x="1620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300106" y="5838912"/>
              <a:ext cx="408294" cy="2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82" fill="norm" stroke="1" extrusionOk="0">
                  <a:moveTo>
                    <a:pt x="100" y="18245"/>
                  </a:moveTo>
                  <a:cubicBezTo>
                    <a:pt x="-12" y="15938"/>
                    <a:pt x="-123" y="13631"/>
                    <a:pt x="322" y="11010"/>
                  </a:cubicBezTo>
                  <a:cubicBezTo>
                    <a:pt x="768" y="8388"/>
                    <a:pt x="1770" y="5452"/>
                    <a:pt x="2883" y="3670"/>
                  </a:cubicBezTo>
                  <a:cubicBezTo>
                    <a:pt x="3997" y="1887"/>
                    <a:pt x="5221" y="1258"/>
                    <a:pt x="6335" y="2097"/>
                  </a:cubicBezTo>
                  <a:cubicBezTo>
                    <a:pt x="7448" y="2936"/>
                    <a:pt x="8450" y="5243"/>
                    <a:pt x="9397" y="8179"/>
                  </a:cubicBezTo>
                  <a:cubicBezTo>
                    <a:pt x="10343" y="11115"/>
                    <a:pt x="11234" y="14680"/>
                    <a:pt x="11902" y="16882"/>
                  </a:cubicBezTo>
                  <a:cubicBezTo>
                    <a:pt x="12570" y="19083"/>
                    <a:pt x="13015" y="19922"/>
                    <a:pt x="13516" y="20551"/>
                  </a:cubicBezTo>
                  <a:cubicBezTo>
                    <a:pt x="14017" y="21181"/>
                    <a:pt x="14574" y="21600"/>
                    <a:pt x="15298" y="20971"/>
                  </a:cubicBezTo>
                  <a:cubicBezTo>
                    <a:pt x="16021" y="20342"/>
                    <a:pt x="16912" y="18664"/>
                    <a:pt x="17914" y="15728"/>
                  </a:cubicBezTo>
                  <a:cubicBezTo>
                    <a:pt x="18916" y="12792"/>
                    <a:pt x="20030" y="8598"/>
                    <a:pt x="20642" y="5767"/>
                  </a:cubicBezTo>
                  <a:cubicBezTo>
                    <a:pt x="21254" y="2936"/>
                    <a:pt x="21366" y="1468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425950" y="5546812"/>
              <a:ext cx="31750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071"/>
                    <a:pt x="11520" y="6142"/>
                    <a:pt x="14400" y="9572"/>
                  </a:cubicBezTo>
                  <a:cubicBezTo>
                    <a:pt x="17280" y="13001"/>
                    <a:pt x="17280" y="16789"/>
                    <a:pt x="16560" y="18938"/>
                  </a:cubicBezTo>
                  <a:cubicBezTo>
                    <a:pt x="15840" y="21088"/>
                    <a:pt x="14400" y="21600"/>
                    <a:pt x="15120" y="21600"/>
                  </a:cubicBezTo>
                  <a:cubicBezTo>
                    <a:pt x="15840" y="21600"/>
                    <a:pt x="18720" y="21088"/>
                    <a:pt x="21600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424737" y="5572212"/>
              <a:ext cx="21711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7106" y="2929"/>
                    <a:pt x="12702" y="5858"/>
                    <a:pt x="9242" y="7993"/>
                  </a:cubicBezTo>
                  <a:cubicBezTo>
                    <a:pt x="5782" y="10129"/>
                    <a:pt x="3265" y="11471"/>
                    <a:pt x="1797" y="12447"/>
                  </a:cubicBezTo>
                  <a:cubicBezTo>
                    <a:pt x="329" y="13424"/>
                    <a:pt x="-90" y="14034"/>
                    <a:pt x="15" y="14583"/>
                  </a:cubicBezTo>
                  <a:cubicBezTo>
                    <a:pt x="120" y="15132"/>
                    <a:pt x="749" y="15620"/>
                    <a:pt x="3160" y="16353"/>
                  </a:cubicBezTo>
                  <a:cubicBezTo>
                    <a:pt x="5572" y="17085"/>
                    <a:pt x="9766" y="18061"/>
                    <a:pt x="12807" y="18976"/>
                  </a:cubicBezTo>
                  <a:cubicBezTo>
                    <a:pt x="15848" y="19892"/>
                    <a:pt x="17735" y="20746"/>
                    <a:pt x="196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4711727" y="5781762"/>
              <a:ext cx="99856" cy="1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70" fill="norm" stroke="1" extrusionOk="0">
                  <a:moveTo>
                    <a:pt x="17187" y="1934"/>
                  </a:moveTo>
                  <a:cubicBezTo>
                    <a:pt x="15423" y="967"/>
                    <a:pt x="13660" y="0"/>
                    <a:pt x="11015" y="322"/>
                  </a:cubicBezTo>
                  <a:cubicBezTo>
                    <a:pt x="8370" y="645"/>
                    <a:pt x="4844" y="2257"/>
                    <a:pt x="2640" y="4675"/>
                  </a:cubicBezTo>
                  <a:cubicBezTo>
                    <a:pt x="436" y="7093"/>
                    <a:pt x="-446" y="10316"/>
                    <a:pt x="215" y="13379"/>
                  </a:cubicBezTo>
                  <a:cubicBezTo>
                    <a:pt x="876" y="16442"/>
                    <a:pt x="3081" y="19343"/>
                    <a:pt x="6387" y="20472"/>
                  </a:cubicBezTo>
                  <a:cubicBezTo>
                    <a:pt x="9693" y="21600"/>
                    <a:pt x="14101" y="20955"/>
                    <a:pt x="16966" y="19988"/>
                  </a:cubicBezTo>
                  <a:cubicBezTo>
                    <a:pt x="19832" y="19021"/>
                    <a:pt x="21154" y="17731"/>
                    <a:pt x="20713" y="15636"/>
                  </a:cubicBezTo>
                  <a:cubicBezTo>
                    <a:pt x="20272" y="13540"/>
                    <a:pt x="18068" y="10639"/>
                    <a:pt x="16305" y="8543"/>
                  </a:cubicBezTo>
                  <a:cubicBezTo>
                    <a:pt x="14542" y="6448"/>
                    <a:pt x="13219" y="5158"/>
                    <a:pt x="12778" y="3869"/>
                  </a:cubicBezTo>
                  <a:cubicBezTo>
                    <a:pt x="12338" y="2579"/>
                    <a:pt x="12778" y="1290"/>
                    <a:pt x="132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940300" y="5476962"/>
              <a:ext cx="4445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914"/>
                    <a:pt x="9257" y="3828"/>
                    <a:pt x="6171" y="6334"/>
                  </a:cubicBezTo>
                  <a:cubicBezTo>
                    <a:pt x="3086" y="8841"/>
                    <a:pt x="3086" y="11939"/>
                    <a:pt x="2571" y="14582"/>
                  </a:cubicBezTo>
                  <a:cubicBezTo>
                    <a:pt x="2057" y="17225"/>
                    <a:pt x="1029" y="194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092700" y="5717553"/>
              <a:ext cx="190500" cy="16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520"/>
                  </a:moveTo>
                  <a:cubicBezTo>
                    <a:pt x="240" y="7650"/>
                    <a:pt x="480" y="12780"/>
                    <a:pt x="480" y="16155"/>
                  </a:cubicBezTo>
                  <a:cubicBezTo>
                    <a:pt x="480" y="19530"/>
                    <a:pt x="240" y="21150"/>
                    <a:pt x="360" y="21015"/>
                  </a:cubicBezTo>
                  <a:cubicBezTo>
                    <a:pt x="480" y="20880"/>
                    <a:pt x="960" y="18990"/>
                    <a:pt x="2040" y="16155"/>
                  </a:cubicBezTo>
                  <a:cubicBezTo>
                    <a:pt x="3120" y="13320"/>
                    <a:pt x="4800" y="9540"/>
                    <a:pt x="6120" y="7245"/>
                  </a:cubicBezTo>
                  <a:cubicBezTo>
                    <a:pt x="7440" y="4950"/>
                    <a:pt x="8400" y="4140"/>
                    <a:pt x="9000" y="4410"/>
                  </a:cubicBezTo>
                  <a:cubicBezTo>
                    <a:pt x="9600" y="4680"/>
                    <a:pt x="9840" y="6030"/>
                    <a:pt x="9960" y="7515"/>
                  </a:cubicBezTo>
                  <a:cubicBezTo>
                    <a:pt x="10080" y="9000"/>
                    <a:pt x="10080" y="10620"/>
                    <a:pt x="9960" y="12105"/>
                  </a:cubicBezTo>
                  <a:cubicBezTo>
                    <a:pt x="9840" y="13590"/>
                    <a:pt x="9600" y="14940"/>
                    <a:pt x="9600" y="14940"/>
                  </a:cubicBezTo>
                  <a:cubicBezTo>
                    <a:pt x="9600" y="14940"/>
                    <a:pt x="9840" y="13590"/>
                    <a:pt x="10440" y="11565"/>
                  </a:cubicBezTo>
                  <a:cubicBezTo>
                    <a:pt x="11040" y="9540"/>
                    <a:pt x="12000" y="6840"/>
                    <a:pt x="12960" y="4815"/>
                  </a:cubicBezTo>
                  <a:cubicBezTo>
                    <a:pt x="13920" y="2790"/>
                    <a:pt x="14880" y="1440"/>
                    <a:pt x="15960" y="630"/>
                  </a:cubicBezTo>
                  <a:cubicBezTo>
                    <a:pt x="17040" y="-180"/>
                    <a:pt x="18240" y="-450"/>
                    <a:pt x="19080" y="1305"/>
                  </a:cubicBezTo>
                  <a:cubicBezTo>
                    <a:pt x="19920" y="3060"/>
                    <a:pt x="20400" y="6840"/>
                    <a:pt x="20760" y="10350"/>
                  </a:cubicBezTo>
                  <a:cubicBezTo>
                    <a:pt x="21120" y="13860"/>
                    <a:pt x="21360" y="17100"/>
                    <a:pt x="21600" y="20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417826" y="5724612"/>
              <a:ext cx="96364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61" fill="norm" stroke="1" extrusionOk="0">
                  <a:moveTo>
                    <a:pt x="12132" y="0"/>
                  </a:moveTo>
                  <a:cubicBezTo>
                    <a:pt x="7995" y="4563"/>
                    <a:pt x="3859" y="9127"/>
                    <a:pt x="1791" y="12321"/>
                  </a:cubicBezTo>
                  <a:cubicBezTo>
                    <a:pt x="-277" y="15515"/>
                    <a:pt x="-277" y="17341"/>
                    <a:pt x="412" y="18862"/>
                  </a:cubicBezTo>
                  <a:cubicBezTo>
                    <a:pt x="1102" y="20383"/>
                    <a:pt x="2480" y="21600"/>
                    <a:pt x="5238" y="21448"/>
                  </a:cubicBezTo>
                  <a:cubicBezTo>
                    <a:pt x="7995" y="21296"/>
                    <a:pt x="12132" y="19775"/>
                    <a:pt x="15119" y="17493"/>
                  </a:cubicBezTo>
                  <a:cubicBezTo>
                    <a:pt x="18106" y="15211"/>
                    <a:pt x="19944" y="12169"/>
                    <a:pt x="20634" y="9735"/>
                  </a:cubicBezTo>
                  <a:cubicBezTo>
                    <a:pt x="21323" y="7301"/>
                    <a:pt x="20863" y="5476"/>
                    <a:pt x="18336" y="4563"/>
                  </a:cubicBezTo>
                  <a:cubicBezTo>
                    <a:pt x="15808" y="3651"/>
                    <a:pt x="11212" y="3651"/>
                    <a:pt x="6617" y="3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557897" y="5709709"/>
              <a:ext cx="160097" cy="39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20" fill="norm" stroke="1" extrusionOk="0">
                  <a:moveTo>
                    <a:pt x="18296" y="1824"/>
                  </a:moveTo>
                  <a:cubicBezTo>
                    <a:pt x="18016" y="1255"/>
                    <a:pt x="17735" y="687"/>
                    <a:pt x="16753" y="346"/>
                  </a:cubicBezTo>
                  <a:cubicBezTo>
                    <a:pt x="15772" y="5"/>
                    <a:pt x="14088" y="-109"/>
                    <a:pt x="11704" y="118"/>
                  </a:cubicBezTo>
                  <a:cubicBezTo>
                    <a:pt x="9320" y="346"/>
                    <a:pt x="6234" y="914"/>
                    <a:pt x="4130" y="1539"/>
                  </a:cubicBezTo>
                  <a:cubicBezTo>
                    <a:pt x="2026" y="2165"/>
                    <a:pt x="904" y="2847"/>
                    <a:pt x="343" y="3472"/>
                  </a:cubicBezTo>
                  <a:cubicBezTo>
                    <a:pt x="-218" y="4097"/>
                    <a:pt x="-218" y="4666"/>
                    <a:pt x="1325" y="5064"/>
                  </a:cubicBezTo>
                  <a:cubicBezTo>
                    <a:pt x="2868" y="5462"/>
                    <a:pt x="5953" y="5689"/>
                    <a:pt x="8057" y="5632"/>
                  </a:cubicBezTo>
                  <a:cubicBezTo>
                    <a:pt x="10161" y="5575"/>
                    <a:pt x="11283" y="5234"/>
                    <a:pt x="13107" y="4779"/>
                  </a:cubicBezTo>
                  <a:cubicBezTo>
                    <a:pt x="14930" y="4325"/>
                    <a:pt x="17455" y="3756"/>
                    <a:pt x="18857" y="3813"/>
                  </a:cubicBezTo>
                  <a:cubicBezTo>
                    <a:pt x="20260" y="3870"/>
                    <a:pt x="20540" y="4552"/>
                    <a:pt x="20821" y="6371"/>
                  </a:cubicBezTo>
                  <a:cubicBezTo>
                    <a:pt x="21101" y="8190"/>
                    <a:pt x="21382" y="11146"/>
                    <a:pt x="21101" y="13704"/>
                  </a:cubicBezTo>
                  <a:cubicBezTo>
                    <a:pt x="20821" y="16262"/>
                    <a:pt x="19979" y="18422"/>
                    <a:pt x="17876" y="19729"/>
                  </a:cubicBezTo>
                  <a:cubicBezTo>
                    <a:pt x="15772" y="21036"/>
                    <a:pt x="12405" y="21491"/>
                    <a:pt x="9600" y="21264"/>
                  </a:cubicBezTo>
                  <a:cubicBezTo>
                    <a:pt x="6795" y="21036"/>
                    <a:pt x="4551" y="20127"/>
                    <a:pt x="3429" y="19274"/>
                  </a:cubicBezTo>
                  <a:cubicBezTo>
                    <a:pt x="2307" y="18422"/>
                    <a:pt x="2307" y="17626"/>
                    <a:pt x="2307" y="16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822433" y="5716104"/>
              <a:ext cx="146568" cy="15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984" fill="norm" stroke="1" extrusionOk="0">
                  <a:moveTo>
                    <a:pt x="21066" y="5552"/>
                  </a:moveTo>
                  <a:cubicBezTo>
                    <a:pt x="21066" y="3800"/>
                    <a:pt x="21066" y="2049"/>
                    <a:pt x="20305" y="1028"/>
                  </a:cubicBezTo>
                  <a:cubicBezTo>
                    <a:pt x="19545" y="6"/>
                    <a:pt x="18024" y="-286"/>
                    <a:pt x="15590" y="298"/>
                  </a:cubicBezTo>
                  <a:cubicBezTo>
                    <a:pt x="13156" y="882"/>
                    <a:pt x="9810" y="2341"/>
                    <a:pt x="6767" y="5260"/>
                  </a:cubicBezTo>
                  <a:cubicBezTo>
                    <a:pt x="3725" y="8179"/>
                    <a:pt x="987" y="12557"/>
                    <a:pt x="227" y="15622"/>
                  </a:cubicBezTo>
                  <a:cubicBezTo>
                    <a:pt x="-534" y="18687"/>
                    <a:pt x="683" y="20438"/>
                    <a:pt x="2965" y="20876"/>
                  </a:cubicBezTo>
                  <a:cubicBezTo>
                    <a:pt x="5246" y="21314"/>
                    <a:pt x="8593" y="20438"/>
                    <a:pt x="11027" y="17957"/>
                  </a:cubicBezTo>
                  <a:cubicBezTo>
                    <a:pt x="13460" y="15476"/>
                    <a:pt x="14981" y="11390"/>
                    <a:pt x="15134" y="8325"/>
                  </a:cubicBezTo>
                  <a:cubicBezTo>
                    <a:pt x="15286" y="5260"/>
                    <a:pt x="14069" y="3217"/>
                    <a:pt x="12852" y="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956300" y="5635712"/>
              <a:ext cx="184150" cy="20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9257"/>
                  </a:moveTo>
                  <a:cubicBezTo>
                    <a:pt x="2234" y="8155"/>
                    <a:pt x="4469" y="7053"/>
                    <a:pt x="6207" y="6612"/>
                  </a:cubicBezTo>
                  <a:cubicBezTo>
                    <a:pt x="7945" y="6171"/>
                    <a:pt x="9186" y="6392"/>
                    <a:pt x="10428" y="8265"/>
                  </a:cubicBezTo>
                  <a:cubicBezTo>
                    <a:pt x="11669" y="10139"/>
                    <a:pt x="12910" y="13665"/>
                    <a:pt x="13531" y="16200"/>
                  </a:cubicBezTo>
                  <a:cubicBezTo>
                    <a:pt x="14152" y="18735"/>
                    <a:pt x="14152" y="20278"/>
                    <a:pt x="13531" y="20939"/>
                  </a:cubicBezTo>
                  <a:cubicBezTo>
                    <a:pt x="12910" y="21600"/>
                    <a:pt x="11669" y="21380"/>
                    <a:pt x="11048" y="19727"/>
                  </a:cubicBezTo>
                  <a:cubicBezTo>
                    <a:pt x="10428" y="18073"/>
                    <a:pt x="10428" y="14988"/>
                    <a:pt x="11917" y="11571"/>
                  </a:cubicBezTo>
                  <a:cubicBezTo>
                    <a:pt x="13407" y="8155"/>
                    <a:pt x="16386" y="4408"/>
                    <a:pt x="18248" y="2424"/>
                  </a:cubicBezTo>
                  <a:cubicBezTo>
                    <a:pt x="20110" y="441"/>
                    <a:pt x="20855" y="2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138333" y="5669792"/>
              <a:ext cx="129118" cy="12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21600" y="2797"/>
                  </a:moveTo>
                  <a:cubicBezTo>
                    <a:pt x="17705" y="2797"/>
                    <a:pt x="13810" y="2797"/>
                    <a:pt x="10446" y="4390"/>
                  </a:cubicBezTo>
                  <a:cubicBezTo>
                    <a:pt x="7082" y="5984"/>
                    <a:pt x="4249" y="9171"/>
                    <a:pt x="2479" y="11649"/>
                  </a:cubicBezTo>
                  <a:cubicBezTo>
                    <a:pt x="708" y="14128"/>
                    <a:pt x="0" y="15899"/>
                    <a:pt x="0" y="17669"/>
                  </a:cubicBezTo>
                  <a:cubicBezTo>
                    <a:pt x="0" y="19440"/>
                    <a:pt x="708" y="21210"/>
                    <a:pt x="3718" y="21033"/>
                  </a:cubicBezTo>
                  <a:cubicBezTo>
                    <a:pt x="6728" y="20856"/>
                    <a:pt x="12039" y="18731"/>
                    <a:pt x="15403" y="15721"/>
                  </a:cubicBezTo>
                  <a:cubicBezTo>
                    <a:pt x="18767" y="12712"/>
                    <a:pt x="20184" y="8817"/>
                    <a:pt x="20538" y="5807"/>
                  </a:cubicBezTo>
                  <a:cubicBezTo>
                    <a:pt x="20892" y="2797"/>
                    <a:pt x="20184" y="672"/>
                    <a:pt x="18059" y="141"/>
                  </a:cubicBezTo>
                  <a:cubicBezTo>
                    <a:pt x="15934" y="-390"/>
                    <a:pt x="12393" y="672"/>
                    <a:pt x="8852" y="1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242050" y="5626100"/>
              <a:ext cx="215900" cy="17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7339"/>
                  </a:moveTo>
                  <a:cubicBezTo>
                    <a:pt x="1059" y="6568"/>
                    <a:pt x="2118" y="5796"/>
                    <a:pt x="3176" y="5025"/>
                  </a:cubicBezTo>
                  <a:cubicBezTo>
                    <a:pt x="4235" y="4253"/>
                    <a:pt x="5294" y="3482"/>
                    <a:pt x="6141" y="3611"/>
                  </a:cubicBezTo>
                  <a:cubicBezTo>
                    <a:pt x="6988" y="3739"/>
                    <a:pt x="7624" y="4768"/>
                    <a:pt x="7941" y="7468"/>
                  </a:cubicBezTo>
                  <a:cubicBezTo>
                    <a:pt x="8259" y="10168"/>
                    <a:pt x="8259" y="14539"/>
                    <a:pt x="8365" y="17368"/>
                  </a:cubicBezTo>
                  <a:cubicBezTo>
                    <a:pt x="8471" y="20196"/>
                    <a:pt x="8682" y="21482"/>
                    <a:pt x="9424" y="21482"/>
                  </a:cubicBezTo>
                  <a:cubicBezTo>
                    <a:pt x="10165" y="21482"/>
                    <a:pt x="11435" y="20196"/>
                    <a:pt x="13235" y="16725"/>
                  </a:cubicBezTo>
                  <a:cubicBezTo>
                    <a:pt x="15035" y="13253"/>
                    <a:pt x="17365" y="7596"/>
                    <a:pt x="18847" y="4253"/>
                  </a:cubicBezTo>
                  <a:cubicBezTo>
                    <a:pt x="20329" y="911"/>
                    <a:pt x="20965" y="-118"/>
                    <a:pt x="21282" y="11"/>
                  </a:cubicBezTo>
                  <a:cubicBezTo>
                    <a:pt x="21600" y="139"/>
                    <a:pt x="21600" y="1425"/>
                    <a:pt x="21600" y="2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4695045" y="6167130"/>
              <a:ext cx="219864" cy="47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4" fill="norm" stroke="1" extrusionOk="0">
                  <a:moveTo>
                    <a:pt x="12607" y="15859"/>
                  </a:moveTo>
                  <a:cubicBezTo>
                    <a:pt x="11995" y="15477"/>
                    <a:pt x="11384" y="15094"/>
                    <a:pt x="9754" y="15094"/>
                  </a:cubicBezTo>
                  <a:cubicBezTo>
                    <a:pt x="8124" y="15094"/>
                    <a:pt x="5475" y="15477"/>
                    <a:pt x="3539" y="16480"/>
                  </a:cubicBezTo>
                  <a:cubicBezTo>
                    <a:pt x="1603" y="17484"/>
                    <a:pt x="380" y="19109"/>
                    <a:pt x="75" y="20112"/>
                  </a:cubicBezTo>
                  <a:cubicBezTo>
                    <a:pt x="-231" y="21116"/>
                    <a:pt x="380" y="21498"/>
                    <a:pt x="2214" y="21450"/>
                  </a:cubicBezTo>
                  <a:cubicBezTo>
                    <a:pt x="4048" y="21402"/>
                    <a:pt x="7105" y="20925"/>
                    <a:pt x="10060" y="19443"/>
                  </a:cubicBezTo>
                  <a:cubicBezTo>
                    <a:pt x="13014" y="17962"/>
                    <a:pt x="15867" y="15477"/>
                    <a:pt x="17803" y="12610"/>
                  </a:cubicBezTo>
                  <a:cubicBezTo>
                    <a:pt x="19739" y="9742"/>
                    <a:pt x="20758" y="6493"/>
                    <a:pt x="21063" y="4342"/>
                  </a:cubicBezTo>
                  <a:cubicBezTo>
                    <a:pt x="21369" y="2192"/>
                    <a:pt x="20961" y="1140"/>
                    <a:pt x="20248" y="567"/>
                  </a:cubicBezTo>
                  <a:cubicBezTo>
                    <a:pt x="19535" y="-6"/>
                    <a:pt x="18516" y="-102"/>
                    <a:pt x="17701" y="89"/>
                  </a:cubicBezTo>
                  <a:cubicBezTo>
                    <a:pt x="16886" y="280"/>
                    <a:pt x="16275" y="758"/>
                    <a:pt x="15561" y="2574"/>
                  </a:cubicBezTo>
                  <a:cubicBezTo>
                    <a:pt x="14848" y="4390"/>
                    <a:pt x="14033" y="7544"/>
                    <a:pt x="13931" y="10459"/>
                  </a:cubicBezTo>
                  <a:cubicBezTo>
                    <a:pt x="13829" y="13374"/>
                    <a:pt x="14441" y="16050"/>
                    <a:pt x="15256" y="17532"/>
                  </a:cubicBezTo>
                  <a:cubicBezTo>
                    <a:pt x="16071" y="19013"/>
                    <a:pt x="17090" y="19300"/>
                    <a:pt x="18109" y="19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4946650" y="655646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013235" y="6379658"/>
              <a:ext cx="22316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922" fill="norm" stroke="1" extrusionOk="0">
                  <a:moveTo>
                    <a:pt x="14811" y="20922"/>
                  </a:moveTo>
                  <a:cubicBezTo>
                    <a:pt x="6957" y="10842"/>
                    <a:pt x="-898" y="762"/>
                    <a:pt x="84" y="42"/>
                  </a:cubicBezTo>
                  <a:cubicBezTo>
                    <a:pt x="1066" y="-678"/>
                    <a:pt x="10884" y="7962"/>
                    <a:pt x="20702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041900" y="6417556"/>
              <a:ext cx="139700" cy="16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500"/>
                  </a:moveTo>
                  <a:cubicBezTo>
                    <a:pt x="18327" y="967"/>
                    <a:pt x="15055" y="433"/>
                    <a:pt x="12436" y="167"/>
                  </a:cubicBezTo>
                  <a:cubicBezTo>
                    <a:pt x="9818" y="-100"/>
                    <a:pt x="7855" y="-100"/>
                    <a:pt x="7036" y="567"/>
                  </a:cubicBezTo>
                  <a:cubicBezTo>
                    <a:pt x="6218" y="1233"/>
                    <a:pt x="6545" y="2567"/>
                    <a:pt x="8345" y="4833"/>
                  </a:cubicBezTo>
                  <a:cubicBezTo>
                    <a:pt x="10145" y="7100"/>
                    <a:pt x="13418" y="10300"/>
                    <a:pt x="15382" y="12567"/>
                  </a:cubicBezTo>
                  <a:cubicBezTo>
                    <a:pt x="17345" y="14833"/>
                    <a:pt x="18000" y="16167"/>
                    <a:pt x="17345" y="17767"/>
                  </a:cubicBezTo>
                  <a:cubicBezTo>
                    <a:pt x="16691" y="19367"/>
                    <a:pt x="14727" y="21233"/>
                    <a:pt x="11618" y="21367"/>
                  </a:cubicBezTo>
                  <a:cubicBezTo>
                    <a:pt x="8509" y="21500"/>
                    <a:pt x="4255" y="19900"/>
                    <a:pt x="0" y="18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251450" y="6213562"/>
              <a:ext cx="571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903"/>
                    <a:pt x="10400" y="5806"/>
                    <a:pt x="6400" y="8594"/>
                  </a:cubicBezTo>
                  <a:cubicBezTo>
                    <a:pt x="2400" y="11381"/>
                    <a:pt x="0" y="14052"/>
                    <a:pt x="0" y="16200"/>
                  </a:cubicBezTo>
                  <a:cubicBezTo>
                    <a:pt x="0" y="18348"/>
                    <a:pt x="2400" y="19974"/>
                    <a:pt x="5600" y="20787"/>
                  </a:cubicBezTo>
                  <a:cubicBezTo>
                    <a:pt x="8800" y="21600"/>
                    <a:pt x="12800" y="21600"/>
                    <a:pt x="16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143500" y="6302462"/>
              <a:ext cx="349250" cy="23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3074"/>
                  </a:moveTo>
                  <a:cubicBezTo>
                    <a:pt x="393" y="12316"/>
                    <a:pt x="785" y="11558"/>
                    <a:pt x="2291" y="11179"/>
                  </a:cubicBezTo>
                  <a:cubicBezTo>
                    <a:pt x="3796" y="10800"/>
                    <a:pt x="6415" y="10800"/>
                    <a:pt x="8378" y="11937"/>
                  </a:cubicBezTo>
                  <a:cubicBezTo>
                    <a:pt x="10342" y="13074"/>
                    <a:pt x="11651" y="15347"/>
                    <a:pt x="12175" y="17147"/>
                  </a:cubicBezTo>
                  <a:cubicBezTo>
                    <a:pt x="12698" y="18947"/>
                    <a:pt x="12436" y="20274"/>
                    <a:pt x="11978" y="20937"/>
                  </a:cubicBezTo>
                  <a:cubicBezTo>
                    <a:pt x="11520" y="21600"/>
                    <a:pt x="10865" y="21600"/>
                    <a:pt x="10473" y="21126"/>
                  </a:cubicBezTo>
                  <a:cubicBezTo>
                    <a:pt x="10080" y="20653"/>
                    <a:pt x="9949" y="19705"/>
                    <a:pt x="10276" y="18284"/>
                  </a:cubicBezTo>
                  <a:cubicBezTo>
                    <a:pt x="10604" y="16863"/>
                    <a:pt x="11389" y="14968"/>
                    <a:pt x="12436" y="13453"/>
                  </a:cubicBezTo>
                  <a:cubicBezTo>
                    <a:pt x="13484" y="11937"/>
                    <a:pt x="14793" y="10800"/>
                    <a:pt x="15775" y="10137"/>
                  </a:cubicBezTo>
                  <a:cubicBezTo>
                    <a:pt x="16756" y="9474"/>
                    <a:pt x="17411" y="9284"/>
                    <a:pt x="17935" y="9663"/>
                  </a:cubicBezTo>
                  <a:cubicBezTo>
                    <a:pt x="18458" y="10042"/>
                    <a:pt x="18851" y="10989"/>
                    <a:pt x="19047" y="12126"/>
                  </a:cubicBezTo>
                  <a:cubicBezTo>
                    <a:pt x="19244" y="13263"/>
                    <a:pt x="19244" y="14589"/>
                    <a:pt x="19636" y="12600"/>
                  </a:cubicBezTo>
                  <a:cubicBezTo>
                    <a:pt x="20029" y="10611"/>
                    <a:pt x="20815" y="53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5518149" y="6162762"/>
              <a:ext cx="14460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0330" y="0"/>
                  </a:moveTo>
                  <a:cubicBezTo>
                    <a:pt x="9078" y="3417"/>
                    <a:pt x="7826" y="6834"/>
                    <a:pt x="6417" y="9763"/>
                  </a:cubicBezTo>
                  <a:cubicBezTo>
                    <a:pt x="5009" y="12692"/>
                    <a:pt x="3443" y="15132"/>
                    <a:pt x="2504" y="16658"/>
                  </a:cubicBezTo>
                  <a:cubicBezTo>
                    <a:pt x="1565" y="18183"/>
                    <a:pt x="1252" y="18793"/>
                    <a:pt x="1565" y="18854"/>
                  </a:cubicBezTo>
                  <a:cubicBezTo>
                    <a:pt x="1878" y="18915"/>
                    <a:pt x="2817" y="18427"/>
                    <a:pt x="5322" y="17451"/>
                  </a:cubicBezTo>
                  <a:cubicBezTo>
                    <a:pt x="7826" y="16475"/>
                    <a:pt x="11896" y="15010"/>
                    <a:pt x="14870" y="14217"/>
                  </a:cubicBezTo>
                  <a:cubicBezTo>
                    <a:pt x="17843" y="13424"/>
                    <a:pt x="19722" y="13302"/>
                    <a:pt x="20661" y="13668"/>
                  </a:cubicBezTo>
                  <a:cubicBezTo>
                    <a:pt x="21600" y="14034"/>
                    <a:pt x="21600" y="14888"/>
                    <a:pt x="20817" y="15986"/>
                  </a:cubicBezTo>
                  <a:cubicBezTo>
                    <a:pt x="20035" y="17085"/>
                    <a:pt x="18470" y="18427"/>
                    <a:pt x="14870" y="19403"/>
                  </a:cubicBezTo>
                  <a:cubicBezTo>
                    <a:pt x="11270" y="20380"/>
                    <a:pt x="5635" y="209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5654415" y="6372312"/>
              <a:ext cx="263785" cy="15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49" fill="norm" stroke="1" extrusionOk="0">
                  <a:moveTo>
                    <a:pt x="799" y="876"/>
                  </a:moveTo>
                  <a:cubicBezTo>
                    <a:pt x="453" y="6130"/>
                    <a:pt x="108" y="11384"/>
                    <a:pt x="21" y="14886"/>
                  </a:cubicBezTo>
                  <a:cubicBezTo>
                    <a:pt x="-65" y="18389"/>
                    <a:pt x="108" y="20141"/>
                    <a:pt x="626" y="20870"/>
                  </a:cubicBezTo>
                  <a:cubicBezTo>
                    <a:pt x="1145" y="21600"/>
                    <a:pt x="2009" y="21308"/>
                    <a:pt x="3045" y="19703"/>
                  </a:cubicBezTo>
                  <a:cubicBezTo>
                    <a:pt x="4082" y="18097"/>
                    <a:pt x="5292" y="15178"/>
                    <a:pt x="6156" y="12843"/>
                  </a:cubicBezTo>
                  <a:cubicBezTo>
                    <a:pt x="7020" y="10508"/>
                    <a:pt x="7538" y="8757"/>
                    <a:pt x="7884" y="8611"/>
                  </a:cubicBezTo>
                  <a:cubicBezTo>
                    <a:pt x="8229" y="8465"/>
                    <a:pt x="8402" y="9924"/>
                    <a:pt x="8489" y="11384"/>
                  </a:cubicBezTo>
                  <a:cubicBezTo>
                    <a:pt x="8575" y="12843"/>
                    <a:pt x="8575" y="14303"/>
                    <a:pt x="8834" y="15616"/>
                  </a:cubicBezTo>
                  <a:cubicBezTo>
                    <a:pt x="9093" y="16930"/>
                    <a:pt x="9612" y="18097"/>
                    <a:pt x="10562" y="18681"/>
                  </a:cubicBezTo>
                  <a:cubicBezTo>
                    <a:pt x="11513" y="19265"/>
                    <a:pt x="12895" y="19265"/>
                    <a:pt x="14796" y="16054"/>
                  </a:cubicBezTo>
                  <a:cubicBezTo>
                    <a:pt x="16697" y="12843"/>
                    <a:pt x="19116" y="6422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5903063" y="6075607"/>
              <a:ext cx="116011" cy="40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2" fill="norm" stroke="1" extrusionOk="0">
                  <a:moveTo>
                    <a:pt x="18959" y="3248"/>
                  </a:moveTo>
                  <a:cubicBezTo>
                    <a:pt x="19730" y="2580"/>
                    <a:pt x="20502" y="1912"/>
                    <a:pt x="20887" y="1300"/>
                  </a:cubicBezTo>
                  <a:cubicBezTo>
                    <a:pt x="21273" y="687"/>
                    <a:pt x="21273" y="131"/>
                    <a:pt x="20502" y="19"/>
                  </a:cubicBezTo>
                  <a:cubicBezTo>
                    <a:pt x="19730" y="-92"/>
                    <a:pt x="18187" y="242"/>
                    <a:pt x="15102" y="1801"/>
                  </a:cubicBezTo>
                  <a:cubicBezTo>
                    <a:pt x="12016" y="3360"/>
                    <a:pt x="7387" y="6143"/>
                    <a:pt x="4302" y="9094"/>
                  </a:cubicBezTo>
                  <a:cubicBezTo>
                    <a:pt x="1216" y="12044"/>
                    <a:pt x="-327" y="15162"/>
                    <a:pt x="59" y="17221"/>
                  </a:cubicBezTo>
                  <a:cubicBezTo>
                    <a:pt x="444" y="19281"/>
                    <a:pt x="2759" y="20283"/>
                    <a:pt x="4880" y="20840"/>
                  </a:cubicBezTo>
                  <a:cubicBezTo>
                    <a:pt x="7002" y="21397"/>
                    <a:pt x="8930" y="21508"/>
                    <a:pt x="10473" y="21341"/>
                  </a:cubicBezTo>
                  <a:cubicBezTo>
                    <a:pt x="12016" y="21174"/>
                    <a:pt x="13173" y="20729"/>
                    <a:pt x="14330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5852583" y="6262099"/>
              <a:ext cx="224367" cy="15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5094" y="16080"/>
                  </a:moveTo>
                  <a:cubicBezTo>
                    <a:pt x="4075" y="15250"/>
                    <a:pt x="3057" y="14419"/>
                    <a:pt x="2038" y="13034"/>
                  </a:cubicBezTo>
                  <a:cubicBezTo>
                    <a:pt x="1019" y="11650"/>
                    <a:pt x="0" y="9711"/>
                    <a:pt x="0" y="8604"/>
                  </a:cubicBezTo>
                  <a:cubicBezTo>
                    <a:pt x="0" y="7496"/>
                    <a:pt x="1019" y="7219"/>
                    <a:pt x="3158" y="7357"/>
                  </a:cubicBezTo>
                  <a:cubicBezTo>
                    <a:pt x="5298" y="7496"/>
                    <a:pt x="8558" y="8050"/>
                    <a:pt x="10902" y="9434"/>
                  </a:cubicBezTo>
                  <a:cubicBezTo>
                    <a:pt x="13245" y="10819"/>
                    <a:pt x="14672" y="13034"/>
                    <a:pt x="15589" y="15388"/>
                  </a:cubicBezTo>
                  <a:cubicBezTo>
                    <a:pt x="16506" y="17742"/>
                    <a:pt x="16913" y="20234"/>
                    <a:pt x="17321" y="20788"/>
                  </a:cubicBezTo>
                  <a:cubicBezTo>
                    <a:pt x="17728" y="21342"/>
                    <a:pt x="18136" y="19957"/>
                    <a:pt x="18340" y="16911"/>
                  </a:cubicBezTo>
                  <a:cubicBezTo>
                    <a:pt x="18543" y="13865"/>
                    <a:pt x="18543" y="9157"/>
                    <a:pt x="18543" y="5973"/>
                  </a:cubicBezTo>
                  <a:cubicBezTo>
                    <a:pt x="18543" y="2788"/>
                    <a:pt x="18543" y="1127"/>
                    <a:pt x="19053" y="434"/>
                  </a:cubicBezTo>
                  <a:cubicBezTo>
                    <a:pt x="19562" y="-258"/>
                    <a:pt x="20581" y="19"/>
                    <a:pt x="21600" y="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129161" y="6308812"/>
              <a:ext cx="117793" cy="14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31" fill="norm" stroke="1" extrusionOk="0">
                  <a:moveTo>
                    <a:pt x="13389" y="1906"/>
                  </a:moveTo>
                  <a:cubicBezTo>
                    <a:pt x="8842" y="5718"/>
                    <a:pt x="4294" y="9529"/>
                    <a:pt x="2021" y="12388"/>
                  </a:cubicBezTo>
                  <a:cubicBezTo>
                    <a:pt x="-253" y="15247"/>
                    <a:pt x="-253" y="17153"/>
                    <a:pt x="315" y="18741"/>
                  </a:cubicBezTo>
                  <a:cubicBezTo>
                    <a:pt x="884" y="20329"/>
                    <a:pt x="2021" y="21600"/>
                    <a:pt x="4484" y="21282"/>
                  </a:cubicBezTo>
                  <a:cubicBezTo>
                    <a:pt x="6947" y="20965"/>
                    <a:pt x="10736" y="19059"/>
                    <a:pt x="13768" y="16359"/>
                  </a:cubicBezTo>
                  <a:cubicBezTo>
                    <a:pt x="16800" y="13659"/>
                    <a:pt x="19073" y="10165"/>
                    <a:pt x="20210" y="7624"/>
                  </a:cubicBezTo>
                  <a:cubicBezTo>
                    <a:pt x="21347" y="5082"/>
                    <a:pt x="21347" y="3494"/>
                    <a:pt x="20400" y="2224"/>
                  </a:cubicBezTo>
                  <a:cubicBezTo>
                    <a:pt x="19452" y="953"/>
                    <a:pt x="17558" y="0"/>
                    <a:pt x="15852" y="0"/>
                  </a:cubicBezTo>
                  <a:cubicBezTo>
                    <a:pt x="14147" y="0"/>
                    <a:pt x="12631" y="953"/>
                    <a:pt x="11115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254750" y="6290302"/>
              <a:ext cx="192945" cy="17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34" fill="norm" stroke="1" extrusionOk="0">
                  <a:moveTo>
                    <a:pt x="0" y="3704"/>
                  </a:moveTo>
                  <a:cubicBezTo>
                    <a:pt x="1174" y="4206"/>
                    <a:pt x="2348" y="4708"/>
                    <a:pt x="3052" y="6215"/>
                  </a:cubicBezTo>
                  <a:cubicBezTo>
                    <a:pt x="3757" y="7722"/>
                    <a:pt x="3991" y="10234"/>
                    <a:pt x="3991" y="12243"/>
                  </a:cubicBezTo>
                  <a:cubicBezTo>
                    <a:pt x="3991" y="14253"/>
                    <a:pt x="3757" y="15760"/>
                    <a:pt x="3639" y="15885"/>
                  </a:cubicBezTo>
                  <a:cubicBezTo>
                    <a:pt x="3522" y="16011"/>
                    <a:pt x="3522" y="14755"/>
                    <a:pt x="4461" y="12118"/>
                  </a:cubicBezTo>
                  <a:cubicBezTo>
                    <a:pt x="5400" y="9481"/>
                    <a:pt x="7278" y="5462"/>
                    <a:pt x="9743" y="2950"/>
                  </a:cubicBezTo>
                  <a:cubicBezTo>
                    <a:pt x="12209" y="439"/>
                    <a:pt x="15261" y="-566"/>
                    <a:pt x="17374" y="313"/>
                  </a:cubicBezTo>
                  <a:cubicBezTo>
                    <a:pt x="19487" y="1192"/>
                    <a:pt x="20661" y="3955"/>
                    <a:pt x="21130" y="7722"/>
                  </a:cubicBezTo>
                  <a:cubicBezTo>
                    <a:pt x="21600" y="11490"/>
                    <a:pt x="21365" y="16262"/>
                    <a:pt x="21130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766050" y="5548366"/>
              <a:ext cx="266700" cy="19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4657"/>
                  </a:moveTo>
                  <a:cubicBezTo>
                    <a:pt x="857" y="3048"/>
                    <a:pt x="1714" y="1440"/>
                    <a:pt x="2571" y="635"/>
                  </a:cubicBezTo>
                  <a:cubicBezTo>
                    <a:pt x="3429" y="-169"/>
                    <a:pt x="4286" y="-169"/>
                    <a:pt x="4800" y="405"/>
                  </a:cubicBezTo>
                  <a:cubicBezTo>
                    <a:pt x="5314" y="980"/>
                    <a:pt x="5486" y="2129"/>
                    <a:pt x="5571" y="5116"/>
                  </a:cubicBezTo>
                  <a:cubicBezTo>
                    <a:pt x="5657" y="8103"/>
                    <a:pt x="5657" y="12929"/>
                    <a:pt x="5314" y="16031"/>
                  </a:cubicBezTo>
                  <a:cubicBezTo>
                    <a:pt x="4971" y="19133"/>
                    <a:pt x="4286" y="20512"/>
                    <a:pt x="3857" y="20627"/>
                  </a:cubicBezTo>
                  <a:cubicBezTo>
                    <a:pt x="3429" y="20742"/>
                    <a:pt x="3257" y="19593"/>
                    <a:pt x="3943" y="16835"/>
                  </a:cubicBezTo>
                  <a:cubicBezTo>
                    <a:pt x="4629" y="14078"/>
                    <a:pt x="6171" y="9712"/>
                    <a:pt x="7286" y="7184"/>
                  </a:cubicBezTo>
                  <a:cubicBezTo>
                    <a:pt x="8400" y="4657"/>
                    <a:pt x="9086" y="3967"/>
                    <a:pt x="9857" y="3622"/>
                  </a:cubicBezTo>
                  <a:cubicBezTo>
                    <a:pt x="10629" y="3278"/>
                    <a:pt x="11486" y="3278"/>
                    <a:pt x="12000" y="5001"/>
                  </a:cubicBezTo>
                  <a:cubicBezTo>
                    <a:pt x="12514" y="6725"/>
                    <a:pt x="12686" y="10171"/>
                    <a:pt x="12686" y="12814"/>
                  </a:cubicBezTo>
                  <a:cubicBezTo>
                    <a:pt x="12686" y="15457"/>
                    <a:pt x="12514" y="17295"/>
                    <a:pt x="12257" y="18788"/>
                  </a:cubicBezTo>
                  <a:cubicBezTo>
                    <a:pt x="12000" y="20282"/>
                    <a:pt x="11657" y="21431"/>
                    <a:pt x="11571" y="21431"/>
                  </a:cubicBezTo>
                  <a:cubicBezTo>
                    <a:pt x="11486" y="21431"/>
                    <a:pt x="11657" y="20282"/>
                    <a:pt x="12171" y="17984"/>
                  </a:cubicBezTo>
                  <a:cubicBezTo>
                    <a:pt x="12686" y="15686"/>
                    <a:pt x="13543" y="12240"/>
                    <a:pt x="14486" y="9827"/>
                  </a:cubicBezTo>
                  <a:cubicBezTo>
                    <a:pt x="15429" y="7414"/>
                    <a:pt x="16457" y="6035"/>
                    <a:pt x="17143" y="6150"/>
                  </a:cubicBezTo>
                  <a:cubicBezTo>
                    <a:pt x="17829" y="6265"/>
                    <a:pt x="18171" y="7874"/>
                    <a:pt x="18857" y="10286"/>
                  </a:cubicBezTo>
                  <a:cubicBezTo>
                    <a:pt x="19543" y="12699"/>
                    <a:pt x="20571" y="15916"/>
                    <a:pt x="21600" y="19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8032765" y="5590709"/>
              <a:ext cx="158735" cy="15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93" fill="norm" stroke="1" extrusionOk="0">
                  <a:moveTo>
                    <a:pt x="17051" y="10585"/>
                  </a:moveTo>
                  <a:cubicBezTo>
                    <a:pt x="15061" y="7082"/>
                    <a:pt x="13072" y="3579"/>
                    <a:pt x="11367" y="1682"/>
                  </a:cubicBezTo>
                  <a:cubicBezTo>
                    <a:pt x="9661" y="-215"/>
                    <a:pt x="8240" y="-507"/>
                    <a:pt x="6535" y="807"/>
                  </a:cubicBezTo>
                  <a:cubicBezTo>
                    <a:pt x="4830" y="2120"/>
                    <a:pt x="2840" y="5039"/>
                    <a:pt x="1561" y="7958"/>
                  </a:cubicBezTo>
                  <a:cubicBezTo>
                    <a:pt x="282" y="10877"/>
                    <a:pt x="-286" y="13796"/>
                    <a:pt x="140" y="15547"/>
                  </a:cubicBezTo>
                  <a:cubicBezTo>
                    <a:pt x="567" y="17298"/>
                    <a:pt x="1988" y="17882"/>
                    <a:pt x="3977" y="17736"/>
                  </a:cubicBezTo>
                  <a:cubicBezTo>
                    <a:pt x="5967" y="17590"/>
                    <a:pt x="8525" y="16715"/>
                    <a:pt x="10514" y="15255"/>
                  </a:cubicBezTo>
                  <a:cubicBezTo>
                    <a:pt x="12503" y="13796"/>
                    <a:pt x="13925" y="11752"/>
                    <a:pt x="14635" y="11461"/>
                  </a:cubicBezTo>
                  <a:cubicBezTo>
                    <a:pt x="15346" y="11169"/>
                    <a:pt x="15346" y="12628"/>
                    <a:pt x="15488" y="14088"/>
                  </a:cubicBezTo>
                  <a:cubicBezTo>
                    <a:pt x="15630" y="15547"/>
                    <a:pt x="15914" y="17007"/>
                    <a:pt x="16909" y="18174"/>
                  </a:cubicBezTo>
                  <a:cubicBezTo>
                    <a:pt x="17903" y="19342"/>
                    <a:pt x="19609" y="20217"/>
                    <a:pt x="21314" y="21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8185150" y="5570407"/>
              <a:ext cx="107950" cy="2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88"/>
                  </a:moveTo>
                  <a:cubicBezTo>
                    <a:pt x="2118" y="-33"/>
                    <a:pt x="4235" y="-253"/>
                    <a:pt x="6565" y="739"/>
                  </a:cubicBezTo>
                  <a:cubicBezTo>
                    <a:pt x="8894" y="1731"/>
                    <a:pt x="11435" y="3935"/>
                    <a:pt x="13553" y="7241"/>
                  </a:cubicBezTo>
                  <a:cubicBezTo>
                    <a:pt x="15671" y="10547"/>
                    <a:pt x="17365" y="14955"/>
                    <a:pt x="18635" y="17490"/>
                  </a:cubicBezTo>
                  <a:cubicBezTo>
                    <a:pt x="19906" y="20025"/>
                    <a:pt x="20753" y="20686"/>
                    <a:pt x="21600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8134350" y="5593216"/>
              <a:ext cx="222250" cy="22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2815"/>
                  </a:moveTo>
                  <a:cubicBezTo>
                    <a:pt x="21600" y="1815"/>
                    <a:pt x="21600" y="815"/>
                    <a:pt x="21086" y="315"/>
                  </a:cubicBezTo>
                  <a:cubicBezTo>
                    <a:pt x="20571" y="-185"/>
                    <a:pt x="19543" y="-185"/>
                    <a:pt x="17383" y="1015"/>
                  </a:cubicBezTo>
                  <a:cubicBezTo>
                    <a:pt x="15223" y="2215"/>
                    <a:pt x="11931" y="4615"/>
                    <a:pt x="8846" y="8215"/>
                  </a:cubicBezTo>
                  <a:cubicBezTo>
                    <a:pt x="5760" y="11815"/>
                    <a:pt x="2880" y="16615"/>
                    <a:pt x="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7825088" y="5902412"/>
              <a:ext cx="23941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5747" y="0"/>
                  </a:moveTo>
                  <a:cubicBezTo>
                    <a:pt x="16315" y="993"/>
                    <a:pt x="16884" y="1986"/>
                    <a:pt x="15842" y="4717"/>
                  </a:cubicBezTo>
                  <a:cubicBezTo>
                    <a:pt x="14799" y="7448"/>
                    <a:pt x="12147" y="11917"/>
                    <a:pt x="9778" y="14400"/>
                  </a:cubicBezTo>
                  <a:cubicBezTo>
                    <a:pt x="7410" y="16883"/>
                    <a:pt x="5326" y="17379"/>
                    <a:pt x="3526" y="17255"/>
                  </a:cubicBezTo>
                  <a:cubicBezTo>
                    <a:pt x="1726" y="17131"/>
                    <a:pt x="210" y="16386"/>
                    <a:pt x="20" y="14772"/>
                  </a:cubicBezTo>
                  <a:cubicBezTo>
                    <a:pt x="-169" y="13159"/>
                    <a:pt x="968" y="10676"/>
                    <a:pt x="3052" y="9931"/>
                  </a:cubicBezTo>
                  <a:cubicBezTo>
                    <a:pt x="5136" y="9186"/>
                    <a:pt x="8168" y="10179"/>
                    <a:pt x="11389" y="12414"/>
                  </a:cubicBezTo>
                  <a:cubicBezTo>
                    <a:pt x="14610" y="14648"/>
                    <a:pt x="18020" y="18124"/>
                    <a:pt x="214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509000" y="5394412"/>
              <a:ext cx="13335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73"/>
                    <a:pt x="15429" y="4945"/>
                    <a:pt x="13029" y="7564"/>
                  </a:cubicBezTo>
                  <a:cubicBezTo>
                    <a:pt x="10629" y="10182"/>
                    <a:pt x="8914" y="12945"/>
                    <a:pt x="6857" y="15309"/>
                  </a:cubicBezTo>
                  <a:cubicBezTo>
                    <a:pt x="4800" y="17673"/>
                    <a:pt x="240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686800" y="5496012"/>
              <a:ext cx="1079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368"/>
                    <a:pt x="14824" y="6735"/>
                    <a:pt x="11224" y="10335"/>
                  </a:cubicBezTo>
                  <a:cubicBezTo>
                    <a:pt x="7624" y="13935"/>
                    <a:pt x="3812" y="177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705850" y="5462580"/>
              <a:ext cx="311150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8648699" y="5667462"/>
              <a:ext cx="311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8839199" y="5826212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877"/>
                    <a:pt x="8862" y="7754"/>
                    <a:pt x="12462" y="11354"/>
                  </a:cubicBezTo>
                  <a:cubicBezTo>
                    <a:pt x="16062" y="14954"/>
                    <a:pt x="18831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832849" y="5877012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3680" y="2817"/>
                  </a:cubicBezTo>
                  <a:cubicBezTo>
                    <a:pt x="10080" y="5635"/>
                    <a:pt x="5040" y="11270"/>
                    <a:pt x="252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9012345" y="5553162"/>
              <a:ext cx="20785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1001" y="0"/>
                  </a:moveTo>
                  <a:cubicBezTo>
                    <a:pt x="17579" y="750"/>
                    <a:pt x="14157" y="1500"/>
                    <a:pt x="10629" y="3675"/>
                  </a:cubicBezTo>
                  <a:cubicBezTo>
                    <a:pt x="7100" y="5850"/>
                    <a:pt x="3464" y="9450"/>
                    <a:pt x="1540" y="12225"/>
                  </a:cubicBezTo>
                  <a:cubicBezTo>
                    <a:pt x="-385" y="15000"/>
                    <a:pt x="-599" y="16950"/>
                    <a:pt x="1433" y="18375"/>
                  </a:cubicBezTo>
                  <a:cubicBezTo>
                    <a:pt x="3464" y="19800"/>
                    <a:pt x="7742" y="20700"/>
                    <a:pt x="120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9088172" y="5659566"/>
              <a:ext cx="201878" cy="16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57" fill="norm" stroke="1" extrusionOk="0">
                  <a:moveTo>
                    <a:pt x="21459" y="197"/>
                  </a:moveTo>
                  <a:cubicBezTo>
                    <a:pt x="20109" y="-73"/>
                    <a:pt x="18759" y="-343"/>
                    <a:pt x="17184" y="1412"/>
                  </a:cubicBezTo>
                  <a:cubicBezTo>
                    <a:pt x="15609" y="3167"/>
                    <a:pt x="13809" y="6947"/>
                    <a:pt x="11897" y="10322"/>
                  </a:cubicBezTo>
                  <a:cubicBezTo>
                    <a:pt x="9984" y="13697"/>
                    <a:pt x="7959" y="16667"/>
                    <a:pt x="6497" y="18557"/>
                  </a:cubicBezTo>
                  <a:cubicBezTo>
                    <a:pt x="5034" y="20447"/>
                    <a:pt x="4134" y="21257"/>
                    <a:pt x="3122" y="21257"/>
                  </a:cubicBezTo>
                  <a:cubicBezTo>
                    <a:pt x="2109" y="21257"/>
                    <a:pt x="984" y="20447"/>
                    <a:pt x="422" y="19367"/>
                  </a:cubicBezTo>
                  <a:cubicBezTo>
                    <a:pt x="-141" y="18287"/>
                    <a:pt x="-141" y="16937"/>
                    <a:pt x="422" y="15452"/>
                  </a:cubicBezTo>
                  <a:cubicBezTo>
                    <a:pt x="984" y="13967"/>
                    <a:pt x="2109" y="12347"/>
                    <a:pt x="3234" y="11537"/>
                  </a:cubicBezTo>
                  <a:cubicBezTo>
                    <a:pt x="4359" y="10727"/>
                    <a:pt x="5484" y="10727"/>
                    <a:pt x="7622" y="12212"/>
                  </a:cubicBezTo>
                  <a:cubicBezTo>
                    <a:pt x="9759" y="13697"/>
                    <a:pt x="12909" y="16667"/>
                    <a:pt x="14709" y="18287"/>
                  </a:cubicBezTo>
                  <a:cubicBezTo>
                    <a:pt x="16509" y="19907"/>
                    <a:pt x="16959" y="20177"/>
                    <a:pt x="17409" y="2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315450" y="5597612"/>
              <a:ext cx="10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2706" y="0"/>
                  </a:moveTo>
                  <a:cubicBezTo>
                    <a:pt x="16094" y="1440"/>
                    <a:pt x="19482" y="2880"/>
                    <a:pt x="20541" y="5120"/>
                  </a:cubicBezTo>
                  <a:cubicBezTo>
                    <a:pt x="21600" y="7360"/>
                    <a:pt x="20329" y="10400"/>
                    <a:pt x="16518" y="13280"/>
                  </a:cubicBezTo>
                  <a:cubicBezTo>
                    <a:pt x="12706" y="16160"/>
                    <a:pt x="6353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9563100" y="5736749"/>
              <a:ext cx="146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880599" y="5629362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880600" y="5561842"/>
              <a:ext cx="209550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1200" y="9647"/>
                  </a:cubicBezTo>
                  <a:cubicBezTo>
                    <a:pt x="2400" y="5687"/>
                    <a:pt x="4800" y="1367"/>
                    <a:pt x="8400" y="287"/>
                  </a:cubicBezTo>
                  <a:cubicBezTo>
                    <a:pt x="12000" y="-793"/>
                    <a:pt x="16800" y="1367"/>
                    <a:pt x="21600" y="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829800" y="5718262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9912349" y="5826212"/>
              <a:ext cx="144125" cy="1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78" fill="norm" stroke="1" extrusionOk="0">
                  <a:moveTo>
                    <a:pt x="11109" y="4208"/>
                  </a:moveTo>
                  <a:cubicBezTo>
                    <a:pt x="10491" y="8977"/>
                    <a:pt x="9874" y="13745"/>
                    <a:pt x="9257" y="16831"/>
                  </a:cubicBezTo>
                  <a:cubicBezTo>
                    <a:pt x="8640" y="19917"/>
                    <a:pt x="8023" y="21319"/>
                    <a:pt x="7714" y="21179"/>
                  </a:cubicBezTo>
                  <a:cubicBezTo>
                    <a:pt x="7406" y="21039"/>
                    <a:pt x="7406" y="19356"/>
                    <a:pt x="8331" y="16130"/>
                  </a:cubicBezTo>
                  <a:cubicBezTo>
                    <a:pt x="9257" y="12904"/>
                    <a:pt x="11109" y="8135"/>
                    <a:pt x="12806" y="4909"/>
                  </a:cubicBezTo>
                  <a:cubicBezTo>
                    <a:pt x="14503" y="1683"/>
                    <a:pt x="16046" y="0"/>
                    <a:pt x="17280" y="0"/>
                  </a:cubicBezTo>
                  <a:cubicBezTo>
                    <a:pt x="18514" y="0"/>
                    <a:pt x="19440" y="1683"/>
                    <a:pt x="20211" y="4208"/>
                  </a:cubicBezTo>
                  <a:cubicBezTo>
                    <a:pt x="20983" y="6732"/>
                    <a:pt x="21600" y="10099"/>
                    <a:pt x="20057" y="13184"/>
                  </a:cubicBezTo>
                  <a:cubicBezTo>
                    <a:pt x="18514" y="16270"/>
                    <a:pt x="14811" y="19075"/>
                    <a:pt x="11109" y="20338"/>
                  </a:cubicBezTo>
                  <a:cubicBezTo>
                    <a:pt x="7406" y="21600"/>
                    <a:pt x="3703" y="21319"/>
                    <a:pt x="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9919643" y="5395976"/>
              <a:ext cx="107007" cy="11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17" fill="norm" stroke="1" extrusionOk="0">
                  <a:moveTo>
                    <a:pt x="9976" y="2066"/>
                  </a:moveTo>
                  <a:cubicBezTo>
                    <a:pt x="7858" y="5993"/>
                    <a:pt x="5740" y="9921"/>
                    <a:pt x="3835" y="12866"/>
                  </a:cubicBezTo>
                  <a:cubicBezTo>
                    <a:pt x="1929" y="15812"/>
                    <a:pt x="235" y="17775"/>
                    <a:pt x="23" y="17186"/>
                  </a:cubicBezTo>
                  <a:cubicBezTo>
                    <a:pt x="-189" y="16597"/>
                    <a:pt x="1082" y="13455"/>
                    <a:pt x="2987" y="10313"/>
                  </a:cubicBezTo>
                  <a:cubicBezTo>
                    <a:pt x="4893" y="7172"/>
                    <a:pt x="7435" y="4030"/>
                    <a:pt x="9764" y="2066"/>
                  </a:cubicBezTo>
                  <a:cubicBezTo>
                    <a:pt x="12093" y="102"/>
                    <a:pt x="14211" y="-683"/>
                    <a:pt x="15693" y="692"/>
                  </a:cubicBezTo>
                  <a:cubicBezTo>
                    <a:pt x="17176" y="2066"/>
                    <a:pt x="18023" y="5601"/>
                    <a:pt x="18870" y="9332"/>
                  </a:cubicBezTo>
                  <a:cubicBezTo>
                    <a:pt x="19717" y="13062"/>
                    <a:pt x="20564" y="16990"/>
                    <a:pt x="21411" y="20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108665" y="5589457"/>
              <a:ext cx="83086" cy="2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47" fill="norm" stroke="1" extrusionOk="0">
                  <a:moveTo>
                    <a:pt x="21196" y="188"/>
                  </a:moveTo>
                  <a:cubicBezTo>
                    <a:pt x="18496" y="-33"/>
                    <a:pt x="15796" y="-253"/>
                    <a:pt x="12556" y="739"/>
                  </a:cubicBezTo>
                  <a:cubicBezTo>
                    <a:pt x="9316" y="1731"/>
                    <a:pt x="5536" y="3935"/>
                    <a:pt x="3106" y="6690"/>
                  </a:cubicBezTo>
                  <a:cubicBezTo>
                    <a:pt x="676" y="9445"/>
                    <a:pt x="-404" y="12751"/>
                    <a:pt x="136" y="15286"/>
                  </a:cubicBezTo>
                  <a:cubicBezTo>
                    <a:pt x="676" y="17820"/>
                    <a:pt x="2836" y="19584"/>
                    <a:pt x="4996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176562" y="5654762"/>
              <a:ext cx="154888" cy="16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9" fill="norm" stroke="1" extrusionOk="0">
                  <a:moveTo>
                    <a:pt x="21359" y="0"/>
                  </a:moveTo>
                  <a:cubicBezTo>
                    <a:pt x="17273" y="5742"/>
                    <a:pt x="13186" y="11484"/>
                    <a:pt x="10559" y="14901"/>
                  </a:cubicBezTo>
                  <a:cubicBezTo>
                    <a:pt x="7932" y="18319"/>
                    <a:pt x="6764" y="19413"/>
                    <a:pt x="5305" y="20233"/>
                  </a:cubicBezTo>
                  <a:cubicBezTo>
                    <a:pt x="3845" y="21053"/>
                    <a:pt x="2094" y="21600"/>
                    <a:pt x="1073" y="21190"/>
                  </a:cubicBezTo>
                  <a:cubicBezTo>
                    <a:pt x="51" y="20780"/>
                    <a:pt x="-241" y="19413"/>
                    <a:pt x="197" y="17772"/>
                  </a:cubicBezTo>
                  <a:cubicBezTo>
                    <a:pt x="635" y="16132"/>
                    <a:pt x="1802" y="14218"/>
                    <a:pt x="5159" y="13671"/>
                  </a:cubicBezTo>
                  <a:cubicBezTo>
                    <a:pt x="8516" y="13124"/>
                    <a:pt x="14062" y="13944"/>
                    <a:pt x="19608" y="14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0325100" y="5610312"/>
              <a:ext cx="9635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2409" y="0"/>
                  </a:moveTo>
                  <a:cubicBezTo>
                    <a:pt x="16085" y="2400"/>
                    <a:pt x="19762" y="4800"/>
                    <a:pt x="20681" y="7846"/>
                  </a:cubicBezTo>
                  <a:cubicBezTo>
                    <a:pt x="21600" y="10892"/>
                    <a:pt x="19762" y="14585"/>
                    <a:pt x="17004" y="16985"/>
                  </a:cubicBezTo>
                  <a:cubicBezTo>
                    <a:pt x="14247" y="19385"/>
                    <a:pt x="10570" y="20492"/>
                    <a:pt x="7583" y="21046"/>
                  </a:cubicBezTo>
                  <a:cubicBezTo>
                    <a:pt x="4596" y="21600"/>
                    <a:pt x="229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0477500" y="5489662"/>
              <a:ext cx="698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747"/>
                    <a:pt x="18982" y="5495"/>
                    <a:pt x="16691" y="8432"/>
                  </a:cubicBezTo>
                  <a:cubicBezTo>
                    <a:pt x="14400" y="11368"/>
                    <a:pt x="11127" y="14495"/>
                    <a:pt x="8182" y="16721"/>
                  </a:cubicBezTo>
                  <a:cubicBezTo>
                    <a:pt x="5236" y="18947"/>
                    <a:pt x="2618" y="202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0591800" y="5661112"/>
              <a:ext cx="24594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6092" y="0"/>
                  </a:moveTo>
                  <a:cubicBezTo>
                    <a:pt x="10154" y="2009"/>
                    <a:pt x="14215" y="4019"/>
                    <a:pt x="16615" y="5358"/>
                  </a:cubicBezTo>
                  <a:cubicBezTo>
                    <a:pt x="19015" y="6698"/>
                    <a:pt x="19754" y="7367"/>
                    <a:pt x="20400" y="8037"/>
                  </a:cubicBezTo>
                  <a:cubicBezTo>
                    <a:pt x="21046" y="8707"/>
                    <a:pt x="21600" y="9377"/>
                    <a:pt x="21415" y="10047"/>
                  </a:cubicBezTo>
                  <a:cubicBezTo>
                    <a:pt x="21231" y="10716"/>
                    <a:pt x="20308" y="11386"/>
                    <a:pt x="18277" y="12307"/>
                  </a:cubicBezTo>
                  <a:cubicBezTo>
                    <a:pt x="16246" y="13228"/>
                    <a:pt x="13108" y="14400"/>
                    <a:pt x="10062" y="15740"/>
                  </a:cubicBezTo>
                  <a:cubicBezTo>
                    <a:pt x="7015" y="17079"/>
                    <a:pt x="4062" y="18586"/>
                    <a:pt x="2400" y="19591"/>
                  </a:cubicBezTo>
                  <a:cubicBezTo>
                    <a:pt x="738" y="20595"/>
                    <a:pt x="369" y="210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0884680" y="5730962"/>
              <a:ext cx="19607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14922" y="0"/>
                  </a:moveTo>
                  <a:cubicBezTo>
                    <a:pt x="12421" y="960"/>
                    <a:pt x="9920" y="1920"/>
                    <a:pt x="7419" y="3360"/>
                  </a:cubicBezTo>
                  <a:cubicBezTo>
                    <a:pt x="4918" y="4800"/>
                    <a:pt x="2417" y="6720"/>
                    <a:pt x="1053" y="8880"/>
                  </a:cubicBezTo>
                  <a:cubicBezTo>
                    <a:pt x="-312" y="11040"/>
                    <a:pt x="-539" y="13440"/>
                    <a:pt x="1507" y="15240"/>
                  </a:cubicBezTo>
                  <a:cubicBezTo>
                    <a:pt x="3554" y="17040"/>
                    <a:pt x="7874" y="18240"/>
                    <a:pt x="11512" y="19200"/>
                  </a:cubicBezTo>
                  <a:cubicBezTo>
                    <a:pt x="15149" y="20160"/>
                    <a:pt x="18105" y="20880"/>
                    <a:pt x="210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0801350" y="6040889"/>
              <a:ext cx="349250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393" y="16573"/>
                    <a:pt x="785" y="12025"/>
                    <a:pt x="2815" y="8046"/>
                  </a:cubicBezTo>
                  <a:cubicBezTo>
                    <a:pt x="4844" y="4067"/>
                    <a:pt x="8509" y="657"/>
                    <a:pt x="11913" y="88"/>
                  </a:cubicBezTo>
                  <a:cubicBezTo>
                    <a:pt x="15316" y="-480"/>
                    <a:pt x="18458" y="1794"/>
                    <a:pt x="21600" y="4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0807440" y="6061162"/>
              <a:ext cx="22651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13698" y="0"/>
                  </a:moveTo>
                  <a:cubicBezTo>
                    <a:pt x="10131" y="600"/>
                    <a:pt x="6564" y="1200"/>
                    <a:pt x="4087" y="1800"/>
                  </a:cubicBezTo>
                  <a:cubicBezTo>
                    <a:pt x="1609" y="2400"/>
                    <a:pt x="222" y="3000"/>
                    <a:pt x="24" y="3300"/>
                  </a:cubicBezTo>
                  <a:cubicBezTo>
                    <a:pt x="-174" y="3600"/>
                    <a:pt x="817" y="3600"/>
                    <a:pt x="3888" y="4200"/>
                  </a:cubicBezTo>
                  <a:cubicBezTo>
                    <a:pt x="6960" y="4800"/>
                    <a:pt x="12112" y="6000"/>
                    <a:pt x="15184" y="6600"/>
                  </a:cubicBezTo>
                  <a:cubicBezTo>
                    <a:pt x="18255" y="7200"/>
                    <a:pt x="19246" y="7200"/>
                    <a:pt x="20039" y="8400"/>
                  </a:cubicBezTo>
                  <a:cubicBezTo>
                    <a:pt x="20832" y="9600"/>
                    <a:pt x="21426" y="12000"/>
                    <a:pt x="21129" y="13500"/>
                  </a:cubicBezTo>
                  <a:cubicBezTo>
                    <a:pt x="20832" y="15000"/>
                    <a:pt x="19643" y="15600"/>
                    <a:pt x="18354" y="16200"/>
                  </a:cubicBezTo>
                  <a:cubicBezTo>
                    <a:pt x="17066" y="16800"/>
                    <a:pt x="15679" y="17400"/>
                    <a:pt x="15679" y="18300"/>
                  </a:cubicBezTo>
                  <a:cubicBezTo>
                    <a:pt x="15679" y="19200"/>
                    <a:pt x="17066" y="20400"/>
                    <a:pt x="18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3" name="Drawing"/>
          <p:cNvGrpSpPr/>
          <p:nvPr/>
        </p:nvGrpSpPr>
        <p:grpSpPr>
          <a:xfrm>
            <a:off x="306387" y="1117708"/>
            <a:ext cx="12666663" cy="8159643"/>
            <a:chOff x="0" y="0"/>
            <a:chExt cx="12666662" cy="8159641"/>
          </a:xfrm>
        </p:grpSpPr>
        <p:sp>
          <p:nvSpPr>
            <p:cNvPr id="3051" name="Line"/>
            <p:cNvSpPr/>
            <p:nvPr/>
          </p:nvSpPr>
          <p:spPr>
            <a:xfrm>
              <a:off x="618397" y="704389"/>
              <a:ext cx="288066" cy="37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1" fill="norm" stroke="1" extrusionOk="0">
                  <a:moveTo>
                    <a:pt x="1591" y="6106"/>
                  </a:moveTo>
                  <a:cubicBezTo>
                    <a:pt x="961" y="5748"/>
                    <a:pt x="330" y="5390"/>
                    <a:pt x="93" y="4912"/>
                  </a:cubicBezTo>
                  <a:cubicBezTo>
                    <a:pt x="-143" y="4435"/>
                    <a:pt x="15" y="3838"/>
                    <a:pt x="1197" y="2943"/>
                  </a:cubicBezTo>
                  <a:cubicBezTo>
                    <a:pt x="2380" y="2048"/>
                    <a:pt x="4587" y="855"/>
                    <a:pt x="6637" y="318"/>
                  </a:cubicBezTo>
                  <a:cubicBezTo>
                    <a:pt x="8686" y="-219"/>
                    <a:pt x="10578" y="-100"/>
                    <a:pt x="11839" y="855"/>
                  </a:cubicBezTo>
                  <a:cubicBezTo>
                    <a:pt x="13101" y="1810"/>
                    <a:pt x="13731" y="3600"/>
                    <a:pt x="13337" y="6106"/>
                  </a:cubicBezTo>
                  <a:cubicBezTo>
                    <a:pt x="12943" y="8612"/>
                    <a:pt x="11524" y="11834"/>
                    <a:pt x="10105" y="14221"/>
                  </a:cubicBezTo>
                  <a:cubicBezTo>
                    <a:pt x="8686" y="16608"/>
                    <a:pt x="7267" y="18159"/>
                    <a:pt x="6479" y="19233"/>
                  </a:cubicBezTo>
                  <a:cubicBezTo>
                    <a:pt x="5691" y="20307"/>
                    <a:pt x="5533" y="20904"/>
                    <a:pt x="6006" y="21142"/>
                  </a:cubicBezTo>
                  <a:cubicBezTo>
                    <a:pt x="6479" y="21381"/>
                    <a:pt x="7583" y="21262"/>
                    <a:pt x="10263" y="20426"/>
                  </a:cubicBezTo>
                  <a:cubicBezTo>
                    <a:pt x="12943" y="19591"/>
                    <a:pt x="17200" y="18040"/>
                    <a:pt x="21457" y="16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20762" y="812691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160126" y="693414"/>
              <a:ext cx="114637" cy="25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12" fill="norm" stroke="1" extrusionOk="0">
                  <a:moveTo>
                    <a:pt x="20523" y="2010"/>
                  </a:moveTo>
                  <a:cubicBezTo>
                    <a:pt x="19386" y="1301"/>
                    <a:pt x="18249" y="593"/>
                    <a:pt x="16734" y="239"/>
                  </a:cubicBezTo>
                  <a:cubicBezTo>
                    <a:pt x="15218" y="-115"/>
                    <a:pt x="13323" y="-115"/>
                    <a:pt x="10481" y="505"/>
                  </a:cubicBezTo>
                  <a:cubicBezTo>
                    <a:pt x="7639" y="1124"/>
                    <a:pt x="3849" y="2364"/>
                    <a:pt x="1765" y="3515"/>
                  </a:cubicBezTo>
                  <a:cubicBezTo>
                    <a:pt x="-319" y="4665"/>
                    <a:pt x="-698" y="5728"/>
                    <a:pt x="1386" y="6524"/>
                  </a:cubicBezTo>
                  <a:cubicBezTo>
                    <a:pt x="3470" y="7321"/>
                    <a:pt x="8018" y="7852"/>
                    <a:pt x="11997" y="8915"/>
                  </a:cubicBezTo>
                  <a:cubicBezTo>
                    <a:pt x="15976" y="9977"/>
                    <a:pt x="19386" y="11570"/>
                    <a:pt x="20144" y="13518"/>
                  </a:cubicBezTo>
                  <a:cubicBezTo>
                    <a:pt x="20902" y="15465"/>
                    <a:pt x="19007" y="17767"/>
                    <a:pt x="17113" y="19095"/>
                  </a:cubicBezTo>
                  <a:cubicBezTo>
                    <a:pt x="15218" y="20423"/>
                    <a:pt x="13323" y="20777"/>
                    <a:pt x="11428" y="21042"/>
                  </a:cubicBezTo>
                  <a:cubicBezTo>
                    <a:pt x="9534" y="21308"/>
                    <a:pt x="7639" y="21485"/>
                    <a:pt x="6691" y="21042"/>
                  </a:cubicBezTo>
                  <a:cubicBezTo>
                    <a:pt x="5744" y="20600"/>
                    <a:pt x="5744" y="19537"/>
                    <a:pt x="7070" y="18475"/>
                  </a:cubicBezTo>
                  <a:cubicBezTo>
                    <a:pt x="8397" y="17413"/>
                    <a:pt x="11049" y="16351"/>
                    <a:pt x="13702" y="15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304795" y="683837"/>
              <a:ext cx="366661" cy="19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30" fill="norm" stroke="1" extrusionOk="0">
                  <a:moveTo>
                    <a:pt x="5284" y="5540"/>
                  </a:moveTo>
                  <a:cubicBezTo>
                    <a:pt x="4790" y="4872"/>
                    <a:pt x="4296" y="4204"/>
                    <a:pt x="3803" y="4204"/>
                  </a:cubicBezTo>
                  <a:cubicBezTo>
                    <a:pt x="3309" y="4204"/>
                    <a:pt x="2815" y="4872"/>
                    <a:pt x="2136" y="7210"/>
                  </a:cubicBezTo>
                  <a:cubicBezTo>
                    <a:pt x="1458" y="9548"/>
                    <a:pt x="594" y="13556"/>
                    <a:pt x="223" y="16117"/>
                  </a:cubicBezTo>
                  <a:cubicBezTo>
                    <a:pt x="-147" y="18678"/>
                    <a:pt x="-24" y="19791"/>
                    <a:pt x="347" y="20459"/>
                  </a:cubicBezTo>
                  <a:cubicBezTo>
                    <a:pt x="717" y="21127"/>
                    <a:pt x="1334" y="21350"/>
                    <a:pt x="2136" y="20348"/>
                  </a:cubicBezTo>
                  <a:cubicBezTo>
                    <a:pt x="2939" y="19346"/>
                    <a:pt x="3926" y="17119"/>
                    <a:pt x="4605" y="14670"/>
                  </a:cubicBezTo>
                  <a:cubicBezTo>
                    <a:pt x="5284" y="12220"/>
                    <a:pt x="5654" y="9548"/>
                    <a:pt x="5839" y="7655"/>
                  </a:cubicBezTo>
                  <a:cubicBezTo>
                    <a:pt x="6024" y="5762"/>
                    <a:pt x="6024" y="4649"/>
                    <a:pt x="5963" y="4983"/>
                  </a:cubicBezTo>
                  <a:cubicBezTo>
                    <a:pt x="5901" y="5317"/>
                    <a:pt x="5778" y="7098"/>
                    <a:pt x="5716" y="8880"/>
                  </a:cubicBezTo>
                  <a:cubicBezTo>
                    <a:pt x="5654" y="10661"/>
                    <a:pt x="5654" y="12443"/>
                    <a:pt x="5901" y="13779"/>
                  </a:cubicBezTo>
                  <a:cubicBezTo>
                    <a:pt x="6148" y="15115"/>
                    <a:pt x="6642" y="16006"/>
                    <a:pt x="7382" y="15783"/>
                  </a:cubicBezTo>
                  <a:cubicBezTo>
                    <a:pt x="8123" y="15560"/>
                    <a:pt x="9110" y="14224"/>
                    <a:pt x="9727" y="12999"/>
                  </a:cubicBezTo>
                  <a:cubicBezTo>
                    <a:pt x="10344" y="11775"/>
                    <a:pt x="10591" y="10661"/>
                    <a:pt x="10962" y="9103"/>
                  </a:cubicBezTo>
                  <a:cubicBezTo>
                    <a:pt x="11332" y="7544"/>
                    <a:pt x="11826" y="5540"/>
                    <a:pt x="12011" y="5206"/>
                  </a:cubicBezTo>
                  <a:cubicBezTo>
                    <a:pt x="12196" y="4872"/>
                    <a:pt x="12072" y="6208"/>
                    <a:pt x="11949" y="7989"/>
                  </a:cubicBezTo>
                  <a:cubicBezTo>
                    <a:pt x="11826" y="9771"/>
                    <a:pt x="11702" y="11997"/>
                    <a:pt x="11640" y="13668"/>
                  </a:cubicBezTo>
                  <a:cubicBezTo>
                    <a:pt x="11579" y="15338"/>
                    <a:pt x="11579" y="16451"/>
                    <a:pt x="11826" y="16674"/>
                  </a:cubicBezTo>
                  <a:cubicBezTo>
                    <a:pt x="12072" y="16896"/>
                    <a:pt x="12566" y="16228"/>
                    <a:pt x="13122" y="14002"/>
                  </a:cubicBezTo>
                  <a:cubicBezTo>
                    <a:pt x="13677" y="11775"/>
                    <a:pt x="14294" y="7989"/>
                    <a:pt x="14788" y="5651"/>
                  </a:cubicBezTo>
                  <a:cubicBezTo>
                    <a:pt x="15282" y="3313"/>
                    <a:pt x="15652" y="2422"/>
                    <a:pt x="15960" y="2756"/>
                  </a:cubicBezTo>
                  <a:cubicBezTo>
                    <a:pt x="16269" y="3090"/>
                    <a:pt x="16516" y="4649"/>
                    <a:pt x="16639" y="6542"/>
                  </a:cubicBezTo>
                  <a:cubicBezTo>
                    <a:pt x="16763" y="8435"/>
                    <a:pt x="16763" y="10661"/>
                    <a:pt x="16763" y="12443"/>
                  </a:cubicBezTo>
                  <a:cubicBezTo>
                    <a:pt x="16763" y="14224"/>
                    <a:pt x="16763" y="15560"/>
                    <a:pt x="16824" y="15449"/>
                  </a:cubicBezTo>
                  <a:cubicBezTo>
                    <a:pt x="16886" y="15338"/>
                    <a:pt x="17010" y="13779"/>
                    <a:pt x="17195" y="11441"/>
                  </a:cubicBezTo>
                  <a:cubicBezTo>
                    <a:pt x="17380" y="9103"/>
                    <a:pt x="17627" y="5985"/>
                    <a:pt x="17874" y="3870"/>
                  </a:cubicBezTo>
                  <a:cubicBezTo>
                    <a:pt x="18120" y="1754"/>
                    <a:pt x="18367" y="641"/>
                    <a:pt x="18799" y="195"/>
                  </a:cubicBezTo>
                  <a:cubicBezTo>
                    <a:pt x="19231" y="-250"/>
                    <a:pt x="19848" y="-27"/>
                    <a:pt x="20342" y="1865"/>
                  </a:cubicBezTo>
                  <a:cubicBezTo>
                    <a:pt x="20836" y="3758"/>
                    <a:pt x="21206" y="7321"/>
                    <a:pt x="21330" y="9659"/>
                  </a:cubicBezTo>
                  <a:cubicBezTo>
                    <a:pt x="21453" y="11997"/>
                    <a:pt x="21330" y="13111"/>
                    <a:pt x="21206" y="14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767618" y="533348"/>
              <a:ext cx="85030" cy="54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74" fill="norm" stroke="1" extrusionOk="0">
                  <a:moveTo>
                    <a:pt x="594" y="6779"/>
                  </a:moveTo>
                  <a:cubicBezTo>
                    <a:pt x="79" y="8872"/>
                    <a:pt x="-435" y="10965"/>
                    <a:pt x="594" y="13184"/>
                  </a:cubicBezTo>
                  <a:cubicBezTo>
                    <a:pt x="1622" y="15402"/>
                    <a:pt x="4194" y="17747"/>
                    <a:pt x="5736" y="19254"/>
                  </a:cubicBezTo>
                  <a:cubicBezTo>
                    <a:pt x="7279" y="20761"/>
                    <a:pt x="7794" y="21430"/>
                    <a:pt x="8051" y="21472"/>
                  </a:cubicBezTo>
                  <a:cubicBezTo>
                    <a:pt x="8308" y="21514"/>
                    <a:pt x="8308" y="20928"/>
                    <a:pt x="7536" y="19086"/>
                  </a:cubicBezTo>
                  <a:cubicBezTo>
                    <a:pt x="6765" y="17244"/>
                    <a:pt x="5222" y="14147"/>
                    <a:pt x="4194" y="11258"/>
                  </a:cubicBezTo>
                  <a:cubicBezTo>
                    <a:pt x="3165" y="8370"/>
                    <a:pt x="2651" y="5691"/>
                    <a:pt x="3165" y="3891"/>
                  </a:cubicBezTo>
                  <a:cubicBezTo>
                    <a:pt x="3679" y="2091"/>
                    <a:pt x="5222" y="1170"/>
                    <a:pt x="7279" y="626"/>
                  </a:cubicBezTo>
                  <a:cubicBezTo>
                    <a:pt x="9336" y="81"/>
                    <a:pt x="11908" y="-86"/>
                    <a:pt x="13965" y="40"/>
                  </a:cubicBezTo>
                  <a:cubicBezTo>
                    <a:pt x="16022" y="165"/>
                    <a:pt x="17565" y="584"/>
                    <a:pt x="18851" y="1630"/>
                  </a:cubicBezTo>
                  <a:cubicBezTo>
                    <a:pt x="20136" y="2677"/>
                    <a:pt x="21165" y="4351"/>
                    <a:pt x="20394" y="5691"/>
                  </a:cubicBezTo>
                  <a:cubicBezTo>
                    <a:pt x="19622" y="7030"/>
                    <a:pt x="17051" y="8035"/>
                    <a:pt x="14479" y="8621"/>
                  </a:cubicBezTo>
                  <a:cubicBezTo>
                    <a:pt x="11908" y="9207"/>
                    <a:pt x="9336" y="9374"/>
                    <a:pt x="7794" y="9249"/>
                  </a:cubicBezTo>
                  <a:cubicBezTo>
                    <a:pt x="6251" y="9123"/>
                    <a:pt x="5736" y="8705"/>
                    <a:pt x="5222" y="8202"/>
                  </a:cubicBezTo>
                  <a:cubicBezTo>
                    <a:pt x="4708" y="7700"/>
                    <a:pt x="4194" y="7114"/>
                    <a:pt x="3679" y="6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922462" y="311746"/>
              <a:ext cx="247651" cy="3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310"/>
                  </a:moveTo>
                  <a:cubicBezTo>
                    <a:pt x="923" y="77"/>
                    <a:pt x="1846" y="-155"/>
                    <a:pt x="2308" y="135"/>
                  </a:cubicBezTo>
                  <a:cubicBezTo>
                    <a:pt x="2769" y="426"/>
                    <a:pt x="2769" y="1239"/>
                    <a:pt x="2585" y="3271"/>
                  </a:cubicBezTo>
                  <a:cubicBezTo>
                    <a:pt x="2400" y="5303"/>
                    <a:pt x="2031" y="8555"/>
                    <a:pt x="1754" y="11458"/>
                  </a:cubicBezTo>
                  <a:cubicBezTo>
                    <a:pt x="1477" y="14361"/>
                    <a:pt x="1292" y="16916"/>
                    <a:pt x="1292" y="18484"/>
                  </a:cubicBezTo>
                  <a:cubicBezTo>
                    <a:pt x="1292" y="20051"/>
                    <a:pt x="1477" y="20632"/>
                    <a:pt x="2031" y="20980"/>
                  </a:cubicBezTo>
                  <a:cubicBezTo>
                    <a:pt x="2585" y="21329"/>
                    <a:pt x="3508" y="21445"/>
                    <a:pt x="4523" y="20922"/>
                  </a:cubicBezTo>
                  <a:cubicBezTo>
                    <a:pt x="5538" y="20400"/>
                    <a:pt x="6646" y="19239"/>
                    <a:pt x="7846" y="17845"/>
                  </a:cubicBezTo>
                  <a:cubicBezTo>
                    <a:pt x="9046" y="16451"/>
                    <a:pt x="10338" y="14826"/>
                    <a:pt x="11169" y="13606"/>
                  </a:cubicBezTo>
                  <a:cubicBezTo>
                    <a:pt x="12000" y="12387"/>
                    <a:pt x="12369" y="11574"/>
                    <a:pt x="12185" y="11342"/>
                  </a:cubicBezTo>
                  <a:cubicBezTo>
                    <a:pt x="12000" y="11110"/>
                    <a:pt x="11262" y="11458"/>
                    <a:pt x="10246" y="12503"/>
                  </a:cubicBezTo>
                  <a:cubicBezTo>
                    <a:pt x="9231" y="13548"/>
                    <a:pt x="7938" y="15290"/>
                    <a:pt x="7292" y="16626"/>
                  </a:cubicBezTo>
                  <a:cubicBezTo>
                    <a:pt x="6646" y="17961"/>
                    <a:pt x="6646" y="18890"/>
                    <a:pt x="7108" y="19471"/>
                  </a:cubicBezTo>
                  <a:cubicBezTo>
                    <a:pt x="7569" y="20051"/>
                    <a:pt x="8492" y="20284"/>
                    <a:pt x="10985" y="20110"/>
                  </a:cubicBezTo>
                  <a:cubicBezTo>
                    <a:pt x="13477" y="19935"/>
                    <a:pt x="17538" y="19355"/>
                    <a:pt x="21600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008062" y="876191"/>
              <a:ext cx="984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6" y="19898"/>
                    <a:pt x="1672" y="18196"/>
                    <a:pt x="2834" y="16429"/>
                  </a:cubicBezTo>
                  <a:cubicBezTo>
                    <a:pt x="3995" y="14662"/>
                    <a:pt x="5481" y="12829"/>
                    <a:pt x="6945" y="11062"/>
                  </a:cubicBezTo>
                  <a:cubicBezTo>
                    <a:pt x="8408" y="9295"/>
                    <a:pt x="9848" y="7593"/>
                    <a:pt x="11752" y="5956"/>
                  </a:cubicBezTo>
                  <a:cubicBezTo>
                    <a:pt x="13657" y="4320"/>
                    <a:pt x="16026" y="2749"/>
                    <a:pt x="17745" y="1767"/>
                  </a:cubicBezTo>
                  <a:cubicBezTo>
                    <a:pt x="19463" y="785"/>
                    <a:pt x="20532" y="3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387957" y="869841"/>
              <a:ext cx="61070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160" y="21600"/>
                  </a:moveTo>
                  <a:cubicBezTo>
                    <a:pt x="562" y="21600"/>
                    <a:pt x="-36" y="21600"/>
                    <a:pt x="1" y="21071"/>
                  </a:cubicBezTo>
                  <a:cubicBezTo>
                    <a:pt x="39" y="20541"/>
                    <a:pt x="711" y="19482"/>
                    <a:pt x="2131" y="17788"/>
                  </a:cubicBezTo>
                  <a:cubicBezTo>
                    <a:pt x="3552" y="16094"/>
                    <a:pt x="5719" y="13765"/>
                    <a:pt x="8559" y="11012"/>
                  </a:cubicBezTo>
                  <a:cubicBezTo>
                    <a:pt x="11399" y="8259"/>
                    <a:pt x="14912" y="5082"/>
                    <a:pt x="17192" y="3176"/>
                  </a:cubicBezTo>
                  <a:cubicBezTo>
                    <a:pt x="19471" y="1271"/>
                    <a:pt x="20518" y="635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398712" y="50154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2443162" y="71109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226293" y="285641"/>
              <a:ext cx="134570" cy="44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5" fill="norm" stroke="1" extrusionOk="0">
                  <a:moveTo>
                    <a:pt x="13357" y="2790"/>
                  </a:moveTo>
                  <a:cubicBezTo>
                    <a:pt x="14370" y="2377"/>
                    <a:pt x="15382" y="1964"/>
                    <a:pt x="15719" y="1499"/>
                  </a:cubicBezTo>
                  <a:cubicBezTo>
                    <a:pt x="16057" y="1033"/>
                    <a:pt x="15719" y="517"/>
                    <a:pt x="14707" y="258"/>
                  </a:cubicBezTo>
                  <a:cubicBezTo>
                    <a:pt x="13694" y="0"/>
                    <a:pt x="12007" y="0"/>
                    <a:pt x="9644" y="0"/>
                  </a:cubicBezTo>
                  <a:cubicBezTo>
                    <a:pt x="7282" y="0"/>
                    <a:pt x="4244" y="0"/>
                    <a:pt x="2557" y="258"/>
                  </a:cubicBezTo>
                  <a:cubicBezTo>
                    <a:pt x="869" y="517"/>
                    <a:pt x="532" y="1033"/>
                    <a:pt x="363" y="1550"/>
                  </a:cubicBezTo>
                  <a:cubicBezTo>
                    <a:pt x="194" y="2067"/>
                    <a:pt x="194" y="2584"/>
                    <a:pt x="1376" y="3256"/>
                  </a:cubicBezTo>
                  <a:cubicBezTo>
                    <a:pt x="2557" y="3927"/>
                    <a:pt x="4919" y="4754"/>
                    <a:pt x="6944" y="5994"/>
                  </a:cubicBezTo>
                  <a:cubicBezTo>
                    <a:pt x="8969" y="7234"/>
                    <a:pt x="10657" y="8888"/>
                    <a:pt x="10657" y="10335"/>
                  </a:cubicBezTo>
                  <a:cubicBezTo>
                    <a:pt x="10657" y="11782"/>
                    <a:pt x="8969" y="13022"/>
                    <a:pt x="7282" y="13797"/>
                  </a:cubicBezTo>
                  <a:cubicBezTo>
                    <a:pt x="5594" y="14572"/>
                    <a:pt x="3907" y="14882"/>
                    <a:pt x="2557" y="14831"/>
                  </a:cubicBezTo>
                  <a:cubicBezTo>
                    <a:pt x="1207" y="14779"/>
                    <a:pt x="194" y="14366"/>
                    <a:pt x="26" y="13900"/>
                  </a:cubicBezTo>
                  <a:cubicBezTo>
                    <a:pt x="-143" y="13435"/>
                    <a:pt x="532" y="12919"/>
                    <a:pt x="1713" y="12557"/>
                  </a:cubicBezTo>
                  <a:cubicBezTo>
                    <a:pt x="2894" y="12195"/>
                    <a:pt x="4582" y="11989"/>
                    <a:pt x="6269" y="11937"/>
                  </a:cubicBezTo>
                  <a:cubicBezTo>
                    <a:pt x="7957" y="11885"/>
                    <a:pt x="9644" y="11989"/>
                    <a:pt x="10657" y="12299"/>
                  </a:cubicBezTo>
                  <a:cubicBezTo>
                    <a:pt x="11669" y="12609"/>
                    <a:pt x="12007" y="13125"/>
                    <a:pt x="11669" y="14056"/>
                  </a:cubicBezTo>
                  <a:cubicBezTo>
                    <a:pt x="11332" y="14986"/>
                    <a:pt x="10320" y="16329"/>
                    <a:pt x="9307" y="17363"/>
                  </a:cubicBezTo>
                  <a:cubicBezTo>
                    <a:pt x="8295" y="18396"/>
                    <a:pt x="7282" y="19120"/>
                    <a:pt x="6776" y="19740"/>
                  </a:cubicBezTo>
                  <a:cubicBezTo>
                    <a:pt x="6269" y="20360"/>
                    <a:pt x="6269" y="20877"/>
                    <a:pt x="7113" y="21187"/>
                  </a:cubicBezTo>
                  <a:cubicBezTo>
                    <a:pt x="7957" y="21497"/>
                    <a:pt x="9644" y="21600"/>
                    <a:pt x="12176" y="21497"/>
                  </a:cubicBezTo>
                  <a:cubicBezTo>
                    <a:pt x="14707" y="21393"/>
                    <a:pt x="18082" y="21083"/>
                    <a:pt x="21457" y="20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487862" y="412641"/>
              <a:ext cx="196851" cy="25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0"/>
                  </a:moveTo>
                  <a:cubicBezTo>
                    <a:pt x="4181" y="4741"/>
                    <a:pt x="8361" y="9483"/>
                    <a:pt x="10916" y="12468"/>
                  </a:cubicBezTo>
                  <a:cubicBezTo>
                    <a:pt x="13471" y="15454"/>
                    <a:pt x="14400" y="16683"/>
                    <a:pt x="15445" y="18000"/>
                  </a:cubicBezTo>
                  <a:cubicBezTo>
                    <a:pt x="16490" y="19317"/>
                    <a:pt x="17652" y="20722"/>
                    <a:pt x="18697" y="21161"/>
                  </a:cubicBezTo>
                  <a:cubicBezTo>
                    <a:pt x="19742" y="21600"/>
                    <a:pt x="20671" y="21073"/>
                    <a:pt x="216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498757" y="377897"/>
              <a:ext cx="198656" cy="40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34" fill="norm" stroke="1" extrusionOk="0">
                  <a:moveTo>
                    <a:pt x="21339" y="160"/>
                  </a:moveTo>
                  <a:cubicBezTo>
                    <a:pt x="19975" y="47"/>
                    <a:pt x="18611" y="-66"/>
                    <a:pt x="17474" y="47"/>
                  </a:cubicBezTo>
                  <a:cubicBezTo>
                    <a:pt x="16337" y="160"/>
                    <a:pt x="15427" y="499"/>
                    <a:pt x="13608" y="2139"/>
                  </a:cubicBezTo>
                  <a:cubicBezTo>
                    <a:pt x="11790" y="3779"/>
                    <a:pt x="9061" y="6719"/>
                    <a:pt x="6560" y="9886"/>
                  </a:cubicBezTo>
                  <a:cubicBezTo>
                    <a:pt x="4059" y="13052"/>
                    <a:pt x="1785" y="16445"/>
                    <a:pt x="762" y="18424"/>
                  </a:cubicBezTo>
                  <a:cubicBezTo>
                    <a:pt x="-261" y="20403"/>
                    <a:pt x="-34" y="20969"/>
                    <a:pt x="194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779962" y="609491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4995862" y="727463"/>
              <a:ext cx="76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5351462" y="73649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5656262" y="72379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5942012" y="349141"/>
              <a:ext cx="127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24"/>
                    <a:pt x="7200" y="7448"/>
                    <a:pt x="10800" y="11048"/>
                  </a:cubicBezTo>
                  <a:cubicBezTo>
                    <a:pt x="14400" y="14648"/>
                    <a:pt x="18000" y="181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5916612" y="329731"/>
              <a:ext cx="222251" cy="47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2015"/>
                  </a:moveTo>
                  <a:cubicBezTo>
                    <a:pt x="20983" y="1158"/>
                    <a:pt x="20366" y="302"/>
                    <a:pt x="19749" y="64"/>
                  </a:cubicBezTo>
                  <a:cubicBezTo>
                    <a:pt x="19131" y="-174"/>
                    <a:pt x="18514" y="207"/>
                    <a:pt x="16560" y="2015"/>
                  </a:cubicBezTo>
                  <a:cubicBezTo>
                    <a:pt x="14606" y="3822"/>
                    <a:pt x="11314" y="7058"/>
                    <a:pt x="8331" y="10198"/>
                  </a:cubicBezTo>
                  <a:cubicBezTo>
                    <a:pt x="5349" y="13338"/>
                    <a:pt x="2674" y="16383"/>
                    <a:pt x="1337" y="18238"/>
                  </a:cubicBezTo>
                  <a:cubicBezTo>
                    <a:pt x="0" y="20094"/>
                    <a:pt x="0" y="20760"/>
                    <a:pt x="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136008" y="679902"/>
              <a:ext cx="110805" cy="12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29" fill="norm" stroke="1" extrusionOk="0">
                  <a:moveTo>
                    <a:pt x="4217" y="3253"/>
                  </a:moveTo>
                  <a:cubicBezTo>
                    <a:pt x="3809" y="6977"/>
                    <a:pt x="3402" y="10701"/>
                    <a:pt x="2587" y="13681"/>
                  </a:cubicBezTo>
                  <a:cubicBezTo>
                    <a:pt x="1772" y="16660"/>
                    <a:pt x="549" y="18895"/>
                    <a:pt x="142" y="18895"/>
                  </a:cubicBezTo>
                  <a:cubicBezTo>
                    <a:pt x="-266" y="18895"/>
                    <a:pt x="142" y="16660"/>
                    <a:pt x="2179" y="13308"/>
                  </a:cubicBezTo>
                  <a:cubicBezTo>
                    <a:pt x="4217" y="9957"/>
                    <a:pt x="7885" y="5488"/>
                    <a:pt x="10738" y="2881"/>
                  </a:cubicBezTo>
                  <a:cubicBezTo>
                    <a:pt x="13591" y="274"/>
                    <a:pt x="15628" y="-471"/>
                    <a:pt x="17259" y="274"/>
                  </a:cubicBezTo>
                  <a:cubicBezTo>
                    <a:pt x="18889" y="1019"/>
                    <a:pt x="20111" y="3253"/>
                    <a:pt x="20723" y="6977"/>
                  </a:cubicBezTo>
                  <a:cubicBezTo>
                    <a:pt x="21334" y="10701"/>
                    <a:pt x="21334" y="15915"/>
                    <a:pt x="21334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335712" y="306174"/>
              <a:ext cx="150075" cy="5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38" fill="norm" stroke="1" extrusionOk="0">
                  <a:moveTo>
                    <a:pt x="11540" y="2045"/>
                  </a:moveTo>
                  <a:cubicBezTo>
                    <a:pt x="10948" y="1606"/>
                    <a:pt x="10356" y="1167"/>
                    <a:pt x="10652" y="816"/>
                  </a:cubicBezTo>
                  <a:cubicBezTo>
                    <a:pt x="10948" y="465"/>
                    <a:pt x="12132" y="201"/>
                    <a:pt x="13611" y="70"/>
                  </a:cubicBezTo>
                  <a:cubicBezTo>
                    <a:pt x="15090" y="-62"/>
                    <a:pt x="16866" y="-62"/>
                    <a:pt x="18493" y="553"/>
                  </a:cubicBezTo>
                  <a:cubicBezTo>
                    <a:pt x="20121" y="1167"/>
                    <a:pt x="21600" y="2397"/>
                    <a:pt x="20712" y="3889"/>
                  </a:cubicBezTo>
                  <a:cubicBezTo>
                    <a:pt x="19825" y="5382"/>
                    <a:pt x="16570" y="7138"/>
                    <a:pt x="14499" y="8192"/>
                  </a:cubicBezTo>
                  <a:cubicBezTo>
                    <a:pt x="12427" y="9245"/>
                    <a:pt x="11540" y="9597"/>
                    <a:pt x="10652" y="10036"/>
                  </a:cubicBezTo>
                  <a:cubicBezTo>
                    <a:pt x="9764" y="10475"/>
                    <a:pt x="8877" y="11001"/>
                    <a:pt x="8877" y="11440"/>
                  </a:cubicBezTo>
                  <a:cubicBezTo>
                    <a:pt x="8877" y="11879"/>
                    <a:pt x="9764" y="12231"/>
                    <a:pt x="11096" y="12801"/>
                  </a:cubicBezTo>
                  <a:cubicBezTo>
                    <a:pt x="12427" y="13372"/>
                    <a:pt x="14203" y="14162"/>
                    <a:pt x="14942" y="15304"/>
                  </a:cubicBezTo>
                  <a:cubicBezTo>
                    <a:pt x="15682" y="16445"/>
                    <a:pt x="15386" y="17938"/>
                    <a:pt x="12723" y="19036"/>
                  </a:cubicBezTo>
                  <a:cubicBezTo>
                    <a:pt x="10060" y="20133"/>
                    <a:pt x="5030" y="20836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791568" y="316874"/>
              <a:ext cx="169745" cy="4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1" fill="norm" stroke="1" extrusionOk="0">
                  <a:moveTo>
                    <a:pt x="21385" y="2164"/>
                  </a:moveTo>
                  <a:cubicBezTo>
                    <a:pt x="19518" y="1247"/>
                    <a:pt x="17652" y="330"/>
                    <a:pt x="15252" y="76"/>
                  </a:cubicBezTo>
                  <a:cubicBezTo>
                    <a:pt x="12852" y="-179"/>
                    <a:pt x="9918" y="229"/>
                    <a:pt x="7918" y="993"/>
                  </a:cubicBezTo>
                  <a:cubicBezTo>
                    <a:pt x="5918" y="1757"/>
                    <a:pt x="4852" y="2878"/>
                    <a:pt x="5118" y="3846"/>
                  </a:cubicBezTo>
                  <a:cubicBezTo>
                    <a:pt x="5385" y="4813"/>
                    <a:pt x="6985" y="5629"/>
                    <a:pt x="8985" y="6596"/>
                  </a:cubicBezTo>
                  <a:cubicBezTo>
                    <a:pt x="10985" y="7564"/>
                    <a:pt x="13385" y="8685"/>
                    <a:pt x="14718" y="9500"/>
                  </a:cubicBezTo>
                  <a:cubicBezTo>
                    <a:pt x="16052" y="10315"/>
                    <a:pt x="16318" y="10825"/>
                    <a:pt x="15385" y="11487"/>
                  </a:cubicBezTo>
                  <a:cubicBezTo>
                    <a:pt x="14452" y="12149"/>
                    <a:pt x="12318" y="12964"/>
                    <a:pt x="10452" y="13474"/>
                  </a:cubicBezTo>
                  <a:cubicBezTo>
                    <a:pt x="8585" y="13983"/>
                    <a:pt x="6985" y="14187"/>
                    <a:pt x="5518" y="14289"/>
                  </a:cubicBezTo>
                  <a:cubicBezTo>
                    <a:pt x="4052" y="14391"/>
                    <a:pt x="2718" y="14391"/>
                    <a:pt x="1652" y="14187"/>
                  </a:cubicBezTo>
                  <a:cubicBezTo>
                    <a:pt x="585" y="13983"/>
                    <a:pt x="-215" y="13576"/>
                    <a:pt x="52" y="13219"/>
                  </a:cubicBezTo>
                  <a:cubicBezTo>
                    <a:pt x="318" y="12863"/>
                    <a:pt x="1652" y="12557"/>
                    <a:pt x="3118" y="12404"/>
                  </a:cubicBezTo>
                  <a:cubicBezTo>
                    <a:pt x="4585" y="12251"/>
                    <a:pt x="6185" y="12251"/>
                    <a:pt x="7518" y="12404"/>
                  </a:cubicBezTo>
                  <a:cubicBezTo>
                    <a:pt x="8852" y="12557"/>
                    <a:pt x="9918" y="12863"/>
                    <a:pt x="10452" y="13576"/>
                  </a:cubicBezTo>
                  <a:cubicBezTo>
                    <a:pt x="10985" y="14289"/>
                    <a:pt x="10985" y="15410"/>
                    <a:pt x="10852" y="16530"/>
                  </a:cubicBezTo>
                  <a:cubicBezTo>
                    <a:pt x="10718" y="17651"/>
                    <a:pt x="10452" y="18772"/>
                    <a:pt x="10318" y="19587"/>
                  </a:cubicBezTo>
                  <a:cubicBezTo>
                    <a:pt x="10185" y="20402"/>
                    <a:pt x="10185" y="20912"/>
                    <a:pt x="11252" y="21166"/>
                  </a:cubicBezTo>
                  <a:cubicBezTo>
                    <a:pt x="12318" y="21421"/>
                    <a:pt x="14452" y="21421"/>
                    <a:pt x="16585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132762" y="330091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5040"/>
                    <a:pt x="5009" y="10080"/>
                    <a:pt x="7200" y="13560"/>
                  </a:cubicBezTo>
                  <a:cubicBezTo>
                    <a:pt x="9391" y="17040"/>
                    <a:pt x="11270" y="18960"/>
                    <a:pt x="13617" y="20040"/>
                  </a:cubicBezTo>
                  <a:cubicBezTo>
                    <a:pt x="15965" y="21120"/>
                    <a:pt x="18783" y="21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231097" y="344907"/>
              <a:ext cx="123916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1054"/>
                  </a:moveTo>
                  <a:cubicBezTo>
                    <a:pt x="19601" y="527"/>
                    <a:pt x="17771" y="0"/>
                    <a:pt x="16124" y="0"/>
                  </a:cubicBezTo>
                  <a:cubicBezTo>
                    <a:pt x="14476" y="0"/>
                    <a:pt x="13012" y="527"/>
                    <a:pt x="10998" y="2371"/>
                  </a:cubicBezTo>
                  <a:cubicBezTo>
                    <a:pt x="8985" y="4215"/>
                    <a:pt x="6422" y="7376"/>
                    <a:pt x="4225" y="10207"/>
                  </a:cubicBezTo>
                  <a:cubicBezTo>
                    <a:pt x="2029" y="13039"/>
                    <a:pt x="198" y="15541"/>
                    <a:pt x="15" y="17385"/>
                  </a:cubicBezTo>
                  <a:cubicBezTo>
                    <a:pt x="-168" y="19229"/>
                    <a:pt x="1296" y="20415"/>
                    <a:pt x="27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367712" y="634891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5562" y="901591"/>
              <a:ext cx="1333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318"/>
                    <a:pt x="5486" y="2637"/>
                    <a:pt x="7543" y="4868"/>
                  </a:cubicBezTo>
                  <a:cubicBezTo>
                    <a:pt x="9600" y="7099"/>
                    <a:pt x="10971" y="10242"/>
                    <a:pt x="12343" y="12930"/>
                  </a:cubicBezTo>
                  <a:cubicBezTo>
                    <a:pt x="13714" y="15617"/>
                    <a:pt x="15086" y="17848"/>
                    <a:pt x="16629" y="19217"/>
                  </a:cubicBezTo>
                  <a:cubicBezTo>
                    <a:pt x="18171" y="20586"/>
                    <a:pt x="19886" y="210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0" y="1269891"/>
              <a:ext cx="449263" cy="24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5" fill="norm" stroke="1" extrusionOk="0">
                  <a:moveTo>
                    <a:pt x="1749" y="13846"/>
                  </a:moveTo>
                  <a:cubicBezTo>
                    <a:pt x="1141" y="15508"/>
                    <a:pt x="532" y="17169"/>
                    <a:pt x="228" y="18462"/>
                  </a:cubicBezTo>
                  <a:cubicBezTo>
                    <a:pt x="-76" y="19754"/>
                    <a:pt x="-76" y="20677"/>
                    <a:pt x="228" y="21138"/>
                  </a:cubicBezTo>
                  <a:cubicBezTo>
                    <a:pt x="532" y="21600"/>
                    <a:pt x="1141" y="21600"/>
                    <a:pt x="2206" y="20585"/>
                  </a:cubicBezTo>
                  <a:cubicBezTo>
                    <a:pt x="3270" y="19569"/>
                    <a:pt x="4792" y="17538"/>
                    <a:pt x="7175" y="14769"/>
                  </a:cubicBezTo>
                  <a:cubicBezTo>
                    <a:pt x="9558" y="12000"/>
                    <a:pt x="12803" y="8492"/>
                    <a:pt x="15338" y="5908"/>
                  </a:cubicBezTo>
                  <a:cubicBezTo>
                    <a:pt x="17873" y="3323"/>
                    <a:pt x="19699" y="1662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88912" y="1619141"/>
              <a:ext cx="266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824"/>
                    <a:pt x="7543" y="8047"/>
                    <a:pt x="11143" y="4447"/>
                  </a:cubicBezTo>
                  <a:cubicBezTo>
                    <a:pt x="14743" y="847"/>
                    <a:pt x="18171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27012" y="1625491"/>
              <a:ext cx="450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8681"/>
                    <a:pt x="6085" y="15762"/>
                    <a:pt x="9330" y="12551"/>
                  </a:cubicBezTo>
                  <a:cubicBezTo>
                    <a:pt x="12575" y="9341"/>
                    <a:pt x="16023" y="5838"/>
                    <a:pt x="18101" y="3697"/>
                  </a:cubicBezTo>
                  <a:cubicBezTo>
                    <a:pt x="20180" y="1557"/>
                    <a:pt x="20890" y="7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8666162" y="787291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9021762" y="77459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332912" y="780941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9764712" y="408026"/>
              <a:ext cx="203201" cy="20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439"/>
                  </a:moveTo>
                  <a:cubicBezTo>
                    <a:pt x="0" y="1348"/>
                    <a:pt x="0" y="257"/>
                    <a:pt x="675" y="39"/>
                  </a:cubicBezTo>
                  <a:cubicBezTo>
                    <a:pt x="1350" y="-179"/>
                    <a:pt x="2700" y="476"/>
                    <a:pt x="5062" y="2876"/>
                  </a:cubicBezTo>
                  <a:cubicBezTo>
                    <a:pt x="7425" y="5276"/>
                    <a:pt x="10800" y="9421"/>
                    <a:pt x="13725" y="12803"/>
                  </a:cubicBezTo>
                  <a:cubicBezTo>
                    <a:pt x="16650" y="16185"/>
                    <a:pt x="19125" y="18803"/>
                    <a:pt x="2160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9940500" y="387241"/>
              <a:ext cx="116313" cy="40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22" fill="norm" stroke="1" extrusionOk="0">
                  <a:moveTo>
                    <a:pt x="21195" y="0"/>
                  </a:moveTo>
                  <a:cubicBezTo>
                    <a:pt x="18109" y="2798"/>
                    <a:pt x="15024" y="5596"/>
                    <a:pt x="11552" y="8730"/>
                  </a:cubicBezTo>
                  <a:cubicBezTo>
                    <a:pt x="8081" y="11863"/>
                    <a:pt x="4224" y="15333"/>
                    <a:pt x="2102" y="17571"/>
                  </a:cubicBezTo>
                  <a:cubicBezTo>
                    <a:pt x="-19" y="19809"/>
                    <a:pt x="-405" y="20817"/>
                    <a:pt x="366" y="21208"/>
                  </a:cubicBezTo>
                  <a:cubicBezTo>
                    <a:pt x="1138" y="21600"/>
                    <a:pt x="3066" y="21376"/>
                    <a:pt x="4995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0050462" y="697185"/>
              <a:ext cx="254001" cy="13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8292"/>
                  </a:moveTo>
                  <a:cubicBezTo>
                    <a:pt x="720" y="7280"/>
                    <a:pt x="1440" y="6267"/>
                    <a:pt x="1980" y="6605"/>
                  </a:cubicBezTo>
                  <a:cubicBezTo>
                    <a:pt x="2520" y="6942"/>
                    <a:pt x="2880" y="8630"/>
                    <a:pt x="3060" y="10317"/>
                  </a:cubicBezTo>
                  <a:cubicBezTo>
                    <a:pt x="3240" y="12005"/>
                    <a:pt x="3240" y="13693"/>
                    <a:pt x="3060" y="15380"/>
                  </a:cubicBezTo>
                  <a:cubicBezTo>
                    <a:pt x="2880" y="17067"/>
                    <a:pt x="2520" y="18755"/>
                    <a:pt x="2520" y="18586"/>
                  </a:cubicBezTo>
                  <a:cubicBezTo>
                    <a:pt x="2520" y="18418"/>
                    <a:pt x="2880" y="16393"/>
                    <a:pt x="3510" y="13524"/>
                  </a:cubicBezTo>
                  <a:cubicBezTo>
                    <a:pt x="4140" y="10655"/>
                    <a:pt x="5040" y="6942"/>
                    <a:pt x="5850" y="4580"/>
                  </a:cubicBezTo>
                  <a:cubicBezTo>
                    <a:pt x="6660" y="2217"/>
                    <a:pt x="7380" y="1205"/>
                    <a:pt x="8190" y="1036"/>
                  </a:cubicBezTo>
                  <a:cubicBezTo>
                    <a:pt x="9000" y="867"/>
                    <a:pt x="9900" y="1542"/>
                    <a:pt x="10440" y="2892"/>
                  </a:cubicBezTo>
                  <a:cubicBezTo>
                    <a:pt x="10980" y="4242"/>
                    <a:pt x="11160" y="6267"/>
                    <a:pt x="11340" y="8630"/>
                  </a:cubicBezTo>
                  <a:cubicBezTo>
                    <a:pt x="11520" y="10992"/>
                    <a:pt x="11700" y="13693"/>
                    <a:pt x="11880" y="14199"/>
                  </a:cubicBezTo>
                  <a:cubicBezTo>
                    <a:pt x="12060" y="14705"/>
                    <a:pt x="12240" y="13017"/>
                    <a:pt x="12960" y="10655"/>
                  </a:cubicBezTo>
                  <a:cubicBezTo>
                    <a:pt x="13680" y="8292"/>
                    <a:pt x="14940" y="5255"/>
                    <a:pt x="15930" y="3230"/>
                  </a:cubicBezTo>
                  <a:cubicBezTo>
                    <a:pt x="16920" y="1205"/>
                    <a:pt x="17640" y="192"/>
                    <a:pt x="18450" y="24"/>
                  </a:cubicBezTo>
                  <a:cubicBezTo>
                    <a:pt x="19260" y="-145"/>
                    <a:pt x="20160" y="530"/>
                    <a:pt x="20700" y="4242"/>
                  </a:cubicBezTo>
                  <a:cubicBezTo>
                    <a:pt x="21240" y="7955"/>
                    <a:pt x="21420" y="14705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0463212" y="313851"/>
              <a:ext cx="96921" cy="5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19" fill="norm" stroke="1" extrusionOk="0">
                  <a:moveTo>
                    <a:pt x="0" y="1667"/>
                  </a:moveTo>
                  <a:cubicBezTo>
                    <a:pt x="1350" y="1074"/>
                    <a:pt x="2700" y="481"/>
                    <a:pt x="5400" y="184"/>
                  </a:cubicBezTo>
                  <a:cubicBezTo>
                    <a:pt x="8100" y="-112"/>
                    <a:pt x="12150" y="-112"/>
                    <a:pt x="15525" y="650"/>
                  </a:cubicBezTo>
                  <a:cubicBezTo>
                    <a:pt x="18900" y="1413"/>
                    <a:pt x="21600" y="2937"/>
                    <a:pt x="20250" y="4250"/>
                  </a:cubicBezTo>
                  <a:cubicBezTo>
                    <a:pt x="18900" y="5563"/>
                    <a:pt x="13500" y="6664"/>
                    <a:pt x="10125" y="7384"/>
                  </a:cubicBezTo>
                  <a:cubicBezTo>
                    <a:pt x="6750" y="8104"/>
                    <a:pt x="5400" y="8443"/>
                    <a:pt x="4500" y="8824"/>
                  </a:cubicBezTo>
                  <a:cubicBezTo>
                    <a:pt x="3600" y="9206"/>
                    <a:pt x="3150" y="9629"/>
                    <a:pt x="4275" y="10307"/>
                  </a:cubicBezTo>
                  <a:cubicBezTo>
                    <a:pt x="5400" y="10984"/>
                    <a:pt x="8100" y="11916"/>
                    <a:pt x="11025" y="13060"/>
                  </a:cubicBezTo>
                  <a:cubicBezTo>
                    <a:pt x="13950" y="14203"/>
                    <a:pt x="17100" y="15559"/>
                    <a:pt x="18450" y="16829"/>
                  </a:cubicBezTo>
                  <a:cubicBezTo>
                    <a:pt x="19800" y="18100"/>
                    <a:pt x="19350" y="19286"/>
                    <a:pt x="16875" y="20090"/>
                  </a:cubicBezTo>
                  <a:cubicBezTo>
                    <a:pt x="14400" y="20895"/>
                    <a:pt x="9900" y="21319"/>
                    <a:pt x="6750" y="21403"/>
                  </a:cubicBezTo>
                  <a:cubicBezTo>
                    <a:pt x="3600" y="21488"/>
                    <a:pt x="1800" y="21234"/>
                    <a:pt x="0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977062" y="514241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7486"/>
                    <a:pt x="800" y="13371"/>
                    <a:pt x="2733" y="9771"/>
                  </a:cubicBezTo>
                  <a:cubicBezTo>
                    <a:pt x="4667" y="6171"/>
                    <a:pt x="8133" y="3086"/>
                    <a:pt x="11533" y="1543"/>
                  </a:cubicBezTo>
                  <a:cubicBezTo>
                    <a:pt x="14933" y="0"/>
                    <a:pt x="182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964362" y="660291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8400"/>
                    <a:pt x="9078" y="15200"/>
                    <a:pt x="12678" y="11600"/>
                  </a:cubicBezTo>
                  <a:cubicBezTo>
                    <a:pt x="16278" y="8000"/>
                    <a:pt x="18939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139282" y="-1"/>
              <a:ext cx="187031" cy="4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90" fill="norm" stroke="1" extrusionOk="0">
                  <a:moveTo>
                    <a:pt x="11980" y="18371"/>
                  </a:moveTo>
                  <a:cubicBezTo>
                    <a:pt x="11737" y="17833"/>
                    <a:pt x="11494" y="17296"/>
                    <a:pt x="11009" y="16812"/>
                  </a:cubicBezTo>
                  <a:cubicBezTo>
                    <a:pt x="10524" y="16329"/>
                    <a:pt x="9796" y="15899"/>
                    <a:pt x="8825" y="15738"/>
                  </a:cubicBezTo>
                  <a:cubicBezTo>
                    <a:pt x="7854" y="15577"/>
                    <a:pt x="6641" y="15684"/>
                    <a:pt x="5184" y="16221"/>
                  </a:cubicBezTo>
                  <a:cubicBezTo>
                    <a:pt x="3728" y="16759"/>
                    <a:pt x="2029" y="17726"/>
                    <a:pt x="1058" y="18478"/>
                  </a:cubicBezTo>
                  <a:cubicBezTo>
                    <a:pt x="88" y="19230"/>
                    <a:pt x="-155" y="19768"/>
                    <a:pt x="88" y="20251"/>
                  </a:cubicBezTo>
                  <a:cubicBezTo>
                    <a:pt x="330" y="20735"/>
                    <a:pt x="1058" y="21165"/>
                    <a:pt x="2029" y="21326"/>
                  </a:cubicBezTo>
                  <a:cubicBezTo>
                    <a:pt x="3000" y="21487"/>
                    <a:pt x="4214" y="21380"/>
                    <a:pt x="6155" y="20574"/>
                  </a:cubicBezTo>
                  <a:cubicBezTo>
                    <a:pt x="8097" y="19768"/>
                    <a:pt x="10766" y="18263"/>
                    <a:pt x="12951" y="16006"/>
                  </a:cubicBezTo>
                  <a:cubicBezTo>
                    <a:pt x="15135" y="13750"/>
                    <a:pt x="16834" y="10741"/>
                    <a:pt x="17926" y="8162"/>
                  </a:cubicBezTo>
                  <a:cubicBezTo>
                    <a:pt x="19018" y="5583"/>
                    <a:pt x="19503" y="3433"/>
                    <a:pt x="19746" y="2090"/>
                  </a:cubicBezTo>
                  <a:cubicBezTo>
                    <a:pt x="19989" y="747"/>
                    <a:pt x="19989" y="209"/>
                    <a:pt x="19382" y="48"/>
                  </a:cubicBezTo>
                  <a:cubicBezTo>
                    <a:pt x="18775" y="-113"/>
                    <a:pt x="17562" y="102"/>
                    <a:pt x="16470" y="1123"/>
                  </a:cubicBezTo>
                  <a:cubicBezTo>
                    <a:pt x="15378" y="2144"/>
                    <a:pt x="14407" y="3971"/>
                    <a:pt x="13921" y="6335"/>
                  </a:cubicBezTo>
                  <a:cubicBezTo>
                    <a:pt x="13436" y="8699"/>
                    <a:pt x="13436" y="11600"/>
                    <a:pt x="13679" y="13535"/>
                  </a:cubicBezTo>
                  <a:cubicBezTo>
                    <a:pt x="13921" y="15469"/>
                    <a:pt x="14407" y="16436"/>
                    <a:pt x="15135" y="17188"/>
                  </a:cubicBezTo>
                  <a:cubicBezTo>
                    <a:pt x="15863" y="17941"/>
                    <a:pt x="16834" y="18478"/>
                    <a:pt x="17926" y="18639"/>
                  </a:cubicBezTo>
                  <a:cubicBezTo>
                    <a:pt x="19018" y="18800"/>
                    <a:pt x="20232" y="18586"/>
                    <a:pt x="21445" y="18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6970712" y="609491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248008" y="1504841"/>
              <a:ext cx="303355" cy="44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3" fill="norm" stroke="1" extrusionOk="0">
                  <a:moveTo>
                    <a:pt x="1248" y="0"/>
                  </a:moveTo>
                  <a:cubicBezTo>
                    <a:pt x="1848" y="2941"/>
                    <a:pt x="2448" y="5882"/>
                    <a:pt x="2748" y="9025"/>
                  </a:cubicBezTo>
                  <a:cubicBezTo>
                    <a:pt x="3048" y="12169"/>
                    <a:pt x="3048" y="15515"/>
                    <a:pt x="3048" y="17746"/>
                  </a:cubicBezTo>
                  <a:cubicBezTo>
                    <a:pt x="3048" y="19977"/>
                    <a:pt x="3048" y="21093"/>
                    <a:pt x="2973" y="21346"/>
                  </a:cubicBezTo>
                  <a:cubicBezTo>
                    <a:pt x="2898" y="21600"/>
                    <a:pt x="2748" y="20992"/>
                    <a:pt x="2223" y="19572"/>
                  </a:cubicBezTo>
                  <a:cubicBezTo>
                    <a:pt x="1698" y="18152"/>
                    <a:pt x="798" y="15921"/>
                    <a:pt x="348" y="14552"/>
                  </a:cubicBezTo>
                  <a:cubicBezTo>
                    <a:pt x="-102" y="13183"/>
                    <a:pt x="-102" y="12676"/>
                    <a:pt x="273" y="12321"/>
                  </a:cubicBezTo>
                  <a:cubicBezTo>
                    <a:pt x="648" y="11966"/>
                    <a:pt x="1398" y="11763"/>
                    <a:pt x="2898" y="11713"/>
                  </a:cubicBezTo>
                  <a:cubicBezTo>
                    <a:pt x="4398" y="11662"/>
                    <a:pt x="6648" y="11763"/>
                    <a:pt x="8673" y="11104"/>
                  </a:cubicBezTo>
                  <a:cubicBezTo>
                    <a:pt x="10698" y="10445"/>
                    <a:pt x="12498" y="9025"/>
                    <a:pt x="13698" y="7656"/>
                  </a:cubicBezTo>
                  <a:cubicBezTo>
                    <a:pt x="14898" y="6287"/>
                    <a:pt x="15498" y="4969"/>
                    <a:pt x="15873" y="4006"/>
                  </a:cubicBezTo>
                  <a:cubicBezTo>
                    <a:pt x="16248" y="3042"/>
                    <a:pt x="16398" y="2434"/>
                    <a:pt x="16473" y="2434"/>
                  </a:cubicBezTo>
                  <a:cubicBezTo>
                    <a:pt x="16548" y="2434"/>
                    <a:pt x="16548" y="3042"/>
                    <a:pt x="16623" y="5172"/>
                  </a:cubicBezTo>
                  <a:cubicBezTo>
                    <a:pt x="16698" y="7301"/>
                    <a:pt x="16848" y="10952"/>
                    <a:pt x="17073" y="13285"/>
                  </a:cubicBezTo>
                  <a:cubicBezTo>
                    <a:pt x="17298" y="15617"/>
                    <a:pt x="17598" y="16631"/>
                    <a:pt x="17973" y="17392"/>
                  </a:cubicBezTo>
                  <a:cubicBezTo>
                    <a:pt x="18348" y="18152"/>
                    <a:pt x="18798" y="18659"/>
                    <a:pt x="19398" y="18862"/>
                  </a:cubicBezTo>
                  <a:cubicBezTo>
                    <a:pt x="19998" y="19065"/>
                    <a:pt x="20748" y="18963"/>
                    <a:pt x="21498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559536" y="1835041"/>
              <a:ext cx="94094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7876" y="0"/>
                  </a:moveTo>
                  <a:cubicBezTo>
                    <a:pt x="5119" y="3260"/>
                    <a:pt x="2361" y="6521"/>
                    <a:pt x="983" y="9170"/>
                  </a:cubicBezTo>
                  <a:cubicBezTo>
                    <a:pt x="-396" y="11819"/>
                    <a:pt x="-396" y="13857"/>
                    <a:pt x="1442" y="16302"/>
                  </a:cubicBezTo>
                  <a:cubicBezTo>
                    <a:pt x="3281" y="18747"/>
                    <a:pt x="6957" y="21600"/>
                    <a:pt x="10404" y="21600"/>
                  </a:cubicBezTo>
                  <a:cubicBezTo>
                    <a:pt x="13851" y="21600"/>
                    <a:pt x="17068" y="18747"/>
                    <a:pt x="18906" y="15487"/>
                  </a:cubicBezTo>
                  <a:cubicBezTo>
                    <a:pt x="20744" y="12226"/>
                    <a:pt x="21204" y="8558"/>
                    <a:pt x="18676" y="6521"/>
                  </a:cubicBezTo>
                  <a:cubicBezTo>
                    <a:pt x="16149" y="4483"/>
                    <a:pt x="10634" y="4075"/>
                    <a:pt x="5119" y="3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748212" y="164454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792662" y="1822341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5300662" y="1513085"/>
              <a:ext cx="43291" cy="4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04" fill="norm" stroke="1" extrusionOk="0">
                  <a:moveTo>
                    <a:pt x="12343" y="1838"/>
                  </a:moveTo>
                  <a:cubicBezTo>
                    <a:pt x="12343" y="979"/>
                    <a:pt x="12343" y="119"/>
                    <a:pt x="13886" y="11"/>
                  </a:cubicBezTo>
                  <a:cubicBezTo>
                    <a:pt x="15429" y="-96"/>
                    <a:pt x="18514" y="549"/>
                    <a:pt x="20057" y="2537"/>
                  </a:cubicBezTo>
                  <a:cubicBezTo>
                    <a:pt x="21600" y="4525"/>
                    <a:pt x="21600" y="7856"/>
                    <a:pt x="18000" y="11241"/>
                  </a:cubicBezTo>
                  <a:cubicBezTo>
                    <a:pt x="14400" y="14626"/>
                    <a:pt x="7200" y="18065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5313362" y="1412453"/>
              <a:ext cx="292101" cy="12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939" y="16073"/>
                    <a:pt x="1878" y="11033"/>
                    <a:pt x="4148" y="7253"/>
                  </a:cubicBezTo>
                  <a:cubicBezTo>
                    <a:pt x="6417" y="3473"/>
                    <a:pt x="10017" y="953"/>
                    <a:pt x="13148" y="233"/>
                  </a:cubicBezTo>
                  <a:cubicBezTo>
                    <a:pt x="16278" y="-487"/>
                    <a:pt x="18939" y="593"/>
                    <a:pt x="21600" y="1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5370512" y="1600091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5541962" y="1746141"/>
              <a:ext cx="133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235"/>
                    <a:pt x="11657" y="8471"/>
                    <a:pt x="15257" y="12071"/>
                  </a:cubicBezTo>
                  <a:cubicBezTo>
                    <a:pt x="18857" y="15671"/>
                    <a:pt x="20229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561012" y="1758841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980112" y="1577584"/>
              <a:ext cx="234951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195" y="17141"/>
                    <a:pt x="389" y="12987"/>
                    <a:pt x="973" y="10080"/>
                  </a:cubicBezTo>
                  <a:cubicBezTo>
                    <a:pt x="1557" y="7172"/>
                    <a:pt x="2530" y="5510"/>
                    <a:pt x="5838" y="3849"/>
                  </a:cubicBezTo>
                  <a:cubicBezTo>
                    <a:pt x="9146" y="2187"/>
                    <a:pt x="14789" y="526"/>
                    <a:pt x="17805" y="110"/>
                  </a:cubicBezTo>
                  <a:cubicBezTo>
                    <a:pt x="20822" y="-305"/>
                    <a:pt x="21211" y="526"/>
                    <a:pt x="21600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6049962" y="1680197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83" y="12582"/>
                    <a:pt x="4966" y="4867"/>
                    <a:pt x="8566" y="1782"/>
                  </a:cubicBezTo>
                  <a:cubicBezTo>
                    <a:pt x="12166" y="-1304"/>
                    <a:pt x="16883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6069012" y="1777891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6532562" y="1473091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600"/>
                    <a:pt x="15429" y="7200"/>
                    <a:pt x="11829" y="10800"/>
                  </a:cubicBezTo>
                  <a:cubicBezTo>
                    <a:pt x="8229" y="14400"/>
                    <a:pt x="4114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6494462" y="1429346"/>
              <a:ext cx="311151" cy="1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2057" y="15879"/>
                    <a:pt x="4114" y="10553"/>
                    <a:pt x="6833" y="6854"/>
                  </a:cubicBezTo>
                  <a:cubicBezTo>
                    <a:pt x="9551" y="3156"/>
                    <a:pt x="12931" y="1084"/>
                    <a:pt x="15502" y="345"/>
                  </a:cubicBezTo>
                  <a:cubicBezTo>
                    <a:pt x="18073" y="-395"/>
                    <a:pt x="19837" y="197"/>
                    <a:pt x="21600" y="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570662" y="1619141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8000"/>
                    <a:pt x="8780" y="14400"/>
                    <a:pt x="12380" y="10800"/>
                  </a:cubicBezTo>
                  <a:cubicBezTo>
                    <a:pt x="15980" y="7200"/>
                    <a:pt x="1879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773862" y="1714391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862762" y="1752491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86"/>
                    <a:pt x="10800" y="3771"/>
                    <a:pt x="7200" y="7371"/>
                  </a:cubicBezTo>
                  <a:cubicBezTo>
                    <a:pt x="3600" y="10971"/>
                    <a:pt x="1800" y="16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151812" y="1549291"/>
              <a:ext cx="1905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24"/>
                  </a:moveTo>
                  <a:cubicBezTo>
                    <a:pt x="2160" y="9425"/>
                    <a:pt x="4320" y="14727"/>
                    <a:pt x="5880" y="17771"/>
                  </a:cubicBezTo>
                  <a:cubicBezTo>
                    <a:pt x="7440" y="20815"/>
                    <a:pt x="8400" y="21600"/>
                    <a:pt x="9360" y="21600"/>
                  </a:cubicBezTo>
                  <a:cubicBezTo>
                    <a:pt x="10320" y="21600"/>
                    <a:pt x="11280" y="20815"/>
                    <a:pt x="12480" y="18458"/>
                  </a:cubicBezTo>
                  <a:cubicBezTo>
                    <a:pt x="13680" y="16102"/>
                    <a:pt x="15120" y="12175"/>
                    <a:pt x="15840" y="9327"/>
                  </a:cubicBezTo>
                  <a:cubicBezTo>
                    <a:pt x="16560" y="6480"/>
                    <a:pt x="16560" y="4713"/>
                    <a:pt x="17400" y="3338"/>
                  </a:cubicBezTo>
                  <a:cubicBezTo>
                    <a:pt x="18240" y="1964"/>
                    <a:pt x="19920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425164" y="1533327"/>
              <a:ext cx="107649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510" fill="norm" stroke="1" extrusionOk="0">
                  <a:moveTo>
                    <a:pt x="20727" y="2070"/>
                  </a:moveTo>
                  <a:cubicBezTo>
                    <a:pt x="19912" y="1088"/>
                    <a:pt x="19097" y="106"/>
                    <a:pt x="15633" y="8"/>
                  </a:cubicBezTo>
                  <a:cubicBezTo>
                    <a:pt x="12169" y="-90"/>
                    <a:pt x="6055" y="695"/>
                    <a:pt x="2795" y="2070"/>
                  </a:cubicBezTo>
                  <a:cubicBezTo>
                    <a:pt x="-465" y="3445"/>
                    <a:pt x="-873" y="5408"/>
                    <a:pt x="1572" y="7470"/>
                  </a:cubicBezTo>
                  <a:cubicBezTo>
                    <a:pt x="4018" y="9532"/>
                    <a:pt x="9316" y="11692"/>
                    <a:pt x="12780" y="13066"/>
                  </a:cubicBezTo>
                  <a:cubicBezTo>
                    <a:pt x="16244" y="14441"/>
                    <a:pt x="17874" y="15030"/>
                    <a:pt x="18689" y="15815"/>
                  </a:cubicBezTo>
                  <a:cubicBezTo>
                    <a:pt x="19504" y="16601"/>
                    <a:pt x="19504" y="17583"/>
                    <a:pt x="16448" y="18565"/>
                  </a:cubicBezTo>
                  <a:cubicBezTo>
                    <a:pt x="13391" y="19546"/>
                    <a:pt x="7278" y="20528"/>
                    <a:pt x="1165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602662" y="172074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9494589" y="1403241"/>
              <a:ext cx="294000" cy="38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0" fill="norm" stroke="1" extrusionOk="0">
                  <a:moveTo>
                    <a:pt x="5804" y="0"/>
                  </a:moveTo>
                  <a:cubicBezTo>
                    <a:pt x="5341" y="4603"/>
                    <a:pt x="4878" y="9207"/>
                    <a:pt x="4570" y="12393"/>
                  </a:cubicBezTo>
                  <a:cubicBezTo>
                    <a:pt x="4261" y="15580"/>
                    <a:pt x="4107" y="17351"/>
                    <a:pt x="3952" y="18531"/>
                  </a:cubicBezTo>
                  <a:cubicBezTo>
                    <a:pt x="3798" y="19711"/>
                    <a:pt x="3644" y="20302"/>
                    <a:pt x="3258" y="20774"/>
                  </a:cubicBezTo>
                  <a:cubicBezTo>
                    <a:pt x="2872" y="21246"/>
                    <a:pt x="2255" y="21600"/>
                    <a:pt x="1792" y="21246"/>
                  </a:cubicBezTo>
                  <a:cubicBezTo>
                    <a:pt x="1330" y="20892"/>
                    <a:pt x="1021" y="19830"/>
                    <a:pt x="712" y="18944"/>
                  </a:cubicBezTo>
                  <a:cubicBezTo>
                    <a:pt x="404" y="18059"/>
                    <a:pt x="95" y="17351"/>
                    <a:pt x="18" y="16702"/>
                  </a:cubicBezTo>
                  <a:cubicBezTo>
                    <a:pt x="-59" y="16052"/>
                    <a:pt x="95" y="15462"/>
                    <a:pt x="790" y="15167"/>
                  </a:cubicBezTo>
                  <a:cubicBezTo>
                    <a:pt x="1484" y="14872"/>
                    <a:pt x="2718" y="14872"/>
                    <a:pt x="4647" y="14400"/>
                  </a:cubicBezTo>
                  <a:cubicBezTo>
                    <a:pt x="6575" y="13928"/>
                    <a:pt x="9198" y="12984"/>
                    <a:pt x="11821" y="11154"/>
                  </a:cubicBezTo>
                  <a:cubicBezTo>
                    <a:pt x="14444" y="9325"/>
                    <a:pt x="17067" y="6610"/>
                    <a:pt x="18687" y="4839"/>
                  </a:cubicBezTo>
                  <a:cubicBezTo>
                    <a:pt x="20307" y="3069"/>
                    <a:pt x="20924" y="2243"/>
                    <a:pt x="21232" y="2243"/>
                  </a:cubicBezTo>
                  <a:cubicBezTo>
                    <a:pt x="21541" y="2243"/>
                    <a:pt x="21541" y="3069"/>
                    <a:pt x="20847" y="5370"/>
                  </a:cubicBezTo>
                  <a:cubicBezTo>
                    <a:pt x="20152" y="7672"/>
                    <a:pt x="18764" y="11449"/>
                    <a:pt x="17838" y="14223"/>
                  </a:cubicBezTo>
                  <a:cubicBezTo>
                    <a:pt x="16912" y="16997"/>
                    <a:pt x="16450" y="18767"/>
                    <a:pt x="15987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9828212" y="1746141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967912" y="153659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9961562" y="1746141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380662" y="1447691"/>
              <a:ext cx="38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569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0367962" y="1385133"/>
              <a:ext cx="260351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0" y="18200"/>
                    <a:pt x="0" y="14960"/>
                    <a:pt x="878" y="11900"/>
                  </a:cubicBezTo>
                  <a:cubicBezTo>
                    <a:pt x="1756" y="8840"/>
                    <a:pt x="3512" y="5960"/>
                    <a:pt x="6410" y="3800"/>
                  </a:cubicBezTo>
                  <a:cubicBezTo>
                    <a:pt x="9307" y="1640"/>
                    <a:pt x="13346" y="200"/>
                    <a:pt x="16068" y="20"/>
                  </a:cubicBezTo>
                  <a:cubicBezTo>
                    <a:pt x="18790" y="-160"/>
                    <a:pt x="20195" y="920"/>
                    <a:pt x="21600" y="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0393362" y="1606441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0596562" y="1669941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154"/>
                    <a:pt x="6171" y="8308"/>
                    <a:pt x="9771" y="11908"/>
                  </a:cubicBezTo>
                  <a:cubicBezTo>
                    <a:pt x="13371" y="15508"/>
                    <a:pt x="17486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0564812" y="1704254"/>
              <a:ext cx="158751" cy="18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21600" y="424"/>
                  </a:moveTo>
                  <a:cubicBezTo>
                    <a:pt x="20160" y="-50"/>
                    <a:pt x="18720" y="-525"/>
                    <a:pt x="15696" y="1374"/>
                  </a:cubicBezTo>
                  <a:cubicBezTo>
                    <a:pt x="12672" y="3273"/>
                    <a:pt x="8064" y="7545"/>
                    <a:pt x="5184" y="11224"/>
                  </a:cubicBezTo>
                  <a:cubicBezTo>
                    <a:pt x="2304" y="14904"/>
                    <a:pt x="1152" y="17989"/>
                    <a:pt x="0" y="21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0920412" y="1524685"/>
              <a:ext cx="1968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697" y="13860"/>
                    <a:pt x="1394" y="6660"/>
                    <a:pt x="4297" y="3060"/>
                  </a:cubicBezTo>
                  <a:cubicBezTo>
                    <a:pt x="7200" y="-540"/>
                    <a:pt x="12310" y="-540"/>
                    <a:pt x="15561" y="900"/>
                  </a:cubicBezTo>
                  <a:cubicBezTo>
                    <a:pt x="18813" y="2340"/>
                    <a:pt x="20206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0944680" y="1631841"/>
              <a:ext cx="236083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0" fill="norm" stroke="1" extrusionOk="0">
                  <a:moveTo>
                    <a:pt x="1839" y="16200"/>
                  </a:moveTo>
                  <a:cubicBezTo>
                    <a:pt x="874" y="18000"/>
                    <a:pt x="-90" y="19800"/>
                    <a:pt x="6" y="20700"/>
                  </a:cubicBezTo>
                  <a:cubicBezTo>
                    <a:pt x="103" y="21600"/>
                    <a:pt x="1260" y="21600"/>
                    <a:pt x="4346" y="18000"/>
                  </a:cubicBezTo>
                  <a:cubicBezTo>
                    <a:pt x="7431" y="14400"/>
                    <a:pt x="12446" y="7200"/>
                    <a:pt x="15628" y="3600"/>
                  </a:cubicBezTo>
                  <a:cubicBezTo>
                    <a:pt x="18810" y="0"/>
                    <a:pt x="20160" y="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0971212" y="1676291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7673"/>
                    <a:pt x="6092" y="13745"/>
                    <a:pt x="9692" y="10145"/>
                  </a:cubicBezTo>
                  <a:cubicBezTo>
                    <a:pt x="13292" y="6545"/>
                    <a:pt x="17446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1022012" y="1434991"/>
              <a:ext cx="184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075"/>
                    <a:pt x="16138" y="4149"/>
                    <a:pt x="13283" y="6956"/>
                  </a:cubicBezTo>
                  <a:cubicBezTo>
                    <a:pt x="10428" y="9763"/>
                    <a:pt x="7448" y="13302"/>
                    <a:pt x="5214" y="15864"/>
                  </a:cubicBezTo>
                  <a:cubicBezTo>
                    <a:pt x="2979" y="18427"/>
                    <a:pt x="1490" y="20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1460162" y="1409591"/>
              <a:ext cx="10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929"/>
                    <a:pt x="15671" y="3857"/>
                    <a:pt x="12282" y="7071"/>
                  </a:cubicBezTo>
                  <a:cubicBezTo>
                    <a:pt x="8894" y="10286"/>
                    <a:pt x="5082" y="14786"/>
                    <a:pt x="2965" y="17421"/>
                  </a:cubicBezTo>
                  <a:cubicBezTo>
                    <a:pt x="847" y="20057"/>
                    <a:pt x="424" y="20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11517312" y="1353724"/>
              <a:ext cx="298451" cy="6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1203"/>
                  </a:moveTo>
                  <a:cubicBezTo>
                    <a:pt x="0" y="17930"/>
                    <a:pt x="0" y="14658"/>
                    <a:pt x="766" y="11058"/>
                  </a:cubicBezTo>
                  <a:cubicBezTo>
                    <a:pt x="1532" y="7458"/>
                    <a:pt x="3064" y="3530"/>
                    <a:pt x="5821" y="1567"/>
                  </a:cubicBezTo>
                  <a:cubicBezTo>
                    <a:pt x="8579" y="-397"/>
                    <a:pt x="12562" y="-397"/>
                    <a:pt x="15396" y="912"/>
                  </a:cubicBezTo>
                  <a:cubicBezTo>
                    <a:pt x="18230" y="2221"/>
                    <a:pt x="19915" y="4839"/>
                    <a:pt x="21600" y="7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11491912" y="1576014"/>
              <a:ext cx="215901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12" y="13500"/>
                    <a:pt x="424" y="6300"/>
                    <a:pt x="1059" y="2700"/>
                  </a:cubicBezTo>
                  <a:cubicBezTo>
                    <a:pt x="1694" y="-900"/>
                    <a:pt x="2753" y="-900"/>
                    <a:pt x="6247" y="2700"/>
                  </a:cubicBezTo>
                  <a:cubicBezTo>
                    <a:pt x="9741" y="6300"/>
                    <a:pt x="15671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11663362" y="1663591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000"/>
                    <a:pt x="6821" y="8000"/>
                    <a:pt x="10421" y="11600"/>
                  </a:cubicBezTo>
                  <a:cubicBezTo>
                    <a:pt x="14021" y="15200"/>
                    <a:pt x="17811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1669712" y="1695341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724"/>
                    <a:pt x="13655" y="5449"/>
                    <a:pt x="10055" y="9049"/>
                  </a:cubicBezTo>
                  <a:cubicBezTo>
                    <a:pt x="6455" y="12649"/>
                    <a:pt x="3228" y="17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3897841" y="2908191"/>
              <a:ext cx="316972" cy="58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51" fill="norm" stroke="1" extrusionOk="0">
                  <a:moveTo>
                    <a:pt x="9036" y="11888"/>
                  </a:moveTo>
                  <a:cubicBezTo>
                    <a:pt x="9324" y="11499"/>
                    <a:pt x="9612" y="11111"/>
                    <a:pt x="9396" y="10839"/>
                  </a:cubicBezTo>
                  <a:cubicBezTo>
                    <a:pt x="9180" y="10567"/>
                    <a:pt x="8460" y="10412"/>
                    <a:pt x="7740" y="10373"/>
                  </a:cubicBezTo>
                  <a:cubicBezTo>
                    <a:pt x="7020" y="10334"/>
                    <a:pt x="6300" y="10412"/>
                    <a:pt x="5148" y="11072"/>
                  </a:cubicBezTo>
                  <a:cubicBezTo>
                    <a:pt x="3996" y="11732"/>
                    <a:pt x="2412" y="12976"/>
                    <a:pt x="1476" y="14374"/>
                  </a:cubicBezTo>
                  <a:cubicBezTo>
                    <a:pt x="540" y="15773"/>
                    <a:pt x="252" y="17327"/>
                    <a:pt x="108" y="18337"/>
                  </a:cubicBezTo>
                  <a:cubicBezTo>
                    <a:pt x="-36" y="19347"/>
                    <a:pt x="-36" y="19813"/>
                    <a:pt x="108" y="20240"/>
                  </a:cubicBezTo>
                  <a:cubicBezTo>
                    <a:pt x="252" y="20668"/>
                    <a:pt x="540" y="21056"/>
                    <a:pt x="1044" y="21289"/>
                  </a:cubicBezTo>
                  <a:cubicBezTo>
                    <a:pt x="1548" y="21522"/>
                    <a:pt x="2268" y="21600"/>
                    <a:pt x="3348" y="21522"/>
                  </a:cubicBezTo>
                  <a:cubicBezTo>
                    <a:pt x="4428" y="21445"/>
                    <a:pt x="5868" y="21212"/>
                    <a:pt x="7884" y="20007"/>
                  </a:cubicBezTo>
                  <a:cubicBezTo>
                    <a:pt x="9900" y="18803"/>
                    <a:pt x="12492" y="16627"/>
                    <a:pt x="14436" y="14219"/>
                  </a:cubicBezTo>
                  <a:cubicBezTo>
                    <a:pt x="16380" y="11810"/>
                    <a:pt x="17676" y="9168"/>
                    <a:pt x="18252" y="6915"/>
                  </a:cubicBezTo>
                  <a:cubicBezTo>
                    <a:pt x="18828" y="4662"/>
                    <a:pt x="18684" y="2797"/>
                    <a:pt x="18324" y="1632"/>
                  </a:cubicBezTo>
                  <a:cubicBezTo>
                    <a:pt x="17964" y="466"/>
                    <a:pt x="17388" y="0"/>
                    <a:pt x="16812" y="0"/>
                  </a:cubicBezTo>
                  <a:cubicBezTo>
                    <a:pt x="16236" y="0"/>
                    <a:pt x="15660" y="466"/>
                    <a:pt x="15156" y="1748"/>
                  </a:cubicBezTo>
                  <a:cubicBezTo>
                    <a:pt x="14652" y="3030"/>
                    <a:pt x="14220" y="5128"/>
                    <a:pt x="14292" y="7109"/>
                  </a:cubicBezTo>
                  <a:cubicBezTo>
                    <a:pt x="14364" y="9091"/>
                    <a:pt x="14940" y="10955"/>
                    <a:pt x="15444" y="12509"/>
                  </a:cubicBezTo>
                  <a:cubicBezTo>
                    <a:pt x="15948" y="14063"/>
                    <a:pt x="16380" y="15306"/>
                    <a:pt x="17100" y="16200"/>
                  </a:cubicBezTo>
                  <a:cubicBezTo>
                    <a:pt x="17820" y="17094"/>
                    <a:pt x="18828" y="17637"/>
                    <a:pt x="19620" y="17948"/>
                  </a:cubicBezTo>
                  <a:cubicBezTo>
                    <a:pt x="20412" y="18259"/>
                    <a:pt x="20988" y="18337"/>
                    <a:pt x="21564" y="18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005262" y="3217224"/>
              <a:ext cx="14605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0" y="831"/>
                  </a:moveTo>
                  <a:cubicBezTo>
                    <a:pt x="3130" y="0"/>
                    <a:pt x="6261" y="-831"/>
                    <a:pt x="9078" y="1661"/>
                  </a:cubicBezTo>
                  <a:cubicBezTo>
                    <a:pt x="11896" y="4154"/>
                    <a:pt x="14400" y="9969"/>
                    <a:pt x="16435" y="13707"/>
                  </a:cubicBezTo>
                  <a:cubicBezTo>
                    <a:pt x="18470" y="17446"/>
                    <a:pt x="20035" y="19107"/>
                    <a:pt x="21600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4684712" y="3219341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4400"/>
                    <a:pt x="8280" y="7200"/>
                    <a:pt x="11880" y="3600"/>
                  </a:cubicBezTo>
                  <a:cubicBezTo>
                    <a:pt x="15480" y="0"/>
                    <a:pt x="185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4722812" y="3397141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4400"/>
                    <a:pt x="9491" y="7200"/>
                    <a:pt x="13091" y="3600"/>
                  </a:cubicBezTo>
                  <a:cubicBezTo>
                    <a:pt x="16691" y="0"/>
                    <a:pt x="191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5681662" y="3229521"/>
              <a:ext cx="215901" cy="24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5117"/>
                  </a:moveTo>
                  <a:cubicBezTo>
                    <a:pt x="212" y="4028"/>
                    <a:pt x="424" y="2939"/>
                    <a:pt x="635" y="3393"/>
                  </a:cubicBezTo>
                  <a:cubicBezTo>
                    <a:pt x="847" y="3846"/>
                    <a:pt x="1059" y="5843"/>
                    <a:pt x="1165" y="8747"/>
                  </a:cubicBezTo>
                  <a:cubicBezTo>
                    <a:pt x="1271" y="11651"/>
                    <a:pt x="1271" y="15463"/>
                    <a:pt x="1165" y="17823"/>
                  </a:cubicBezTo>
                  <a:cubicBezTo>
                    <a:pt x="1059" y="20182"/>
                    <a:pt x="847" y="21090"/>
                    <a:pt x="741" y="20727"/>
                  </a:cubicBezTo>
                  <a:cubicBezTo>
                    <a:pt x="635" y="20364"/>
                    <a:pt x="635" y="18730"/>
                    <a:pt x="953" y="15554"/>
                  </a:cubicBezTo>
                  <a:cubicBezTo>
                    <a:pt x="1271" y="12377"/>
                    <a:pt x="1906" y="7658"/>
                    <a:pt x="2541" y="4845"/>
                  </a:cubicBezTo>
                  <a:cubicBezTo>
                    <a:pt x="3176" y="2031"/>
                    <a:pt x="3812" y="1124"/>
                    <a:pt x="4659" y="488"/>
                  </a:cubicBezTo>
                  <a:cubicBezTo>
                    <a:pt x="5506" y="-147"/>
                    <a:pt x="6565" y="-510"/>
                    <a:pt x="7835" y="1668"/>
                  </a:cubicBezTo>
                  <a:cubicBezTo>
                    <a:pt x="9106" y="3846"/>
                    <a:pt x="10588" y="8566"/>
                    <a:pt x="11224" y="11379"/>
                  </a:cubicBezTo>
                  <a:cubicBezTo>
                    <a:pt x="11859" y="14193"/>
                    <a:pt x="11647" y="15100"/>
                    <a:pt x="11435" y="15100"/>
                  </a:cubicBezTo>
                  <a:cubicBezTo>
                    <a:pt x="11224" y="15100"/>
                    <a:pt x="11012" y="14193"/>
                    <a:pt x="11118" y="12650"/>
                  </a:cubicBezTo>
                  <a:cubicBezTo>
                    <a:pt x="11224" y="11107"/>
                    <a:pt x="11647" y="8929"/>
                    <a:pt x="12282" y="6932"/>
                  </a:cubicBezTo>
                  <a:cubicBezTo>
                    <a:pt x="12918" y="4935"/>
                    <a:pt x="13765" y="3120"/>
                    <a:pt x="14718" y="2122"/>
                  </a:cubicBezTo>
                  <a:cubicBezTo>
                    <a:pt x="15671" y="1124"/>
                    <a:pt x="16729" y="942"/>
                    <a:pt x="17471" y="1396"/>
                  </a:cubicBezTo>
                  <a:cubicBezTo>
                    <a:pt x="18212" y="1850"/>
                    <a:pt x="18635" y="2939"/>
                    <a:pt x="19271" y="5843"/>
                  </a:cubicBezTo>
                  <a:cubicBezTo>
                    <a:pt x="19906" y="8747"/>
                    <a:pt x="20753" y="13466"/>
                    <a:pt x="21600" y="18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954228" y="3197853"/>
              <a:ext cx="222735" cy="20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36" fill="norm" stroke="1" extrusionOk="0">
                  <a:moveTo>
                    <a:pt x="13369" y="8673"/>
                  </a:moveTo>
                  <a:cubicBezTo>
                    <a:pt x="13773" y="6297"/>
                    <a:pt x="14177" y="3921"/>
                    <a:pt x="14076" y="2301"/>
                  </a:cubicBezTo>
                  <a:cubicBezTo>
                    <a:pt x="13975" y="681"/>
                    <a:pt x="13369" y="-183"/>
                    <a:pt x="11653" y="33"/>
                  </a:cubicBezTo>
                  <a:cubicBezTo>
                    <a:pt x="9937" y="249"/>
                    <a:pt x="7111" y="1545"/>
                    <a:pt x="4790" y="4461"/>
                  </a:cubicBezTo>
                  <a:cubicBezTo>
                    <a:pt x="2468" y="7377"/>
                    <a:pt x="651" y="11913"/>
                    <a:pt x="147" y="15261"/>
                  </a:cubicBezTo>
                  <a:cubicBezTo>
                    <a:pt x="-358" y="18609"/>
                    <a:pt x="449" y="20769"/>
                    <a:pt x="2367" y="21093"/>
                  </a:cubicBezTo>
                  <a:cubicBezTo>
                    <a:pt x="4285" y="21417"/>
                    <a:pt x="7313" y="19905"/>
                    <a:pt x="9534" y="16557"/>
                  </a:cubicBezTo>
                  <a:cubicBezTo>
                    <a:pt x="11754" y="13209"/>
                    <a:pt x="13167" y="8025"/>
                    <a:pt x="13874" y="4893"/>
                  </a:cubicBezTo>
                  <a:cubicBezTo>
                    <a:pt x="14580" y="1761"/>
                    <a:pt x="14580" y="681"/>
                    <a:pt x="14479" y="681"/>
                  </a:cubicBezTo>
                  <a:cubicBezTo>
                    <a:pt x="14378" y="681"/>
                    <a:pt x="14177" y="1761"/>
                    <a:pt x="14580" y="4245"/>
                  </a:cubicBezTo>
                  <a:cubicBezTo>
                    <a:pt x="14984" y="6729"/>
                    <a:pt x="15993" y="10617"/>
                    <a:pt x="17205" y="13317"/>
                  </a:cubicBezTo>
                  <a:cubicBezTo>
                    <a:pt x="18416" y="16017"/>
                    <a:pt x="19829" y="17529"/>
                    <a:pt x="21242" y="19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6221412" y="3219341"/>
              <a:ext cx="196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3360"/>
                    <a:pt x="8826" y="6720"/>
                    <a:pt x="12426" y="10320"/>
                  </a:cubicBezTo>
                  <a:cubicBezTo>
                    <a:pt x="16026" y="13920"/>
                    <a:pt x="18813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6253162" y="3177980"/>
              <a:ext cx="196851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626"/>
                  </a:moveTo>
                  <a:cubicBezTo>
                    <a:pt x="20903" y="855"/>
                    <a:pt x="20206" y="83"/>
                    <a:pt x="19161" y="6"/>
                  </a:cubicBezTo>
                  <a:cubicBezTo>
                    <a:pt x="18116" y="-71"/>
                    <a:pt x="16723" y="546"/>
                    <a:pt x="14400" y="2860"/>
                  </a:cubicBezTo>
                  <a:cubicBezTo>
                    <a:pt x="12077" y="5175"/>
                    <a:pt x="8826" y="9186"/>
                    <a:pt x="6271" y="12580"/>
                  </a:cubicBezTo>
                  <a:cubicBezTo>
                    <a:pt x="3716" y="15975"/>
                    <a:pt x="1858" y="18752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5879123" y="3644791"/>
              <a:ext cx="291490" cy="1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4" fill="norm" stroke="1" extrusionOk="0">
                  <a:moveTo>
                    <a:pt x="14042" y="0"/>
                  </a:moveTo>
                  <a:cubicBezTo>
                    <a:pt x="13729" y="3411"/>
                    <a:pt x="13416" y="6821"/>
                    <a:pt x="12085" y="10345"/>
                  </a:cubicBezTo>
                  <a:cubicBezTo>
                    <a:pt x="10755" y="13869"/>
                    <a:pt x="8407" y="17507"/>
                    <a:pt x="6685" y="19440"/>
                  </a:cubicBezTo>
                  <a:cubicBezTo>
                    <a:pt x="4964" y="21373"/>
                    <a:pt x="3868" y="21600"/>
                    <a:pt x="2929" y="21145"/>
                  </a:cubicBezTo>
                  <a:cubicBezTo>
                    <a:pt x="1990" y="20691"/>
                    <a:pt x="1207" y="19554"/>
                    <a:pt x="738" y="18417"/>
                  </a:cubicBezTo>
                  <a:cubicBezTo>
                    <a:pt x="268" y="17280"/>
                    <a:pt x="112" y="16143"/>
                    <a:pt x="33" y="15006"/>
                  </a:cubicBezTo>
                  <a:cubicBezTo>
                    <a:pt x="-45" y="13869"/>
                    <a:pt x="-45" y="12733"/>
                    <a:pt x="738" y="11482"/>
                  </a:cubicBezTo>
                  <a:cubicBezTo>
                    <a:pt x="1520" y="10232"/>
                    <a:pt x="3085" y="8867"/>
                    <a:pt x="5120" y="8526"/>
                  </a:cubicBezTo>
                  <a:cubicBezTo>
                    <a:pt x="7155" y="8185"/>
                    <a:pt x="9659" y="8867"/>
                    <a:pt x="11616" y="10232"/>
                  </a:cubicBezTo>
                  <a:cubicBezTo>
                    <a:pt x="13572" y="11596"/>
                    <a:pt x="14981" y="13642"/>
                    <a:pt x="15998" y="15006"/>
                  </a:cubicBezTo>
                  <a:cubicBezTo>
                    <a:pt x="17016" y="16371"/>
                    <a:pt x="17642" y="17053"/>
                    <a:pt x="18503" y="17053"/>
                  </a:cubicBezTo>
                  <a:cubicBezTo>
                    <a:pt x="19364" y="17053"/>
                    <a:pt x="20459" y="16371"/>
                    <a:pt x="21555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958012" y="2800241"/>
              <a:ext cx="31751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25"/>
                    <a:pt x="15840" y="2250"/>
                    <a:pt x="15840" y="3600"/>
                  </a:cubicBezTo>
                  <a:cubicBezTo>
                    <a:pt x="15840" y="4950"/>
                    <a:pt x="18720" y="6525"/>
                    <a:pt x="18720" y="8123"/>
                  </a:cubicBezTo>
                  <a:cubicBezTo>
                    <a:pt x="18720" y="9720"/>
                    <a:pt x="15840" y="11340"/>
                    <a:pt x="12240" y="12915"/>
                  </a:cubicBezTo>
                  <a:cubicBezTo>
                    <a:pt x="8640" y="14490"/>
                    <a:pt x="4320" y="16020"/>
                    <a:pt x="2160" y="1746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212012" y="2984391"/>
              <a:ext cx="311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8" y="19045"/>
                    <a:pt x="1176" y="16490"/>
                    <a:pt x="2865" y="13703"/>
                  </a:cubicBezTo>
                  <a:cubicBezTo>
                    <a:pt x="4555" y="10916"/>
                    <a:pt x="7347" y="7897"/>
                    <a:pt x="10653" y="5574"/>
                  </a:cubicBezTo>
                  <a:cubicBezTo>
                    <a:pt x="13959" y="3252"/>
                    <a:pt x="17780" y="16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275512" y="3314591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295573" y="2617226"/>
              <a:ext cx="164090" cy="27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66" fill="norm" stroke="1" extrusionOk="0">
                  <a:moveTo>
                    <a:pt x="5683" y="9382"/>
                  </a:moveTo>
                  <a:cubicBezTo>
                    <a:pt x="4299" y="12539"/>
                    <a:pt x="2914" y="15696"/>
                    <a:pt x="1945" y="17856"/>
                  </a:cubicBezTo>
                  <a:cubicBezTo>
                    <a:pt x="976" y="20016"/>
                    <a:pt x="422" y="21179"/>
                    <a:pt x="145" y="21262"/>
                  </a:cubicBezTo>
                  <a:cubicBezTo>
                    <a:pt x="-132" y="21345"/>
                    <a:pt x="-132" y="20348"/>
                    <a:pt x="1253" y="17108"/>
                  </a:cubicBezTo>
                  <a:cubicBezTo>
                    <a:pt x="2637" y="13868"/>
                    <a:pt x="5406" y="8385"/>
                    <a:pt x="7345" y="5228"/>
                  </a:cubicBezTo>
                  <a:cubicBezTo>
                    <a:pt x="9283" y="2071"/>
                    <a:pt x="10391" y="1240"/>
                    <a:pt x="11637" y="659"/>
                  </a:cubicBezTo>
                  <a:cubicBezTo>
                    <a:pt x="12883" y="77"/>
                    <a:pt x="14268" y="-255"/>
                    <a:pt x="15237" y="243"/>
                  </a:cubicBezTo>
                  <a:cubicBezTo>
                    <a:pt x="16206" y="742"/>
                    <a:pt x="16760" y="2071"/>
                    <a:pt x="17453" y="4813"/>
                  </a:cubicBezTo>
                  <a:cubicBezTo>
                    <a:pt x="18145" y="7554"/>
                    <a:pt x="18976" y="11708"/>
                    <a:pt x="19668" y="14200"/>
                  </a:cubicBezTo>
                  <a:cubicBezTo>
                    <a:pt x="20360" y="16693"/>
                    <a:pt x="20914" y="17523"/>
                    <a:pt x="21468" y="18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3559327" y="459440"/>
              <a:ext cx="205214" cy="51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59" fill="norm" stroke="1" extrusionOk="0">
                  <a:moveTo>
                    <a:pt x="4636" y="11056"/>
                  </a:moveTo>
                  <a:cubicBezTo>
                    <a:pt x="4208" y="10436"/>
                    <a:pt x="3780" y="9817"/>
                    <a:pt x="4101" y="9817"/>
                  </a:cubicBezTo>
                  <a:cubicBezTo>
                    <a:pt x="4422" y="9817"/>
                    <a:pt x="5491" y="10436"/>
                    <a:pt x="7309" y="12251"/>
                  </a:cubicBezTo>
                  <a:cubicBezTo>
                    <a:pt x="9127" y="14066"/>
                    <a:pt x="11693" y="17076"/>
                    <a:pt x="13297" y="18935"/>
                  </a:cubicBezTo>
                  <a:cubicBezTo>
                    <a:pt x="14901" y="20794"/>
                    <a:pt x="15543" y="21502"/>
                    <a:pt x="15543" y="21458"/>
                  </a:cubicBezTo>
                  <a:cubicBezTo>
                    <a:pt x="15543" y="21413"/>
                    <a:pt x="14901" y="20617"/>
                    <a:pt x="12976" y="18581"/>
                  </a:cubicBezTo>
                  <a:cubicBezTo>
                    <a:pt x="11052" y="16545"/>
                    <a:pt x="7844" y="13269"/>
                    <a:pt x="5384" y="10304"/>
                  </a:cubicBezTo>
                  <a:cubicBezTo>
                    <a:pt x="2925" y="7338"/>
                    <a:pt x="1214" y="4682"/>
                    <a:pt x="466" y="3089"/>
                  </a:cubicBezTo>
                  <a:cubicBezTo>
                    <a:pt x="-283" y="1495"/>
                    <a:pt x="-69" y="964"/>
                    <a:pt x="679" y="566"/>
                  </a:cubicBezTo>
                  <a:cubicBezTo>
                    <a:pt x="1428" y="168"/>
                    <a:pt x="2711" y="-98"/>
                    <a:pt x="4957" y="35"/>
                  </a:cubicBezTo>
                  <a:cubicBezTo>
                    <a:pt x="7202" y="168"/>
                    <a:pt x="10410" y="699"/>
                    <a:pt x="13511" y="2248"/>
                  </a:cubicBezTo>
                  <a:cubicBezTo>
                    <a:pt x="16612" y="3797"/>
                    <a:pt x="19606" y="6364"/>
                    <a:pt x="20462" y="8799"/>
                  </a:cubicBezTo>
                  <a:cubicBezTo>
                    <a:pt x="21317" y="11233"/>
                    <a:pt x="20034" y="13535"/>
                    <a:pt x="18323" y="14995"/>
                  </a:cubicBezTo>
                  <a:cubicBezTo>
                    <a:pt x="16612" y="16456"/>
                    <a:pt x="14473" y="17076"/>
                    <a:pt x="12869" y="17430"/>
                  </a:cubicBezTo>
                  <a:cubicBezTo>
                    <a:pt x="11266" y="17784"/>
                    <a:pt x="10196" y="17872"/>
                    <a:pt x="9982" y="18005"/>
                  </a:cubicBezTo>
                  <a:cubicBezTo>
                    <a:pt x="9768" y="18138"/>
                    <a:pt x="10410" y="18315"/>
                    <a:pt x="11052" y="18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3840162" y="761891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3865562" y="571391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916362" y="653941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0710862" y="450741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840"/>
                    <a:pt x="3323" y="10080"/>
                    <a:pt x="6923" y="6480"/>
                  </a:cubicBezTo>
                  <a:cubicBezTo>
                    <a:pt x="10523" y="2880"/>
                    <a:pt x="1606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0744942" y="571391"/>
              <a:ext cx="124671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09" fill="norm" stroke="1" extrusionOk="0">
                  <a:moveTo>
                    <a:pt x="1764" y="9720"/>
                  </a:moveTo>
                  <a:cubicBezTo>
                    <a:pt x="684" y="14040"/>
                    <a:pt x="-396" y="18360"/>
                    <a:pt x="144" y="19980"/>
                  </a:cubicBezTo>
                  <a:cubicBezTo>
                    <a:pt x="684" y="21600"/>
                    <a:pt x="2844" y="20520"/>
                    <a:pt x="6624" y="16740"/>
                  </a:cubicBezTo>
                  <a:cubicBezTo>
                    <a:pt x="10404" y="12960"/>
                    <a:pt x="15804" y="6480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1092804" y="235789"/>
              <a:ext cx="147085" cy="34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54" fill="norm" stroke="1" extrusionOk="0">
                  <a:moveTo>
                    <a:pt x="7066" y="5868"/>
                  </a:moveTo>
                  <a:cubicBezTo>
                    <a:pt x="5266" y="9161"/>
                    <a:pt x="3466" y="12453"/>
                    <a:pt x="2566" y="14626"/>
                  </a:cubicBezTo>
                  <a:cubicBezTo>
                    <a:pt x="1666" y="16800"/>
                    <a:pt x="1666" y="17853"/>
                    <a:pt x="1516" y="18709"/>
                  </a:cubicBezTo>
                  <a:cubicBezTo>
                    <a:pt x="1366" y="19565"/>
                    <a:pt x="1066" y="20224"/>
                    <a:pt x="916" y="20092"/>
                  </a:cubicBezTo>
                  <a:cubicBezTo>
                    <a:pt x="766" y="19961"/>
                    <a:pt x="766" y="19039"/>
                    <a:pt x="1366" y="16207"/>
                  </a:cubicBezTo>
                  <a:cubicBezTo>
                    <a:pt x="1966" y="13375"/>
                    <a:pt x="3166" y="8634"/>
                    <a:pt x="4066" y="5802"/>
                  </a:cubicBezTo>
                  <a:cubicBezTo>
                    <a:pt x="4966" y="2970"/>
                    <a:pt x="5566" y="2048"/>
                    <a:pt x="6316" y="1324"/>
                  </a:cubicBezTo>
                  <a:cubicBezTo>
                    <a:pt x="7066" y="600"/>
                    <a:pt x="7966" y="73"/>
                    <a:pt x="9166" y="7"/>
                  </a:cubicBezTo>
                  <a:cubicBezTo>
                    <a:pt x="10366" y="-59"/>
                    <a:pt x="11866" y="336"/>
                    <a:pt x="14116" y="1719"/>
                  </a:cubicBezTo>
                  <a:cubicBezTo>
                    <a:pt x="16366" y="3102"/>
                    <a:pt x="19366" y="5473"/>
                    <a:pt x="20416" y="8239"/>
                  </a:cubicBezTo>
                  <a:cubicBezTo>
                    <a:pt x="21466" y="11004"/>
                    <a:pt x="20566" y="14165"/>
                    <a:pt x="18016" y="16404"/>
                  </a:cubicBezTo>
                  <a:cubicBezTo>
                    <a:pt x="15466" y="18643"/>
                    <a:pt x="11266" y="19961"/>
                    <a:pt x="8416" y="20685"/>
                  </a:cubicBezTo>
                  <a:cubicBezTo>
                    <a:pt x="5566" y="21409"/>
                    <a:pt x="4066" y="21541"/>
                    <a:pt x="2716" y="21409"/>
                  </a:cubicBezTo>
                  <a:cubicBezTo>
                    <a:pt x="1366" y="21278"/>
                    <a:pt x="166" y="20882"/>
                    <a:pt x="16" y="20224"/>
                  </a:cubicBezTo>
                  <a:cubicBezTo>
                    <a:pt x="-134" y="19565"/>
                    <a:pt x="766" y="18643"/>
                    <a:pt x="1666" y="17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1323583" y="463441"/>
              <a:ext cx="225480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6" fill="norm" stroke="1" extrusionOk="0">
                  <a:moveTo>
                    <a:pt x="308" y="1620"/>
                  </a:moveTo>
                  <a:cubicBezTo>
                    <a:pt x="1115" y="810"/>
                    <a:pt x="1923" y="0"/>
                    <a:pt x="2831" y="0"/>
                  </a:cubicBezTo>
                  <a:cubicBezTo>
                    <a:pt x="3740" y="0"/>
                    <a:pt x="4749" y="810"/>
                    <a:pt x="5455" y="2835"/>
                  </a:cubicBezTo>
                  <a:cubicBezTo>
                    <a:pt x="6162" y="4860"/>
                    <a:pt x="6566" y="8100"/>
                    <a:pt x="6061" y="10935"/>
                  </a:cubicBezTo>
                  <a:cubicBezTo>
                    <a:pt x="5556" y="13770"/>
                    <a:pt x="4143" y="16200"/>
                    <a:pt x="2730" y="18090"/>
                  </a:cubicBezTo>
                  <a:cubicBezTo>
                    <a:pt x="1317" y="19980"/>
                    <a:pt x="-96" y="21330"/>
                    <a:pt x="5" y="21465"/>
                  </a:cubicBezTo>
                  <a:cubicBezTo>
                    <a:pt x="106" y="21600"/>
                    <a:pt x="1721" y="20520"/>
                    <a:pt x="5556" y="19575"/>
                  </a:cubicBezTo>
                  <a:cubicBezTo>
                    <a:pt x="9392" y="18630"/>
                    <a:pt x="15448" y="17820"/>
                    <a:pt x="21504" y="17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250112" y="3118902"/>
              <a:ext cx="95251" cy="55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96"/>
                  </a:moveTo>
                  <a:cubicBezTo>
                    <a:pt x="0" y="284"/>
                    <a:pt x="0" y="-128"/>
                    <a:pt x="480" y="37"/>
                  </a:cubicBezTo>
                  <a:cubicBezTo>
                    <a:pt x="960" y="202"/>
                    <a:pt x="1920" y="944"/>
                    <a:pt x="2880" y="2263"/>
                  </a:cubicBezTo>
                  <a:cubicBezTo>
                    <a:pt x="3840" y="3582"/>
                    <a:pt x="4800" y="5478"/>
                    <a:pt x="6720" y="7292"/>
                  </a:cubicBezTo>
                  <a:cubicBezTo>
                    <a:pt x="8640" y="9106"/>
                    <a:pt x="11520" y="10837"/>
                    <a:pt x="13200" y="12568"/>
                  </a:cubicBezTo>
                  <a:cubicBezTo>
                    <a:pt x="14880" y="14299"/>
                    <a:pt x="15360" y="16031"/>
                    <a:pt x="16560" y="17515"/>
                  </a:cubicBezTo>
                  <a:cubicBezTo>
                    <a:pt x="17760" y="18999"/>
                    <a:pt x="19680" y="20235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7478712" y="3521746"/>
              <a:ext cx="111920" cy="28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952" fill="norm" stroke="1" extrusionOk="0">
                  <a:moveTo>
                    <a:pt x="0" y="6608"/>
                  </a:moveTo>
                  <a:cubicBezTo>
                    <a:pt x="1200" y="10284"/>
                    <a:pt x="2400" y="13961"/>
                    <a:pt x="3000" y="16182"/>
                  </a:cubicBezTo>
                  <a:cubicBezTo>
                    <a:pt x="3600" y="18404"/>
                    <a:pt x="3600" y="19170"/>
                    <a:pt x="3600" y="19170"/>
                  </a:cubicBezTo>
                  <a:cubicBezTo>
                    <a:pt x="3600" y="19170"/>
                    <a:pt x="3600" y="18404"/>
                    <a:pt x="3400" y="15876"/>
                  </a:cubicBezTo>
                  <a:cubicBezTo>
                    <a:pt x="3200" y="13348"/>
                    <a:pt x="2800" y="9059"/>
                    <a:pt x="2800" y="6148"/>
                  </a:cubicBezTo>
                  <a:cubicBezTo>
                    <a:pt x="2800" y="3238"/>
                    <a:pt x="3200" y="1706"/>
                    <a:pt x="4600" y="787"/>
                  </a:cubicBezTo>
                  <a:cubicBezTo>
                    <a:pt x="6000" y="-133"/>
                    <a:pt x="8400" y="-439"/>
                    <a:pt x="11400" y="940"/>
                  </a:cubicBezTo>
                  <a:cubicBezTo>
                    <a:pt x="14400" y="2318"/>
                    <a:pt x="18000" y="5382"/>
                    <a:pt x="19800" y="8140"/>
                  </a:cubicBezTo>
                  <a:cubicBezTo>
                    <a:pt x="21600" y="10897"/>
                    <a:pt x="21600" y="13348"/>
                    <a:pt x="19800" y="15416"/>
                  </a:cubicBezTo>
                  <a:cubicBezTo>
                    <a:pt x="18000" y="17484"/>
                    <a:pt x="14400" y="19170"/>
                    <a:pt x="11400" y="20089"/>
                  </a:cubicBezTo>
                  <a:cubicBezTo>
                    <a:pt x="8400" y="21008"/>
                    <a:pt x="6000" y="21161"/>
                    <a:pt x="5600" y="20701"/>
                  </a:cubicBezTo>
                  <a:cubicBezTo>
                    <a:pt x="5200" y="20242"/>
                    <a:pt x="6800" y="19170"/>
                    <a:pt x="8400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7662862" y="3708291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00"/>
                    <a:pt x="4800" y="11200"/>
                    <a:pt x="8400" y="14800"/>
                  </a:cubicBezTo>
                  <a:cubicBezTo>
                    <a:pt x="12000" y="18400"/>
                    <a:pt x="16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7897812" y="3146705"/>
              <a:ext cx="120651" cy="30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1083"/>
                  </a:moveTo>
                  <a:cubicBezTo>
                    <a:pt x="20084" y="639"/>
                    <a:pt x="18568" y="195"/>
                    <a:pt x="16863" y="47"/>
                  </a:cubicBezTo>
                  <a:cubicBezTo>
                    <a:pt x="15158" y="-101"/>
                    <a:pt x="13263" y="47"/>
                    <a:pt x="10800" y="1304"/>
                  </a:cubicBezTo>
                  <a:cubicBezTo>
                    <a:pt x="8337" y="2562"/>
                    <a:pt x="5305" y="4929"/>
                    <a:pt x="3221" y="7888"/>
                  </a:cubicBezTo>
                  <a:cubicBezTo>
                    <a:pt x="1137" y="10847"/>
                    <a:pt x="0" y="14398"/>
                    <a:pt x="0" y="16839"/>
                  </a:cubicBezTo>
                  <a:cubicBezTo>
                    <a:pt x="0" y="19280"/>
                    <a:pt x="1137" y="20611"/>
                    <a:pt x="3979" y="21055"/>
                  </a:cubicBezTo>
                  <a:cubicBezTo>
                    <a:pt x="6821" y="21499"/>
                    <a:pt x="11368" y="21055"/>
                    <a:pt x="15916" y="2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8060325" y="3181241"/>
              <a:ext cx="186738" cy="2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4" fill="norm" stroke="1" extrusionOk="0">
                  <a:moveTo>
                    <a:pt x="16314" y="0"/>
                  </a:moveTo>
                  <a:cubicBezTo>
                    <a:pt x="15344" y="4320"/>
                    <a:pt x="14373" y="8640"/>
                    <a:pt x="13402" y="11750"/>
                  </a:cubicBezTo>
                  <a:cubicBezTo>
                    <a:pt x="12431" y="14861"/>
                    <a:pt x="11460" y="16762"/>
                    <a:pt x="10490" y="18144"/>
                  </a:cubicBezTo>
                  <a:cubicBezTo>
                    <a:pt x="9519" y="19526"/>
                    <a:pt x="8548" y="20390"/>
                    <a:pt x="7213" y="20909"/>
                  </a:cubicBezTo>
                  <a:cubicBezTo>
                    <a:pt x="5878" y="21427"/>
                    <a:pt x="4180" y="21600"/>
                    <a:pt x="2966" y="21254"/>
                  </a:cubicBezTo>
                  <a:cubicBezTo>
                    <a:pt x="1753" y="20909"/>
                    <a:pt x="1024" y="20045"/>
                    <a:pt x="539" y="18662"/>
                  </a:cubicBezTo>
                  <a:cubicBezTo>
                    <a:pt x="54" y="17280"/>
                    <a:pt x="-189" y="15379"/>
                    <a:pt x="175" y="14170"/>
                  </a:cubicBezTo>
                  <a:cubicBezTo>
                    <a:pt x="539" y="12960"/>
                    <a:pt x="1510" y="12442"/>
                    <a:pt x="3451" y="12355"/>
                  </a:cubicBezTo>
                  <a:cubicBezTo>
                    <a:pt x="5393" y="12269"/>
                    <a:pt x="8305" y="12614"/>
                    <a:pt x="11460" y="13651"/>
                  </a:cubicBezTo>
                  <a:cubicBezTo>
                    <a:pt x="14615" y="14688"/>
                    <a:pt x="18013" y="16416"/>
                    <a:pt x="21411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8323262" y="3139653"/>
              <a:ext cx="97368" cy="35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97"/>
                  </a:moveTo>
                  <a:cubicBezTo>
                    <a:pt x="1878" y="212"/>
                    <a:pt x="3757" y="-174"/>
                    <a:pt x="6104" y="83"/>
                  </a:cubicBezTo>
                  <a:cubicBezTo>
                    <a:pt x="8452" y="340"/>
                    <a:pt x="11270" y="1240"/>
                    <a:pt x="14557" y="3297"/>
                  </a:cubicBezTo>
                  <a:cubicBezTo>
                    <a:pt x="17843" y="5355"/>
                    <a:pt x="21600" y="8569"/>
                    <a:pt x="21600" y="11783"/>
                  </a:cubicBezTo>
                  <a:cubicBezTo>
                    <a:pt x="21600" y="14997"/>
                    <a:pt x="17843" y="18212"/>
                    <a:pt x="14087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9129712" y="3295541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9752012" y="3060591"/>
              <a:ext cx="31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971"/>
                    <a:pt x="18720" y="5943"/>
                    <a:pt x="15120" y="9543"/>
                  </a:cubicBezTo>
                  <a:cubicBezTo>
                    <a:pt x="11520" y="13143"/>
                    <a:pt x="5760" y="17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752012" y="3013463"/>
              <a:ext cx="260351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0" y="18340"/>
                    <a:pt x="0" y="15498"/>
                    <a:pt x="351" y="12940"/>
                  </a:cubicBezTo>
                  <a:cubicBezTo>
                    <a:pt x="702" y="10382"/>
                    <a:pt x="1405" y="8108"/>
                    <a:pt x="4215" y="5835"/>
                  </a:cubicBezTo>
                  <a:cubicBezTo>
                    <a:pt x="7024" y="3561"/>
                    <a:pt x="11941" y="1287"/>
                    <a:pt x="15190" y="435"/>
                  </a:cubicBezTo>
                  <a:cubicBezTo>
                    <a:pt x="18439" y="-418"/>
                    <a:pt x="20020" y="150"/>
                    <a:pt x="21600" y="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745662" y="3193941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9843029" y="2730422"/>
              <a:ext cx="143934" cy="17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7306" y="8285"/>
                  </a:moveTo>
                  <a:cubicBezTo>
                    <a:pt x="6035" y="9038"/>
                    <a:pt x="4765" y="9792"/>
                    <a:pt x="3653" y="11424"/>
                  </a:cubicBezTo>
                  <a:cubicBezTo>
                    <a:pt x="2541" y="13057"/>
                    <a:pt x="1588" y="15568"/>
                    <a:pt x="953" y="17578"/>
                  </a:cubicBezTo>
                  <a:cubicBezTo>
                    <a:pt x="318" y="19587"/>
                    <a:pt x="0" y="21094"/>
                    <a:pt x="0" y="20968"/>
                  </a:cubicBezTo>
                  <a:cubicBezTo>
                    <a:pt x="0" y="20843"/>
                    <a:pt x="318" y="19085"/>
                    <a:pt x="1429" y="16196"/>
                  </a:cubicBezTo>
                  <a:cubicBezTo>
                    <a:pt x="2541" y="13308"/>
                    <a:pt x="4447" y="9289"/>
                    <a:pt x="6194" y="6401"/>
                  </a:cubicBezTo>
                  <a:cubicBezTo>
                    <a:pt x="7941" y="3513"/>
                    <a:pt x="9529" y="1754"/>
                    <a:pt x="11118" y="750"/>
                  </a:cubicBezTo>
                  <a:cubicBezTo>
                    <a:pt x="12706" y="-255"/>
                    <a:pt x="14294" y="-506"/>
                    <a:pt x="15882" y="1629"/>
                  </a:cubicBezTo>
                  <a:cubicBezTo>
                    <a:pt x="17471" y="3764"/>
                    <a:pt x="19059" y="8285"/>
                    <a:pt x="20012" y="10922"/>
                  </a:cubicBezTo>
                  <a:cubicBezTo>
                    <a:pt x="20965" y="13559"/>
                    <a:pt x="21282" y="14313"/>
                    <a:pt x="21600" y="15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9885362" y="3341152"/>
              <a:ext cx="143780" cy="23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934" fill="norm" stroke="1" extrusionOk="0">
                  <a:moveTo>
                    <a:pt x="9257" y="2762"/>
                  </a:moveTo>
                  <a:cubicBezTo>
                    <a:pt x="8949" y="7923"/>
                    <a:pt x="8640" y="13085"/>
                    <a:pt x="8331" y="16143"/>
                  </a:cubicBezTo>
                  <a:cubicBezTo>
                    <a:pt x="8023" y="19201"/>
                    <a:pt x="7714" y="20157"/>
                    <a:pt x="7097" y="20157"/>
                  </a:cubicBezTo>
                  <a:cubicBezTo>
                    <a:pt x="6480" y="20157"/>
                    <a:pt x="5554" y="19201"/>
                    <a:pt x="5246" y="16430"/>
                  </a:cubicBezTo>
                  <a:cubicBezTo>
                    <a:pt x="4937" y="13658"/>
                    <a:pt x="5246" y="9070"/>
                    <a:pt x="5709" y="6299"/>
                  </a:cubicBezTo>
                  <a:cubicBezTo>
                    <a:pt x="6171" y="3527"/>
                    <a:pt x="6789" y="2571"/>
                    <a:pt x="7560" y="1616"/>
                  </a:cubicBezTo>
                  <a:cubicBezTo>
                    <a:pt x="8331" y="660"/>
                    <a:pt x="9257" y="-296"/>
                    <a:pt x="11417" y="86"/>
                  </a:cubicBezTo>
                  <a:cubicBezTo>
                    <a:pt x="13577" y="469"/>
                    <a:pt x="16971" y="2189"/>
                    <a:pt x="18977" y="4769"/>
                  </a:cubicBezTo>
                  <a:cubicBezTo>
                    <a:pt x="20983" y="7350"/>
                    <a:pt x="21600" y="10791"/>
                    <a:pt x="20211" y="13754"/>
                  </a:cubicBezTo>
                  <a:cubicBezTo>
                    <a:pt x="18823" y="16716"/>
                    <a:pt x="15429" y="19201"/>
                    <a:pt x="11726" y="20253"/>
                  </a:cubicBezTo>
                  <a:cubicBezTo>
                    <a:pt x="8023" y="21304"/>
                    <a:pt x="4011" y="20922"/>
                    <a:pt x="0" y="20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10044112" y="3544715"/>
              <a:ext cx="215901" cy="10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4777"/>
                  </a:moveTo>
                  <a:cubicBezTo>
                    <a:pt x="847" y="3083"/>
                    <a:pt x="1694" y="1389"/>
                    <a:pt x="2965" y="542"/>
                  </a:cubicBezTo>
                  <a:cubicBezTo>
                    <a:pt x="4235" y="-305"/>
                    <a:pt x="5929" y="-305"/>
                    <a:pt x="7094" y="1601"/>
                  </a:cubicBezTo>
                  <a:cubicBezTo>
                    <a:pt x="8259" y="3507"/>
                    <a:pt x="8894" y="7319"/>
                    <a:pt x="8788" y="10071"/>
                  </a:cubicBezTo>
                  <a:cubicBezTo>
                    <a:pt x="8682" y="12824"/>
                    <a:pt x="7835" y="14519"/>
                    <a:pt x="6882" y="16213"/>
                  </a:cubicBezTo>
                  <a:cubicBezTo>
                    <a:pt x="5929" y="17907"/>
                    <a:pt x="4871" y="19601"/>
                    <a:pt x="5188" y="20448"/>
                  </a:cubicBezTo>
                  <a:cubicBezTo>
                    <a:pt x="5506" y="21295"/>
                    <a:pt x="7200" y="21295"/>
                    <a:pt x="10165" y="19601"/>
                  </a:cubicBezTo>
                  <a:cubicBezTo>
                    <a:pt x="13129" y="17907"/>
                    <a:pt x="17365" y="14519"/>
                    <a:pt x="21600" y="1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10347696" y="3098691"/>
              <a:ext cx="12821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21103" y="0"/>
                  </a:moveTo>
                  <a:cubicBezTo>
                    <a:pt x="19361" y="0"/>
                    <a:pt x="17619" y="0"/>
                    <a:pt x="15180" y="900"/>
                  </a:cubicBezTo>
                  <a:cubicBezTo>
                    <a:pt x="12742" y="1800"/>
                    <a:pt x="9606" y="3600"/>
                    <a:pt x="6819" y="6577"/>
                  </a:cubicBezTo>
                  <a:cubicBezTo>
                    <a:pt x="4032" y="9554"/>
                    <a:pt x="1593" y="13708"/>
                    <a:pt x="548" y="16131"/>
                  </a:cubicBezTo>
                  <a:cubicBezTo>
                    <a:pt x="-497" y="18554"/>
                    <a:pt x="-149" y="19246"/>
                    <a:pt x="2464" y="19869"/>
                  </a:cubicBezTo>
                  <a:cubicBezTo>
                    <a:pt x="5077" y="20492"/>
                    <a:pt x="9955" y="21046"/>
                    <a:pt x="148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0540206" y="3105041"/>
              <a:ext cx="2151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8345" y="0"/>
                  </a:moveTo>
                  <a:cubicBezTo>
                    <a:pt x="16227" y="4926"/>
                    <a:pt x="14109" y="9853"/>
                    <a:pt x="11780" y="13453"/>
                  </a:cubicBezTo>
                  <a:cubicBezTo>
                    <a:pt x="9450" y="17053"/>
                    <a:pt x="6909" y="19326"/>
                    <a:pt x="5109" y="20463"/>
                  </a:cubicBezTo>
                  <a:cubicBezTo>
                    <a:pt x="3309" y="21600"/>
                    <a:pt x="2250" y="21600"/>
                    <a:pt x="1509" y="21126"/>
                  </a:cubicBezTo>
                  <a:cubicBezTo>
                    <a:pt x="768" y="20653"/>
                    <a:pt x="345" y="19705"/>
                    <a:pt x="133" y="18568"/>
                  </a:cubicBezTo>
                  <a:cubicBezTo>
                    <a:pt x="-79" y="17432"/>
                    <a:pt x="-79" y="16105"/>
                    <a:pt x="450" y="15253"/>
                  </a:cubicBezTo>
                  <a:cubicBezTo>
                    <a:pt x="980" y="14400"/>
                    <a:pt x="2039" y="14021"/>
                    <a:pt x="3839" y="14116"/>
                  </a:cubicBezTo>
                  <a:cubicBezTo>
                    <a:pt x="5639" y="14211"/>
                    <a:pt x="8180" y="14779"/>
                    <a:pt x="11250" y="16105"/>
                  </a:cubicBezTo>
                  <a:cubicBezTo>
                    <a:pt x="14321" y="17432"/>
                    <a:pt x="17921" y="19516"/>
                    <a:pt x="21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0806112" y="3047891"/>
              <a:ext cx="118770" cy="36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15" fill="norm" stroke="1" extrusionOk="0">
                  <a:moveTo>
                    <a:pt x="6590" y="0"/>
                  </a:moveTo>
                  <a:cubicBezTo>
                    <a:pt x="12081" y="3265"/>
                    <a:pt x="17573" y="6530"/>
                    <a:pt x="19586" y="9670"/>
                  </a:cubicBezTo>
                  <a:cubicBezTo>
                    <a:pt x="21600" y="12809"/>
                    <a:pt x="20136" y="15823"/>
                    <a:pt x="17939" y="17833"/>
                  </a:cubicBezTo>
                  <a:cubicBezTo>
                    <a:pt x="15742" y="19842"/>
                    <a:pt x="12814" y="20847"/>
                    <a:pt x="9702" y="21223"/>
                  </a:cubicBezTo>
                  <a:cubicBezTo>
                    <a:pt x="6590" y="21600"/>
                    <a:pt x="3295" y="21349"/>
                    <a:pt x="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1110912" y="2724041"/>
              <a:ext cx="96471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8313" y="0"/>
                  </a:moveTo>
                  <a:cubicBezTo>
                    <a:pt x="19722" y="529"/>
                    <a:pt x="21130" y="1059"/>
                    <a:pt x="21365" y="2197"/>
                  </a:cubicBezTo>
                  <a:cubicBezTo>
                    <a:pt x="21600" y="3335"/>
                    <a:pt x="20661" y="5082"/>
                    <a:pt x="19252" y="6803"/>
                  </a:cubicBezTo>
                  <a:cubicBezTo>
                    <a:pt x="17843" y="8524"/>
                    <a:pt x="15965" y="10218"/>
                    <a:pt x="14087" y="11912"/>
                  </a:cubicBezTo>
                  <a:cubicBezTo>
                    <a:pt x="12209" y="13606"/>
                    <a:pt x="10330" y="15300"/>
                    <a:pt x="7983" y="16915"/>
                  </a:cubicBezTo>
                  <a:cubicBezTo>
                    <a:pt x="5635" y="18529"/>
                    <a:pt x="2817" y="200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6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55612" y="4152791"/>
              <a:ext cx="11811001" cy="304801"/>
            </a:xfrm>
            <a:prstGeom prst="rect">
              <a:avLst/>
            </a:prstGeom>
            <a:effectLst/>
          </p:spPr>
        </p:pic>
        <p:sp>
          <p:nvSpPr>
            <p:cNvPr id="3169" name="Line"/>
            <p:cNvSpPr/>
            <p:nvPr/>
          </p:nvSpPr>
          <p:spPr>
            <a:xfrm>
              <a:off x="652462" y="471159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57598" y="4570822"/>
              <a:ext cx="120346" cy="35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93" fill="norm" stroke="1" extrusionOk="0">
                  <a:moveTo>
                    <a:pt x="1308" y="8884"/>
                  </a:moveTo>
                  <a:cubicBezTo>
                    <a:pt x="942" y="7733"/>
                    <a:pt x="576" y="6583"/>
                    <a:pt x="393" y="6455"/>
                  </a:cubicBezTo>
                  <a:cubicBezTo>
                    <a:pt x="210" y="6327"/>
                    <a:pt x="210" y="7222"/>
                    <a:pt x="393" y="9459"/>
                  </a:cubicBezTo>
                  <a:cubicBezTo>
                    <a:pt x="576" y="11695"/>
                    <a:pt x="942" y="15274"/>
                    <a:pt x="1308" y="17639"/>
                  </a:cubicBezTo>
                  <a:cubicBezTo>
                    <a:pt x="1675" y="20003"/>
                    <a:pt x="2041" y="21153"/>
                    <a:pt x="2224" y="21281"/>
                  </a:cubicBezTo>
                  <a:cubicBezTo>
                    <a:pt x="2407" y="21409"/>
                    <a:pt x="2407" y="20514"/>
                    <a:pt x="1858" y="17830"/>
                  </a:cubicBezTo>
                  <a:cubicBezTo>
                    <a:pt x="1308" y="15146"/>
                    <a:pt x="210" y="10673"/>
                    <a:pt x="27" y="7542"/>
                  </a:cubicBezTo>
                  <a:cubicBezTo>
                    <a:pt x="-156" y="4410"/>
                    <a:pt x="576" y="2621"/>
                    <a:pt x="2773" y="1471"/>
                  </a:cubicBezTo>
                  <a:cubicBezTo>
                    <a:pt x="4969" y="320"/>
                    <a:pt x="8630" y="-191"/>
                    <a:pt x="11742" y="65"/>
                  </a:cubicBezTo>
                  <a:cubicBezTo>
                    <a:pt x="14854" y="320"/>
                    <a:pt x="17417" y="1343"/>
                    <a:pt x="19064" y="3963"/>
                  </a:cubicBezTo>
                  <a:cubicBezTo>
                    <a:pt x="20712" y="6583"/>
                    <a:pt x="21444" y="10801"/>
                    <a:pt x="20163" y="13804"/>
                  </a:cubicBezTo>
                  <a:cubicBezTo>
                    <a:pt x="18881" y="16808"/>
                    <a:pt x="15586" y="18597"/>
                    <a:pt x="13024" y="19620"/>
                  </a:cubicBezTo>
                  <a:cubicBezTo>
                    <a:pt x="10461" y="20642"/>
                    <a:pt x="8630" y="20898"/>
                    <a:pt x="8813" y="20706"/>
                  </a:cubicBezTo>
                  <a:cubicBezTo>
                    <a:pt x="8997" y="20514"/>
                    <a:pt x="11193" y="19875"/>
                    <a:pt x="13390" y="1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862012" y="4794141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44562" y="472429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63612" y="4806841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129658" y="4533791"/>
              <a:ext cx="176855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4" fill="norm" stroke="1" extrusionOk="0">
                  <a:moveTo>
                    <a:pt x="18399" y="1277"/>
                  </a:moveTo>
                  <a:cubicBezTo>
                    <a:pt x="16856" y="638"/>
                    <a:pt x="15314" y="0"/>
                    <a:pt x="12614" y="0"/>
                  </a:cubicBezTo>
                  <a:cubicBezTo>
                    <a:pt x="9914" y="0"/>
                    <a:pt x="6056" y="638"/>
                    <a:pt x="3614" y="1490"/>
                  </a:cubicBezTo>
                  <a:cubicBezTo>
                    <a:pt x="1171" y="2341"/>
                    <a:pt x="142" y="3405"/>
                    <a:pt x="14" y="4150"/>
                  </a:cubicBezTo>
                  <a:cubicBezTo>
                    <a:pt x="-115" y="4895"/>
                    <a:pt x="656" y="5320"/>
                    <a:pt x="2842" y="5693"/>
                  </a:cubicBezTo>
                  <a:cubicBezTo>
                    <a:pt x="5028" y="6065"/>
                    <a:pt x="8628" y="6384"/>
                    <a:pt x="10942" y="6757"/>
                  </a:cubicBezTo>
                  <a:cubicBezTo>
                    <a:pt x="13256" y="7129"/>
                    <a:pt x="14285" y="7555"/>
                    <a:pt x="14799" y="8087"/>
                  </a:cubicBezTo>
                  <a:cubicBezTo>
                    <a:pt x="15314" y="8619"/>
                    <a:pt x="15314" y="9257"/>
                    <a:pt x="14285" y="10002"/>
                  </a:cubicBezTo>
                  <a:cubicBezTo>
                    <a:pt x="13256" y="10747"/>
                    <a:pt x="11199" y="11598"/>
                    <a:pt x="9656" y="12183"/>
                  </a:cubicBezTo>
                  <a:cubicBezTo>
                    <a:pt x="8114" y="12768"/>
                    <a:pt x="7085" y="13088"/>
                    <a:pt x="6828" y="13513"/>
                  </a:cubicBezTo>
                  <a:cubicBezTo>
                    <a:pt x="6571" y="13939"/>
                    <a:pt x="7085" y="14471"/>
                    <a:pt x="7214" y="15429"/>
                  </a:cubicBezTo>
                  <a:cubicBezTo>
                    <a:pt x="7342" y="16386"/>
                    <a:pt x="7085" y="17769"/>
                    <a:pt x="6828" y="18833"/>
                  </a:cubicBezTo>
                  <a:cubicBezTo>
                    <a:pt x="6571" y="19898"/>
                    <a:pt x="6314" y="20642"/>
                    <a:pt x="6828" y="21068"/>
                  </a:cubicBezTo>
                  <a:cubicBezTo>
                    <a:pt x="7342" y="21494"/>
                    <a:pt x="8628" y="21600"/>
                    <a:pt x="11199" y="21387"/>
                  </a:cubicBezTo>
                  <a:cubicBezTo>
                    <a:pt x="13771" y="21174"/>
                    <a:pt x="17628" y="20642"/>
                    <a:pt x="21485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516062" y="4586707"/>
              <a:ext cx="89601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1440" y="1350"/>
                  </a:moveTo>
                  <a:cubicBezTo>
                    <a:pt x="3360" y="675"/>
                    <a:pt x="5280" y="0"/>
                    <a:pt x="8640" y="0"/>
                  </a:cubicBezTo>
                  <a:cubicBezTo>
                    <a:pt x="12000" y="0"/>
                    <a:pt x="16800" y="675"/>
                    <a:pt x="18720" y="1941"/>
                  </a:cubicBezTo>
                  <a:cubicBezTo>
                    <a:pt x="20640" y="3206"/>
                    <a:pt x="19680" y="5062"/>
                    <a:pt x="18240" y="6244"/>
                  </a:cubicBezTo>
                  <a:cubicBezTo>
                    <a:pt x="16800" y="7425"/>
                    <a:pt x="14880" y="7931"/>
                    <a:pt x="14880" y="8522"/>
                  </a:cubicBezTo>
                  <a:cubicBezTo>
                    <a:pt x="14880" y="9112"/>
                    <a:pt x="16800" y="9788"/>
                    <a:pt x="18480" y="10462"/>
                  </a:cubicBezTo>
                  <a:cubicBezTo>
                    <a:pt x="20160" y="11137"/>
                    <a:pt x="21600" y="11812"/>
                    <a:pt x="18480" y="13669"/>
                  </a:cubicBezTo>
                  <a:cubicBezTo>
                    <a:pt x="15360" y="15525"/>
                    <a:pt x="7680" y="185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700212" y="485129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960562" y="4584591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40"/>
                    <a:pt x="5760" y="8280"/>
                    <a:pt x="9360" y="11880"/>
                  </a:cubicBezTo>
                  <a:cubicBezTo>
                    <a:pt x="12960" y="15480"/>
                    <a:pt x="17280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2093912" y="4832241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307368" y="4544288"/>
              <a:ext cx="231045" cy="23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97" fill="norm" stroke="1" extrusionOk="0">
                  <a:moveTo>
                    <a:pt x="227" y="3067"/>
                  </a:moveTo>
                  <a:cubicBezTo>
                    <a:pt x="30" y="2111"/>
                    <a:pt x="-166" y="1155"/>
                    <a:pt x="227" y="582"/>
                  </a:cubicBezTo>
                  <a:cubicBezTo>
                    <a:pt x="619" y="8"/>
                    <a:pt x="1601" y="-183"/>
                    <a:pt x="3369" y="199"/>
                  </a:cubicBezTo>
                  <a:cubicBezTo>
                    <a:pt x="5136" y="582"/>
                    <a:pt x="7689" y="1537"/>
                    <a:pt x="8965" y="3067"/>
                  </a:cubicBezTo>
                  <a:cubicBezTo>
                    <a:pt x="10241" y="4596"/>
                    <a:pt x="10241" y="6698"/>
                    <a:pt x="9161" y="9375"/>
                  </a:cubicBezTo>
                  <a:cubicBezTo>
                    <a:pt x="8081" y="12051"/>
                    <a:pt x="5921" y="15300"/>
                    <a:pt x="4645" y="17403"/>
                  </a:cubicBezTo>
                  <a:cubicBezTo>
                    <a:pt x="3369" y="19505"/>
                    <a:pt x="2976" y="20461"/>
                    <a:pt x="3270" y="20939"/>
                  </a:cubicBezTo>
                  <a:cubicBezTo>
                    <a:pt x="3565" y="21417"/>
                    <a:pt x="4547" y="21417"/>
                    <a:pt x="7689" y="20939"/>
                  </a:cubicBezTo>
                  <a:cubicBezTo>
                    <a:pt x="10830" y="20461"/>
                    <a:pt x="16132" y="19505"/>
                    <a:pt x="21434" y="18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2595562" y="4387249"/>
              <a:ext cx="138804" cy="46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25" fill="norm" stroke="1" extrusionOk="0">
                  <a:moveTo>
                    <a:pt x="0" y="907"/>
                  </a:moveTo>
                  <a:cubicBezTo>
                    <a:pt x="1290" y="514"/>
                    <a:pt x="2579" y="121"/>
                    <a:pt x="4191" y="23"/>
                  </a:cubicBezTo>
                  <a:cubicBezTo>
                    <a:pt x="5803" y="-75"/>
                    <a:pt x="7737" y="121"/>
                    <a:pt x="10316" y="1054"/>
                  </a:cubicBezTo>
                  <a:cubicBezTo>
                    <a:pt x="12896" y="1987"/>
                    <a:pt x="16119" y="3656"/>
                    <a:pt x="16925" y="5227"/>
                  </a:cubicBezTo>
                  <a:cubicBezTo>
                    <a:pt x="17731" y="6798"/>
                    <a:pt x="16119" y="8270"/>
                    <a:pt x="14346" y="9449"/>
                  </a:cubicBezTo>
                  <a:cubicBezTo>
                    <a:pt x="12573" y="10627"/>
                    <a:pt x="10639" y="11510"/>
                    <a:pt x="9672" y="12198"/>
                  </a:cubicBezTo>
                  <a:cubicBezTo>
                    <a:pt x="8704" y="12885"/>
                    <a:pt x="8704" y="13376"/>
                    <a:pt x="9349" y="13769"/>
                  </a:cubicBezTo>
                  <a:cubicBezTo>
                    <a:pt x="9994" y="14161"/>
                    <a:pt x="11284" y="14456"/>
                    <a:pt x="13218" y="14800"/>
                  </a:cubicBezTo>
                  <a:cubicBezTo>
                    <a:pt x="15152" y="15143"/>
                    <a:pt x="17731" y="15536"/>
                    <a:pt x="19343" y="15978"/>
                  </a:cubicBezTo>
                  <a:cubicBezTo>
                    <a:pt x="20955" y="16420"/>
                    <a:pt x="21600" y="16910"/>
                    <a:pt x="20794" y="17598"/>
                  </a:cubicBezTo>
                  <a:cubicBezTo>
                    <a:pt x="19988" y="18285"/>
                    <a:pt x="17731" y="19169"/>
                    <a:pt x="14185" y="19856"/>
                  </a:cubicBezTo>
                  <a:cubicBezTo>
                    <a:pt x="10639" y="20543"/>
                    <a:pt x="5803" y="21034"/>
                    <a:pt x="967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722812" y="4431314"/>
              <a:ext cx="151404" cy="34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1" fill="norm" stroke="1" extrusionOk="0">
                  <a:moveTo>
                    <a:pt x="0" y="4401"/>
                  </a:moveTo>
                  <a:cubicBezTo>
                    <a:pt x="900" y="8220"/>
                    <a:pt x="1800" y="12040"/>
                    <a:pt x="2400" y="14608"/>
                  </a:cubicBezTo>
                  <a:cubicBezTo>
                    <a:pt x="3000" y="17176"/>
                    <a:pt x="3300" y="18493"/>
                    <a:pt x="3450" y="19547"/>
                  </a:cubicBezTo>
                  <a:cubicBezTo>
                    <a:pt x="3600" y="20601"/>
                    <a:pt x="3600" y="21391"/>
                    <a:pt x="3150" y="21391"/>
                  </a:cubicBezTo>
                  <a:cubicBezTo>
                    <a:pt x="2700" y="21391"/>
                    <a:pt x="1800" y="20601"/>
                    <a:pt x="1350" y="17901"/>
                  </a:cubicBezTo>
                  <a:cubicBezTo>
                    <a:pt x="900" y="15201"/>
                    <a:pt x="900" y="10591"/>
                    <a:pt x="1650" y="7298"/>
                  </a:cubicBezTo>
                  <a:cubicBezTo>
                    <a:pt x="2400" y="4006"/>
                    <a:pt x="3900" y="2030"/>
                    <a:pt x="5400" y="976"/>
                  </a:cubicBezTo>
                  <a:cubicBezTo>
                    <a:pt x="6900" y="-77"/>
                    <a:pt x="8400" y="-209"/>
                    <a:pt x="10500" y="252"/>
                  </a:cubicBezTo>
                  <a:cubicBezTo>
                    <a:pt x="12600" y="713"/>
                    <a:pt x="15300" y="1767"/>
                    <a:pt x="17550" y="4071"/>
                  </a:cubicBezTo>
                  <a:cubicBezTo>
                    <a:pt x="19800" y="6376"/>
                    <a:pt x="21600" y="9932"/>
                    <a:pt x="21450" y="12764"/>
                  </a:cubicBezTo>
                  <a:cubicBezTo>
                    <a:pt x="21300" y="15596"/>
                    <a:pt x="19200" y="17703"/>
                    <a:pt x="16650" y="18889"/>
                  </a:cubicBezTo>
                  <a:cubicBezTo>
                    <a:pt x="14100" y="20074"/>
                    <a:pt x="11100" y="20337"/>
                    <a:pt x="8400" y="20271"/>
                  </a:cubicBezTo>
                  <a:cubicBezTo>
                    <a:pt x="5700" y="20206"/>
                    <a:pt x="3300" y="19811"/>
                    <a:pt x="1950" y="19284"/>
                  </a:cubicBezTo>
                  <a:cubicBezTo>
                    <a:pt x="600" y="18757"/>
                    <a:pt x="300" y="18098"/>
                    <a:pt x="1350" y="17637"/>
                  </a:cubicBezTo>
                  <a:cubicBezTo>
                    <a:pt x="2400" y="17176"/>
                    <a:pt x="4800" y="16913"/>
                    <a:pt x="6750" y="16715"/>
                  </a:cubicBezTo>
                  <a:cubicBezTo>
                    <a:pt x="8700" y="16518"/>
                    <a:pt x="10200" y="16386"/>
                    <a:pt x="11700" y="16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926012" y="4686724"/>
              <a:ext cx="158751" cy="19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4122"/>
                  </a:moveTo>
                  <a:cubicBezTo>
                    <a:pt x="0" y="2960"/>
                    <a:pt x="0" y="1799"/>
                    <a:pt x="720" y="1102"/>
                  </a:cubicBezTo>
                  <a:cubicBezTo>
                    <a:pt x="1440" y="406"/>
                    <a:pt x="2880" y="173"/>
                    <a:pt x="4320" y="57"/>
                  </a:cubicBezTo>
                  <a:cubicBezTo>
                    <a:pt x="5760" y="-59"/>
                    <a:pt x="7200" y="-59"/>
                    <a:pt x="8208" y="638"/>
                  </a:cubicBezTo>
                  <a:cubicBezTo>
                    <a:pt x="9216" y="1335"/>
                    <a:pt x="9792" y="2728"/>
                    <a:pt x="9216" y="5051"/>
                  </a:cubicBezTo>
                  <a:cubicBezTo>
                    <a:pt x="8640" y="7373"/>
                    <a:pt x="6912" y="10625"/>
                    <a:pt x="5616" y="12715"/>
                  </a:cubicBezTo>
                  <a:cubicBezTo>
                    <a:pt x="4320" y="14806"/>
                    <a:pt x="3456" y="15735"/>
                    <a:pt x="2448" y="17012"/>
                  </a:cubicBezTo>
                  <a:cubicBezTo>
                    <a:pt x="1440" y="18289"/>
                    <a:pt x="288" y="19915"/>
                    <a:pt x="432" y="20728"/>
                  </a:cubicBezTo>
                  <a:cubicBezTo>
                    <a:pt x="576" y="21541"/>
                    <a:pt x="2016" y="21541"/>
                    <a:pt x="5760" y="20496"/>
                  </a:cubicBezTo>
                  <a:cubicBezTo>
                    <a:pt x="9504" y="19451"/>
                    <a:pt x="15552" y="17360"/>
                    <a:pt x="21600" y="15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154612" y="458459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173662" y="467349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507317" y="4349112"/>
              <a:ext cx="212446" cy="50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6" fill="norm" stroke="1" extrusionOk="0">
                  <a:moveTo>
                    <a:pt x="15691" y="832"/>
                  </a:moveTo>
                  <a:cubicBezTo>
                    <a:pt x="15049" y="472"/>
                    <a:pt x="14408" y="112"/>
                    <a:pt x="12483" y="22"/>
                  </a:cubicBezTo>
                  <a:cubicBezTo>
                    <a:pt x="10558" y="-68"/>
                    <a:pt x="7350" y="112"/>
                    <a:pt x="5105" y="562"/>
                  </a:cubicBezTo>
                  <a:cubicBezTo>
                    <a:pt x="2859" y="1012"/>
                    <a:pt x="1576" y="1732"/>
                    <a:pt x="827" y="2317"/>
                  </a:cubicBezTo>
                  <a:cubicBezTo>
                    <a:pt x="79" y="2902"/>
                    <a:pt x="-135" y="3352"/>
                    <a:pt x="79" y="3757"/>
                  </a:cubicBezTo>
                  <a:cubicBezTo>
                    <a:pt x="293" y="4162"/>
                    <a:pt x="934" y="4522"/>
                    <a:pt x="2859" y="5062"/>
                  </a:cubicBezTo>
                  <a:cubicBezTo>
                    <a:pt x="4784" y="5602"/>
                    <a:pt x="7992" y="6322"/>
                    <a:pt x="10130" y="6907"/>
                  </a:cubicBezTo>
                  <a:cubicBezTo>
                    <a:pt x="12269" y="7492"/>
                    <a:pt x="13338" y="7942"/>
                    <a:pt x="13873" y="8437"/>
                  </a:cubicBezTo>
                  <a:cubicBezTo>
                    <a:pt x="14408" y="8932"/>
                    <a:pt x="14408" y="9472"/>
                    <a:pt x="13980" y="10057"/>
                  </a:cubicBezTo>
                  <a:cubicBezTo>
                    <a:pt x="13552" y="10642"/>
                    <a:pt x="12697" y="11272"/>
                    <a:pt x="11841" y="11767"/>
                  </a:cubicBezTo>
                  <a:cubicBezTo>
                    <a:pt x="10986" y="12262"/>
                    <a:pt x="10130" y="12622"/>
                    <a:pt x="9275" y="12937"/>
                  </a:cubicBezTo>
                  <a:cubicBezTo>
                    <a:pt x="8419" y="13252"/>
                    <a:pt x="7564" y="13522"/>
                    <a:pt x="7671" y="13792"/>
                  </a:cubicBezTo>
                  <a:cubicBezTo>
                    <a:pt x="7778" y="14062"/>
                    <a:pt x="8847" y="14332"/>
                    <a:pt x="9382" y="14782"/>
                  </a:cubicBezTo>
                  <a:cubicBezTo>
                    <a:pt x="9916" y="15232"/>
                    <a:pt x="9916" y="15862"/>
                    <a:pt x="9596" y="16672"/>
                  </a:cubicBezTo>
                  <a:cubicBezTo>
                    <a:pt x="9275" y="17482"/>
                    <a:pt x="8633" y="18472"/>
                    <a:pt x="8099" y="19192"/>
                  </a:cubicBezTo>
                  <a:cubicBezTo>
                    <a:pt x="7564" y="19912"/>
                    <a:pt x="7136" y="20362"/>
                    <a:pt x="7350" y="20767"/>
                  </a:cubicBezTo>
                  <a:cubicBezTo>
                    <a:pt x="7564" y="21172"/>
                    <a:pt x="8419" y="21532"/>
                    <a:pt x="10879" y="21397"/>
                  </a:cubicBezTo>
                  <a:cubicBezTo>
                    <a:pt x="13338" y="21262"/>
                    <a:pt x="17402" y="20632"/>
                    <a:pt x="21465" y="2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895445" y="4444891"/>
              <a:ext cx="4021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408"/>
                    <a:pt x="-1080" y="8816"/>
                    <a:pt x="2160" y="12416"/>
                  </a:cubicBezTo>
                  <a:cubicBezTo>
                    <a:pt x="5400" y="16016"/>
                    <a:pt x="12960" y="18808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018212" y="462269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100847" y="4437318"/>
              <a:ext cx="111129" cy="23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59" fill="norm" stroke="1" extrusionOk="0">
                  <a:moveTo>
                    <a:pt x="19184" y="678"/>
                  </a:moveTo>
                  <a:cubicBezTo>
                    <a:pt x="14384" y="299"/>
                    <a:pt x="9584" y="-80"/>
                    <a:pt x="6184" y="15"/>
                  </a:cubicBezTo>
                  <a:cubicBezTo>
                    <a:pt x="2784" y="109"/>
                    <a:pt x="784" y="678"/>
                    <a:pt x="184" y="1436"/>
                  </a:cubicBezTo>
                  <a:cubicBezTo>
                    <a:pt x="-416" y="2194"/>
                    <a:pt x="384" y="3141"/>
                    <a:pt x="3584" y="4846"/>
                  </a:cubicBezTo>
                  <a:cubicBezTo>
                    <a:pt x="6784" y="6552"/>
                    <a:pt x="12384" y="9015"/>
                    <a:pt x="15984" y="11667"/>
                  </a:cubicBezTo>
                  <a:cubicBezTo>
                    <a:pt x="19584" y="14320"/>
                    <a:pt x="21184" y="17162"/>
                    <a:pt x="20984" y="18962"/>
                  </a:cubicBezTo>
                  <a:cubicBezTo>
                    <a:pt x="20784" y="20762"/>
                    <a:pt x="18784" y="21520"/>
                    <a:pt x="17184" y="21331"/>
                  </a:cubicBezTo>
                  <a:cubicBezTo>
                    <a:pt x="15584" y="21141"/>
                    <a:pt x="14384" y="20004"/>
                    <a:pt x="13184" y="18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119812" y="4394091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8327"/>
                    <a:pt x="929" y="15055"/>
                    <a:pt x="4529" y="11455"/>
                  </a:cubicBezTo>
                  <a:cubicBezTo>
                    <a:pt x="8129" y="7855"/>
                    <a:pt x="14865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6329362" y="4692541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6704012" y="4414908"/>
              <a:ext cx="190501" cy="23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4351"/>
                  </a:moveTo>
                  <a:cubicBezTo>
                    <a:pt x="0" y="3412"/>
                    <a:pt x="0" y="2472"/>
                    <a:pt x="1800" y="1533"/>
                  </a:cubicBezTo>
                  <a:cubicBezTo>
                    <a:pt x="3600" y="594"/>
                    <a:pt x="7200" y="-345"/>
                    <a:pt x="9600" y="125"/>
                  </a:cubicBezTo>
                  <a:cubicBezTo>
                    <a:pt x="12000" y="594"/>
                    <a:pt x="13200" y="2472"/>
                    <a:pt x="12840" y="5572"/>
                  </a:cubicBezTo>
                  <a:cubicBezTo>
                    <a:pt x="12480" y="8671"/>
                    <a:pt x="10560" y="12991"/>
                    <a:pt x="9120" y="15526"/>
                  </a:cubicBezTo>
                  <a:cubicBezTo>
                    <a:pt x="7680" y="18062"/>
                    <a:pt x="6720" y="18813"/>
                    <a:pt x="5640" y="19471"/>
                  </a:cubicBezTo>
                  <a:cubicBezTo>
                    <a:pt x="4560" y="20128"/>
                    <a:pt x="3360" y="20692"/>
                    <a:pt x="3840" y="20973"/>
                  </a:cubicBezTo>
                  <a:cubicBezTo>
                    <a:pt x="4320" y="21255"/>
                    <a:pt x="6480" y="21255"/>
                    <a:pt x="9720" y="21067"/>
                  </a:cubicBezTo>
                  <a:cubicBezTo>
                    <a:pt x="12960" y="20879"/>
                    <a:pt x="17280" y="20504"/>
                    <a:pt x="21600" y="20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6983412" y="459094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135812" y="4419491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3600" y="13569"/>
                  </a:cubicBezTo>
                  <a:cubicBezTo>
                    <a:pt x="7200" y="17169"/>
                    <a:pt x="14400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7275512" y="4313357"/>
              <a:ext cx="98696" cy="44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12" fill="norm" stroke="1" extrusionOk="0">
                  <a:moveTo>
                    <a:pt x="0" y="1455"/>
                  </a:moveTo>
                  <a:cubicBezTo>
                    <a:pt x="1350" y="941"/>
                    <a:pt x="2700" y="426"/>
                    <a:pt x="4500" y="169"/>
                  </a:cubicBezTo>
                  <a:cubicBezTo>
                    <a:pt x="6300" y="-88"/>
                    <a:pt x="8550" y="-88"/>
                    <a:pt x="11025" y="426"/>
                  </a:cubicBezTo>
                  <a:cubicBezTo>
                    <a:pt x="13500" y="941"/>
                    <a:pt x="16200" y="1969"/>
                    <a:pt x="16650" y="3358"/>
                  </a:cubicBezTo>
                  <a:cubicBezTo>
                    <a:pt x="17100" y="4746"/>
                    <a:pt x="15300" y="6495"/>
                    <a:pt x="13950" y="7626"/>
                  </a:cubicBezTo>
                  <a:cubicBezTo>
                    <a:pt x="12600" y="8758"/>
                    <a:pt x="11700" y="9272"/>
                    <a:pt x="10350" y="9838"/>
                  </a:cubicBezTo>
                  <a:cubicBezTo>
                    <a:pt x="9000" y="10403"/>
                    <a:pt x="7200" y="11021"/>
                    <a:pt x="7200" y="11535"/>
                  </a:cubicBezTo>
                  <a:cubicBezTo>
                    <a:pt x="7200" y="12049"/>
                    <a:pt x="9000" y="12461"/>
                    <a:pt x="11700" y="13335"/>
                  </a:cubicBezTo>
                  <a:cubicBezTo>
                    <a:pt x="14400" y="14209"/>
                    <a:pt x="18000" y="15546"/>
                    <a:pt x="19800" y="16575"/>
                  </a:cubicBezTo>
                  <a:cubicBezTo>
                    <a:pt x="21600" y="17603"/>
                    <a:pt x="21600" y="18323"/>
                    <a:pt x="18000" y="19095"/>
                  </a:cubicBezTo>
                  <a:cubicBezTo>
                    <a:pt x="14400" y="19866"/>
                    <a:pt x="7200" y="20689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707570" y="5689065"/>
              <a:ext cx="189493" cy="193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57" fill="norm" stroke="1" extrusionOk="0">
                  <a:moveTo>
                    <a:pt x="2046" y="855"/>
                  </a:moveTo>
                  <a:cubicBezTo>
                    <a:pt x="2046" y="737"/>
                    <a:pt x="2046" y="619"/>
                    <a:pt x="2046" y="453"/>
                  </a:cubicBezTo>
                  <a:cubicBezTo>
                    <a:pt x="2046" y="288"/>
                    <a:pt x="2046" y="75"/>
                    <a:pt x="1686" y="16"/>
                  </a:cubicBezTo>
                  <a:cubicBezTo>
                    <a:pt x="1326" y="-43"/>
                    <a:pt x="606" y="52"/>
                    <a:pt x="246" y="371"/>
                  </a:cubicBezTo>
                  <a:cubicBezTo>
                    <a:pt x="-114" y="690"/>
                    <a:pt x="-114" y="1233"/>
                    <a:pt x="486" y="1918"/>
                  </a:cubicBezTo>
                  <a:cubicBezTo>
                    <a:pt x="1086" y="2604"/>
                    <a:pt x="2286" y="3431"/>
                    <a:pt x="3606" y="4258"/>
                  </a:cubicBezTo>
                  <a:cubicBezTo>
                    <a:pt x="4926" y="5085"/>
                    <a:pt x="6366" y="5912"/>
                    <a:pt x="7686" y="6763"/>
                  </a:cubicBezTo>
                  <a:cubicBezTo>
                    <a:pt x="9006" y="7614"/>
                    <a:pt x="10206" y="8488"/>
                    <a:pt x="11286" y="9386"/>
                  </a:cubicBezTo>
                  <a:cubicBezTo>
                    <a:pt x="12366" y="10284"/>
                    <a:pt x="13326" y="11206"/>
                    <a:pt x="14286" y="12104"/>
                  </a:cubicBezTo>
                  <a:cubicBezTo>
                    <a:pt x="15246" y="13002"/>
                    <a:pt x="16206" y="13876"/>
                    <a:pt x="17046" y="14715"/>
                  </a:cubicBezTo>
                  <a:cubicBezTo>
                    <a:pt x="17886" y="15554"/>
                    <a:pt x="18606" y="16358"/>
                    <a:pt x="19086" y="17185"/>
                  </a:cubicBezTo>
                  <a:cubicBezTo>
                    <a:pt x="19566" y="18012"/>
                    <a:pt x="19806" y="18863"/>
                    <a:pt x="20166" y="19596"/>
                  </a:cubicBezTo>
                  <a:cubicBezTo>
                    <a:pt x="20526" y="20328"/>
                    <a:pt x="21006" y="20943"/>
                    <a:pt x="21486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585912" y="7340854"/>
              <a:ext cx="4070351" cy="7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6955"/>
                  </a:moveTo>
                  <a:cubicBezTo>
                    <a:pt x="348" y="18660"/>
                    <a:pt x="696" y="20365"/>
                    <a:pt x="1090" y="20934"/>
                  </a:cubicBezTo>
                  <a:cubicBezTo>
                    <a:pt x="1483" y="21502"/>
                    <a:pt x="1921" y="20934"/>
                    <a:pt x="2336" y="20081"/>
                  </a:cubicBezTo>
                  <a:cubicBezTo>
                    <a:pt x="2752" y="19228"/>
                    <a:pt x="3145" y="18091"/>
                    <a:pt x="3555" y="16955"/>
                  </a:cubicBezTo>
                  <a:cubicBezTo>
                    <a:pt x="3965" y="15818"/>
                    <a:pt x="4392" y="14681"/>
                    <a:pt x="4841" y="14113"/>
                  </a:cubicBezTo>
                  <a:cubicBezTo>
                    <a:pt x="5290" y="13544"/>
                    <a:pt x="5762" y="13544"/>
                    <a:pt x="6245" y="13544"/>
                  </a:cubicBezTo>
                  <a:cubicBezTo>
                    <a:pt x="6728" y="13544"/>
                    <a:pt x="7222" y="13544"/>
                    <a:pt x="7677" y="13544"/>
                  </a:cubicBezTo>
                  <a:cubicBezTo>
                    <a:pt x="8132" y="13544"/>
                    <a:pt x="8548" y="13544"/>
                    <a:pt x="8980" y="13260"/>
                  </a:cubicBezTo>
                  <a:cubicBezTo>
                    <a:pt x="9413" y="12976"/>
                    <a:pt x="9862" y="12407"/>
                    <a:pt x="10266" y="11839"/>
                  </a:cubicBezTo>
                  <a:cubicBezTo>
                    <a:pt x="10671" y="11270"/>
                    <a:pt x="11030" y="10702"/>
                    <a:pt x="11412" y="10134"/>
                  </a:cubicBezTo>
                  <a:cubicBezTo>
                    <a:pt x="11794" y="9565"/>
                    <a:pt x="12198" y="8997"/>
                    <a:pt x="12597" y="8428"/>
                  </a:cubicBezTo>
                  <a:cubicBezTo>
                    <a:pt x="12996" y="7860"/>
                    <a:pt x="13389" y="7291"/>
                    <a:pt x="13782" y="7007"/>
                  </a:cubicBezTo>
                  <a:cubicBezTo>
                    <a:pt x="14175" y="6723"/>
                    <a:pt x="14568" y="6723"/>
                    <a:pt x="14956" y="6439"/>
                  </a:cubicBezTo>
                  <a:cubicBezTo>
                    <a:pt x="15344" y="6155"/>
                    <a:pt x="15725" y="5586"/>
                    <a:pt x="16152" y="5018"/>
                  </a:cubicBezTo>
                  <a:cubicBezTo>
                    <a:pt x="16579" y="4449"/>
                    <a:pt x="17051" y="3881"/>
                    <a:pt x="17500" y="3313"/>
                  </a:cubicBezTo>
                  <a:cubicBezTo>
                    <a:pt x="17949" y="2744"/>
                    <a:pt x="18376" y="2176"/>
                    <a:pt x="18809" y="1607"/>
                  </a:cubicBezTo>
                  <a:cubicBezTo>
                    <a:pt x="19241" y="1039"/>
                    <a:pt x="19679" y="470"/>
                    <a:pt x="20100" y="186"/>
                  </a:cubicBezTo>
                  <a:cubicBezTo>
                    <a:pt x="20522" y="-98"/>
                    <a:pt x="20926" y="-98"/>
                    <a:pt x="21173" y="470"/>
                  </a:cubicBezTo>
                  <a:cubicBezTo>
                    <a:pt x="21420" y="1039"/>
                    <a:pt x="21510" y="2176"/>
                    <a:pt x="21600" y="3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9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6412" y="5047584"/>
              <a:ext cx="430774" cy="139407"/>
            </a:xfrm>
            <a:prstGeom prst="rect">
              <a:avLst/>
            </a:prstGeom>
            <a:effectLst/>
          </p:spPr>
        </p:pic>
        <p:pic>
          <p:nvPicPr>
            <p:cNvPr id="319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871662" y="7350168"/>
              <a:ext cx="767353" cy="129297"/>
            </a:xfrm>
            <a:prstGeom prst="rect">
              <a:avLst/>
            </a:prstGeom>
            <a:effectLst/>
          </p:spPr>
        </p:pic>
        <p:pic>
          <p:nvPicPr>
            <p:cNvPr id="320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14612" y="6782176"/>
              <a:ext cx="107951" cy="615466"/>
            </a:xfrm>
            <a:prstGeom prst="rect">
              <a:avLst/>
            </a:prstGeom>
            <a:effectLst/>
          </p:spPr>
        </p:pic>
        <p:pic>
          <p:nvPicPr>
            <p:cNvPr id="320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47092" y="7346841"/>
              <a:ext cx="251671" cy="76201"/>
            </a:xfrm>
            <a:prstGeom prst="rect">
              <a:avLst/>
            </a:prstGeom>
            <a:effectLst/>
          </p:spPr>
        </p:pic>
        <p:pic>
          <p:nvPicPr>
            <p:cNvPr id="320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91845" y="6150524"/>
              <a:ext cx="1344085" cy="719341"/>
            </a:xfrm>
            <a:prstGeom prst="rect">
              <a:avLst/>
            </a:prstGeom>
            <a:effectLst/>
          </p:spPr>
        </p:pic>
        <p:pic>
          <p:nvPicPr>
            <p:cNvPr id="3207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71762" y="7575441"/>
              <a:ext cx="44451" cy="158751"/>
            </a:xfrm>
            <a:prstGeom prst="rect">
              <a:avLst/>
            </a:prstGeom>
            <a:effectLst/>
          </p:spPr>
        </p:pic>
        <p:pic>
          <p:nvPicPr>
            <p:cNvPr id="320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725862" y="7592239"/>
              <a:ext cx="292101" cy="141988"/>
            </a:xfrm>
            <a:prstGeom prst="rect">
              <a:avLst/>
            </a:prstGeom>
            <a:effectLst/>
          </p:spPr>
        </p:pic>
        <p:pic>
          <p:nvPicPr>
            <p:cNvPr id="321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875212" y="7500249"/>
              <a:ext cx="121169" cy="164093"/>
            </a:xfrm>
            <a:prstGeom prst="rect">
              <a:avLst/>
            </a:prstGeom>
            <a:effectLst/>
          </p:spPr>
        </p:pic>
        <p:pic>
          <p:nvPicPr>
            <p:cNvPr id="321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795712" y="5690285"/>
              <a:ext cx="1219746" cy="627063"/>
            </a:xfrm>
            <a:prstGeom prst="rect">
              <a:avLst/>
            </a:prstGeom>
            <a:effectLst/>
          </p:spPr>
        </p:pic>
        <p:pic>
          <p:nvPicPr>
            <p:cNvPr id="321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894262" y="5748757"/>
              <a:ext cx="869951" cy="41806"/>
            </a:xfrm>
            <a:prstGeom prst="rect">
              <a:avLst/>
            </a:prstGeom>
            <a:effectLst/>
          </p:spPr>
        </p:pic>
        <p:pic>
          <p:nvPicPr>
            <p:cNvPr id="321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45012" y="5000668"/>
              <a:ext cx="579105" cy="142190"/>
            </a:xfrm>
            <a:prstGeom prst="rect">
              <a:avLst/>
            </a:prstGeom>
            <a:effectLst/>
          </p:spPr>
        </p:pic>
        <p:pic>
          <p:nvPicPr>
            <p:cNvPr id="321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827212" y="7350280"/>
              <a:ext cx="1456268" cy="142612"/>
            </a:xfrm>
            <a:prstGeom prst="rect">
              <a:avLst/>
            </a:prstGeom>
            <a:effectLst/>
          </p:spPr>
        </p:pic>
        <p:pic>
          <p:nvPicPr>
            <p:cNvPr id="3221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03562" y="7581791"/>
              <a:ext cx="44451" cy="152401"/>
            </a:xfrm>
            <a:prstGeom prst="rect">
              <a:avLst/>
            </a:prstGeom>
            <a:effectLst/>
          </p:spPr>
        </p:pic>
        <p:pic>
          <p:nvPicPr>
            <p:cNvPr id="3223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160712" y="7664341"/>
              <a:ext cx="63501" cy="50801"/>
            </a:xfrm>
            <a:prstGeom prst="rect">
              <a:avLst/>
            </a:prstGeom>
            <a:effectLst/>
          </p:spPr>
        </p:pic>
        <p:pic>
          <p:nvPicPr>
            <p:cNvPr id="322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227483" y="7569091"/>
              <a:ext cx="117380" cy="214957"/>
            </a:xfrm>
            <a:prstGeom prst="rect">
              <a:avLst/>
            </a:prstGeom>
            <a:effectLst/>
          </p:spPr>
        </p:pic>
        <p:pic>
          <p:nvPicPr>
            <p:cNvPr id="322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230562" y="7544054"/>
              <a:ext cx="222251" cy="56788"/>
            </a:xfrm>
            <a:prstGeom prst="rect">
              <a:avLst/>
            </a:prstGeom>
            <a:effectLst/>
          </p:spPr>
        </p:pic>
        <p:pic>
          <p:nvPicPr>
            <p:cNvPr id="322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192462" y="6432441"/>
              <a:ext cx="57151" cy="1060451"/>
            </a:xfrm>
            <a:prstGeom prst="rect">
              <a:avLst/>
            </a:prstGeom>
            <a:effectLst/>
          </p:spPr>
        </p:pic>
        <p:pic>
          <p:nvPicPr>
            <p:cNvPr id="323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926754" y="7375326"/>
              <a:ext cx="61903" cy="66766"/>
            </a:xfrm>
            <a:prstGeom prst="rect">
              <a:avLst/>
            </a:prstGeom>
            <a:effectLst/>
          </p:spPr>
        </p:pic>
        <p:pic>
          <p:nvPicPr>
            <p:cNvPr id="323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005262" y="7477280"/>
              <a:ext cx="133351" cy="137485"/>
            </a:xfrm>
            <a:prstGeom prst="rect">
              <a:avLst/>
            </a:prstGeom>
            <a:effectLst/>
          </p:spPr>
        </p:pic>
        <p:pic>
          <p:nvPicPr>
            <p:cNvPr id="3235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144962" y="754369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23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252912" y="7454791"/>
              <a:ext cx="44451" cy="196851"/>
            </a:xfrm>
            <a:prstGeom prst="rect">
              <a:avLst/>
            </a:prstGeom>
            <a:effectLst/>
          </p:spPr>
        </p:pic>
        <p:pic>
          <p:nvPicPr>
            <p:cNvPr id="323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109912" y="6460734"/>
              <a:ext cx="889001" cy="57708"/>
            </a:xfrm>
            <a:prstGeom prst="rect">
              <a:avLst/>
            </a:prstGeom>
            <a:effectLst/>
          </p:spPr>
        </p:pic>
        <p:pic>
          <p:nvPicPr>
            <p:cNvPr id="324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960812" y="5657741"/>
              <a:ext cx="66494" cy="896477"/>
            </a:xfrm>
            <a:prstGeom prst="rect">
              <a:avLst/>
            </a:prstGeom>
            <a:effectLst/>
          </p:spPr>
        </p:pic>
        <p:pic>
          <p:nvPicPr>
            <p:cNvPr id="324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979862" y="5702191"/>
              <a:ext cx="1587501" cy="101238"/>
            </a:xfrm>
            <a:prstGeom prst="rect">
              <a:avLst/>
            </a:prstGeom>
            <a:effectLst/>
          </p:spPr>
        </p:pic>
        <p:sp>
          <p:nvSpPr>
            <p:cNvPr id="3245" name="Line"/>
            <p:cNvSpPr/>
            <p:nvPr/>
          </p:nvSpPr>
          <p:spPr>
            <a:xfrm>
              <a:off x="1411287" y="5010037"/>
              <a:ext cx="193676" cy="1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2125" y="18194"/>
                    <a:pt x="4249" y="15921"/>
                    <a:pt x="7023" y="11942"/>
                  </a:cubicBezTo>
                  <a:cubicBezTo>
                    <a:pt x="9797" y="7963"/>
                    <a:pt x="13220" y="2279"/>
                    <a:pt x="15698" y="573"/>
                  </a:cubicBezTo>
                  <a:cubicBezTo>
                    <a:pt x="18177" y="-1132"/>
                    <a:pt x="19711" y="1142"/>
                    <a:pt x="20538" y="5121"/>
                  </a:cubicBezTo>
                  <a:cubicBezTo>
                    <a:pt x="21364" y="9100"/>
                    <a:pt x="21482" y="14784"/>
                    <a:pt x="21600" y="20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448329" y="5038616"/>
              <a:ext cx="207434" cy="3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5400" y="14400"/>
                  </a:moveTo>
                  <a:cubicBezTo>
                    <a:pt x="3967" y="16200"/>
                    <a:pt x="2535" y="18000"/>
                    <a:pt x="1543" y="19200"/>
                  </a:cubicBezTo>
                  <a:cubicBezTo>
                    <a:pt x="551" y="20400"/>
                    <a:pt x="0" y="21000"/>
                    <a:pt x="0" y="21300"/>
                  </a:cubicBezTo>
                  <a:cubicBezTo>
                    <a:pt x="0" y="21600"/>
                    <a:pt x="551" y="21600"/>
                    <a:pt x="3031" y="19800"/>
                  </a:cubicBezTo>
                  <a:cubicBezTo>
                    <a:pt x="5510" y="18000"/>
                    <a:pt x="9918" y="14400"/>
                    <a:pt x="13335" y="10800"/>
                  </a:cubicBezTo>
                  <a:cubicBezTo>
                    <a:pt x="16751" y="7200"/>
                    <a:pt x="1917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865312" y="5019566"/>
              <a:ext cx="19367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5200"/>
                    <a:pt x="8026" y="8800"/>
                    <a:pt x="11626" y="5200"/>
                  </a:cubicBezTo>
                  <a:cubicBezTo>
                    <a:pt x="15226" y="1600"/>
                    <a:pt x="1841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911307" y="5048141"/>
              <a:ext cx="173081" cy="4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91" fill="norm" stroke="1" extrusionOk="0">
                  <a:moveTo>
                    <a:pt x="1388" y="20546"/>
                  </a:moveTo>
                  <a:cubicBezTo>
                    <a:pt x="729" y="21073"/>
                    <a:pt x="71" y="21600"/>
                    <a:pt x="5" y="21073"/>
                  </a:cubicBezTo>
                  <a:cubicBezTo>
                    <a:pt x="-61" y="20546"/>
                    <a:pt x="466" y="18966"/>
                    <a:pt x="3232" y="16332"/>
                  </a:cubicBezTo>
                  <a:cubicBezTo>
                    <a:pt x="5998" y="13698"/>
                    <a:pt x="11002" y="10010"/>
                    <a:pt x="14427" y="7112"/>
                  </a:cubicBezTo>
                  <a:cubicBezTo>
                    <a:pt x="17851" y="4215"/>
                    <a:pt x="19695" y="2107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2271712" y="4965591"/>
              <a:ext cx="19050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5508"/>
                    <a:pt x="3840" y="9415"/>
                    <a:pt x="6720" y="5538"/>
                  </a:cubicBezTo>
                  <a:cubicBezTo>
                    <a:pt x="9600" y="1662"/>
                    <a:pt x="13440" y="0"/>
                    <a:pt x="16080" y="0"/>
                  </a:cubicBezTo>
                  <a:cubicBezTo>
                    <a:pt x="18720" y="0"/>
                    <a:pt x="20160" y="1662"/>
                    <a:pt x="21600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2341562" y="5013216"/>
              <a:ext cx="1619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3" y="15300"/>
                    <a:pt x="3106" y="9000"/>
                    <a:pt x="6706" y="5400"/>
                  </a:cubicBezTo>
                  <a:cubicBezTo>
                    <a:pt x="10306" y="1800"/>
                    <a:pt x="1595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5799085" y="4794611"/>
              <a:ext cx="454078" cy="11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54" fill="norm" stroke="1" extrusionOk="0">
                  <a:moveTo>
                    <a:pt x="1660" y="17026"/>
                  </a:moveTo>
                  <a:cubicBezTo>
                    <a:pt x="856" y="17026"/>
                    <a:pt x="52" y="17026"/>
                    <a:pt x="2" y="16415"/>
                  </a:cubicBezTo>
                  <a:cubicBezTo>
                    <a:pt x="-48" y="15803"/>
                    <a:pt x="655" y="14581"/>
                    <a:pt x="2966" y="11932"/>
                  </a:cubicBezTo>
                  <a:cubicBezTo>
                    <a:pt x="5277" y="9283"/>
                    <a:pt x="9195" y="5207"/>
                    <a:pt x="11455" y="2966"/>
                  </a:cubicBezTo>
                  <a:cubicBezTo>
                    <a:pt x="13716" y="724"/>
                    <a:pt x="14319" y="317"/>
                    <a:pt x="14972" y="113"/>
                  </a:cubicBezTo>
                  <a:cubicBezTo>
                    <a:pt x="15625" y="-91"/>
                    <a:pt x="16328" y="-91"/>
                    <a:pt x="16428" y="724"/>
                  </a:cubicBezTo>
                  <a:cubicBezTo>
                    <a:pt x="16529" y="1539"/>
                    <a:pt x="16026" y="3169"/>
                    <a:pt x="14319" y="5615"/>
                  </a:cubicBezTo>
                  <a:cubicBezTo>
                    <a:pt x="12611" y="8060"/>
                    <a:pt x="9697" y="11320"/>
                    <a:pt x="7286" y="13766"/>
                  </a:cubicBezTo>
                  <a:cubicBezTo>
                    <a:pt x="4875" y="16211"/>
                    <a:pt x="2966" y="17841"/>
                    <a:pt x="1760" y="19064"/>
                  </a:cubicBezTo>
                  <a:cubicBezTo>
                    <a:pt x="555" y="20286"/>
                    <a:pt x="52" y="21101"/>
                    <a:pt x="153" y="21305"/>
                  </a:cubicBezTo>
                  <a:cubicBezTo>
                    <a:pt x="253" y="21509"/>
                    <a:pt x="957" y="21101"/>
                    <a:pt x="3167" y="19471"/>
                  </a:cubicBezTo>
                  <a:cubicBezTo>
                    <a:pt x="5377" y="17841"/>
                    <a:pt x="9094" y="14988"/>
                    <a:pt x="11204" y="13562"/>
                  </a:cubicBezTo>
                  <a:cubicBezTo>
                    <a:pt x="13314" y="12135"/>
                    <a:pt x="13816" y="12135"/>
                    <a:pt x="14369" y="12135"/>
                  </a:cubicBezTo>
                  <a:cubicBezTo>
                    <a:pt x="14921" y="12135"/>
                    <a:pt x="15524" y="12135"/>
                    <a:pt x="15474" y="12339"/>
                  </a:cubicBezTo>
                  <a:cubicBezTo>
                    <a:pt x="15424" y="12543"/>
                    <a:pt x="14720" y="12951"/>
                    <a:pt x="12611" y="14173"/>
                  </a:cubicBezTo>
                  <a:cubicBezTo>
                    <a:pt x="10501" y="15396"/>
                    <a:pt x="6985" y="17434"/>
                    <a:pt x="4975" y="18656"/>
                  </a:cubicBezTo>
                  <a:cubicBezTo>
                    <a:pt x="2966" y="19879"/>
                    <a:pt x="2464" y="20286"/>
                    <a:pt x="1911" y="20490"/>
                  </a:cubicBezTo>
                  <a:cubicBezTo>
                    <a:pt x="1359" y="20694"/>
                    <a:pt x="756" y="20694"/>
                    <a:pt x="806" y="20286"/>
                  </a:cubicBezTo>
                  <a:cubicBezTo>
                    <a:pt x="856" y="19879"/>
                    <a:pt x="1559" y="19064"/>
                    <a:pt x="3770" y="17230"/>
                  </a:cubicBezTo>
                  <a:cubicBezTo>
                    <a:pt x="5980" y="15396"/>
                    <a:pt x="9697" y="12543"/>
                    <a:pt x="12912" y="11524"/>
                  </a:cubicBezTo>
                  <a:cubicBezTo>
                    <a:pt x="16127" y="10505"/>
                    <a:pt x="18839" y="11320"/>
                    <a:pt x="21552" y="12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6634162" y="4820720"/>
              <a:ext cx="351673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33" fill="norm" stroke="1" extrusionOk="0">
                  <a:moveTo>
                    <a:pt x="0" y="21333"/>
                  </a:moveTo>
                  <a:cubicBezTo>
                    <a:pt x="2442" y="16533"/>
                    <a:pt x="4885" y="11733"/>
                    <a:pt x="8164" y="8133"/>
                  </a:cubicBezTo>
                  <a:cubicBezTo>
                    <a:pt x="11442" y="4533"/>
                    <a:pt x="15557" y="2133"/>
                    <a:pt x="18000" y="933"/>
                  </a:cubicBezTo>
                  <a:cubicBezTo>
                    <a:pt x="20442" y="-267"/>
                    <a:pt x="21214" y="-267"/>
                    <a:pt x="21342" y="693"/>
                  </a:cubicBezTo>
                  <a:cubicBezTo>
                    <a:pt x="21471" y="1653"/>
                    <a:pt x="20957" y="3573"/>
                    <a:pt x="18964" y="5973"/>
                  </a:cubicBezTo>
                  <a:cubicBezTo>
                    <a:pt x="16971" y="8373"/>
                    <a:pt x="13500" y="11253"/>
                    <a:pt x="10285" y="13893"/>
                  </a:cubicBezTo>
                  <a:cubicBezTo>
                    <a:pt x="7071" y="16533"/>
                    <a:pt x="4114" y="18933"/>
                    <a:pt x="2314" y="20133"/>
                  </a:cubicBezTo>
                  <a:cubicBezTo>
                    <a:pt x="514" y="21333"/>
                    <a:pt x="-129" y="21333"/>
                    <a:pt x="192" y="20613"/>
                  </a:cubicBezTo>
                  <a:cubicBezTo>
                    <a:pt x="514" y="19893"/>
                    <a:pt x="1800" y="18453"/>
                    <a:pt x="4371" y="16533"/>
                  </a:cubicBezTo>
                  <a:cubicBezTo>
                    <a:pt x="6942" y="14613"/>
                    <a:pt x="10800" y="12213"/>
                    <a:pt x="13050" y="11013"/>
                  </a:cubicBezTo>
                  <a:cubicBezTo>
                    <a:pt x="15300" y="9813"/>
                    <a:pt x="15942" y="9813"/>
                    <a:pt x="16585" y="10053"/>
                  </a:cubicBezTo>
                  <a:cubicBezTo>
                    <a:pt x="17228" y="10293"/>
                    <a:pt x="17871" y="10773"/>
                    <a:pt x="17871" y="11493"/>
                  </a:cubicBezTo>
                  <a:cubicBezTo>
                    <a:pt x="17871" y="12213"/>
                    <a:pt x="17228" y="13173"/>
                    <a:pt x="15235" y="14613"/>
                  </a:cubicBezTo>
                  <a:cubicBezTo>
                    <a:pt x="13242" y="16053"/>
                    <a:pt x="9900" y="17973"/>
                    <a:pt x="7907" y="18933"/>
                  </a:cubicBezTo>
                  <a:cubicBezTo>
                    <a:pt x="5914" y="19893"/>
                    <a:pt x="5271" y="19893"/>
                    <a:pt x="5592" y="19413"/>
                  </a:cubicBezTo>
                  <a:cubicBezTo>
                    <a:pt x="5914" y="18933"/>
                    <a:pt x="7200" y="17973"/>
                    <a:pt x="9642" y="17013"/>
                  </a:cubicBezTo>
                  <a:cubicBezTo>
                    <a:pt x="12085" y="16053"/>
                    <a:pt x="15685" y="15093"/>
                    <a:pt x="19285" y="14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5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124347" y="5372388"/>
              <a:ext cx="1039413" cy="2477379"/>
            </a:xfrm>
            <a:prstGeom prst="rect">
              <a:avLst/>
            </a:prstGeom>
            <a:effectLst/>
          </p:spPr>
        </p:pic>
        <p:sp>
          <p:nvSpPr>
            <p:cNvPr id="3255" name="Line"/>
            <p:cNvSpPr/>
            <p:nvPr/>
          </p:nvSpPr>
          <p:spPr>
            <a:xfrm>
              <a:off x="3245379" y="6489573"/>
              <a:ext cx="72541" cy="2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9" fill="norm" stroke="1" extrusionOk="0">
                  <a:moveTo>
                    <a:pt x="17217" y="732"/>
                  </a:moveTo>
                  <a:cubicBezTo>
                    <a:pt x="16278" y="407"/>
                    <a:pt x="15339" y="82"/>
                    <a:pt x="14400" y="82"/>
                  </a:cubicBezTo>
                  <a:cubicBezTo>
                    <a:pt x="13461" y="82"/>
                    <a:pt x="12522" y="407"/>
                    <a:pt x="11896" y="813"/>
                  </a:cubicBezTo>
                  <a:cubicBezTo>
                    <a:pt x="11270" y="1219"/>
                    <a:pt x="10957" y="1706"/>
                    <a:pt x="11270" y="2112"/>
                  </a:cubicBezTo>
                  <a:cubicBezTo>
                    <a:pt x="11583" y="2518"/>
                    <a:pt x="12522" y="2843"/>
                    <a:pt x="13774" y="3006"/>
                  </a:cubicBezTo>
                  <a:cubicBezTo>
                    <a:pt x="15026" y="3168"/>
                    <a:pt x="16591" y="3168"/>
                    <a:pt x="17687" y="2965"/>
                  </a:cubicBezTo>
                  <a:cubicBezTo>
                    <a:pt x="18783" y="2762"/>
                    <a:pt x="19409" y="2356"/>
                    <a:pt x="19722" y="1950"/>
                  </a:cubicBezTo>
                  <a:cubicBezTo>
                    <a:pt x="20035" y="1544"/>
                    <a:pt x="20035" y="1138"/>
                    <a:pt x="18626" y="813"/>
                  </a:cubicBezTo>
                  <a:cubicBezTo>
                    <a:pt x="17217" y="488"/>
                    <a:pt x="14400" y="245"/>
                    <a:pt x="12209" y="245"/>
                  </a:cubicBezTo>
                  <a:cubicBezTo>
                    <a:pt x="10017" y="245"/>
                    <a:pt x="8452" y="488"/>
                    <a:pt x="7513" y="854"/>
                  </a:cubicBezTo>
                  <a:cubicBezTo>
                    <a:pt x="6574" y="1219"/>
                    <a:pt x="6261" y="1706"/>
                    <a:pt x="6730" y="2072"/>
                  </a:cubicBezTo>
                  <a:cubicBezTo>
                    <a:pt x="7200" y="2437"/>
                    <a:pt x="8452" y="2681"/>
                    <a:pt x="8922" y="2600"/>
                  </a:cubicBezTo>
                  <a:cubicBezTo>
                    <a:pt x="9391" y="2518"/>
                    <a:pt x="9078" y="2112"/>
                    <a:pt x="7983" y="1869"/>
                  </a:cubicBezTo>
                  <a:cubicBezTo>
                    <a:pt x="6887" y="1625"/>
                    <a:pt x="5009" y="1544"/>
                    <a:pt x="3287" y="1503"/>
                  </a:cubicBezTo>
                  <a:cubicBezTo>
                    <a:pt x="1565" y="1463"/>
                    <a:pt x="0" y="1463"/>
                    <a:pt x="0" y="1463"/>
                  </a:cubicBezTo>
                  <a:cubicBezTo>
                    <a:pt x="0" y="1463"/>
                    <a:pt x="1565" y="1463"/>
                    <a:pt x="3130" y="1382"/>
                  </a:cubicBezTo>
                  <a:cubicBezTo>
                    <a:pt x="4696" y="1300"/>
                    <a:pt x="6261" y="1138"/>
                    <a:pt x="7670" y="935"/>
                  </a:cubicBezTo>
                  <a:cubicBezTo>
                    <a:pt x="9078" y="732"/>
                    <a:pt x="10330" y="488"/>
                    <a:pt x="10017" y="285"/>
                  </a:cubicBezTo>
                  <a:cubicBezTo>
                    <a:pt x="9704" y="82"/>
                    <a:pt x="7826" y="-80"/>
                    <a:pt x="6887" y="42"/>
                  </a:cubicBezTo>
                  <a:cubicBezTo>
                    <a:pt x="5948" y="164"/>
                    <a:pt x="5948" y="570"/>
                    <a:pt x="6574" y="1625"/>
                  </a:cubicBezTo>
                  <a:cubicBezTo>
                    <a:pt x="7200" y="2681"/>
                    <a:pt x="8452" y="4386"/>
                    <a:pt x="9235" y="6416"/>
                  </a:cubicBezTo>
                  <a:cubicBezTo>
                    <a:pt x="10017" y="8446"/>
                    <a:pt x="10330" y="10801"/>
                    <a:pt x="10487" y="12709"/>
                  </a:cubicBezTo>
                  <a:cubicBezTo>
                    <a:pt x="10643" y="14618"/>
                    <a:pt x="10643" y="16079"/>
                    <a:pt x="11113" y="16973"/>
                  </a:cubicBezTo>
                  <a:cubicBezTo>
                    <a:pt x="11583" y="17866"/>
                    <a:pt x="12522" y="18191"/>
                    <a:pt x="13304" y="18150"/>
                  </a:cubicBezTo>
                  <a:cubicBezTo>
                    <a:pt x="14087" y="18109"/>
                    <a:pt x="14713" y="17703"/>
                    <a:pt x="14400" y="16364"/>
                  </a:cubicBezTo>
                  <a:cubicBezTo>
                    <a:pt x="14087" y="15024"/>
                    <a:pt x="12835" y="12750"/>
                    <a:pt x="11426" y="10679"/>
                  </a:cubicBezTo>
                  <a:cubicBezTo>
                    <a:pt x="10017" y="8609"/>
                    <a:pt x="8452" y="6741"/>
                    <a:pt x="7513" y="5564"/>
                  </a:cubicBezTo>
                  <a:cubicBezTo>
                    <a:pt x="6574" y="4386"/>
                    <a:pt x="6261" y="3899"/>
                    <a:pt x="5948" y="3452"/>
                  </a:cubicBezTo>
                  <a:cubicBezTo>
                    <a:pt x="5635" y="3006"/>
                    <a:pt x="5322" y="2600"/>
                    <a:pt x="5635" y="3655"/>
                  </a:cubicBezTo>
                  <a:cubicBezTo>
                    <a:pt x="5948" y="4711"/>
                    <a:pt x="6887" y="7228"/>
                    <a:pt x="7826" y="9786"/>
                  </a:cubicBezTo>
                  <a:cubicBezTo>
                    <a:pt x="8765" y="12344"/>
                    <a:pt x="9704" y="14943"/>
                    <a:pt x="10174" y="16688"/>
                  </a:cubicBezTo>
                  <a:cubicBezTo>
                    <a:pt x="10643" y="18434"/>
                    <a:pt x="10643" y="19328"/>
                    <a:pt x="10487" y="20058"/>
                  </a:cubicBezTo>
                  <a:cubicBezTo>
                    <a:pt x="10330" y="20789"/>
                    <a:pt x="10017" y="21358"/>
                    <a:pt x="10017" y="21439"/>
                  </a:cubicBezTo>
                  <a:cubicBezTo>
                    <a:pt x="10017" y="21520"/>
                    <a:pt x="10330" y="21114"/>
                    <a:pt x="10800" y="20505"/>
                  </a:cubicBezTo>
                  <a:cubicBezTo>
                    <a:pt x="11270" y="19896"/>
                    <a:pt x="11896" y="19084"/>
                    <a:pt x="12209" y="18353"/>
                  </a:cubicBezTo>
                  <a:cubicBezTo>
                    <a:pt x="12522" y="17622"/>
                    <a:pt x="12522" y="16973"/>
                    <a:pt x="11426" y="16648"/>
                  </a:cubicBezTo>
                  <a:cubicBezTo>
                    <a:pt x="10330" y="16323"/>
                    <a:pt x="8139" y="16323"/>
                    <a:pt x="6417" y="16445"/>
                  </a:cubicBezTo>
                  <a:cubicBezTo>
                    <a:pt x="4696" y="16567"/>
                    <a:pt x="3443" y="16810"/>
                    <a:pt x="2504" y="17135"/>
                  </a:cubicBezTo>
                  <a:cubicBezTo>
                    <a:pt x="1565" y="17460"/>
                    <a:pt x="939" y="17866"/>
                    <a:pt x="626" y="18272"/>
                  </a:cubicBezTo>
                  <a:cubicBezTo>
                    <a:pt x="313" y="18678"/>
                    <a:pt x="313" y="19084"/>
                    <a:pt x="783" y="19490"/>
                  </a:cubicBezTo>
                  <a:cubicBezTo>
                    <a:pt x="1252" y="19896"/>
                    <a:pt x="2191" y="20302"/>
                    <a:pt x="3443" y="20546"/>
                  </a:cubicBezTo>
                  <a:cubicBezTo>
                    <a:pt x="4696" y="20789"/>
                    <a:pt x="6261" y="20870"/>
                    <a:pt x="7826" y="20911"/>
                  </a:cubicBezTo>
                  <a:cubicBezTo>
                    <a:pt x="9391" y="20952"/>
                    <a:pt x="10957" y="20952"/>
                    <a:pt x="11270" y="20789"/>
                  </a:cubicBezTo>
                  <a:cubicBezTo>
                    <a:pt x="11583" y="20627"/>
                    <a:pt x="10643" y="20302"/>
                    <a:pt x="9391" y="20221"/>
                  </a:cubicBezTo>
                  <a:cubicBezTo>
                    <a:pt x="8139" y="20140"/>
                    <a:pt x="6574" y="20302"/>
                    <a:pt x="6574" y="20383"/>
                  </a:cubicBezTo>
                  <a:cubicBezTo>
                    <a:pt x="6574" y="20464"/>
                    <a:pt x="8139" y="20464"/>
                    <a:pt x="10487" y="20302"/>
                  </a:cubicBezTo>
                  <a:cubicBezTo>
                    <a:pt x="12835" y="20140"/>
                    <a:pt x="15965" y="19815"/>
                    <a:pt x="18157" y="19490"/>
                  </a:cubicBezTo>
                  <a:cubicBezTo>
                    <a:pt x="20348" y="19165"/>
                    <a:pt x="21600" y="18840"/>
                    <a:pt x="21443" y="18637"/>
                  </a:cubicBezTo>
                  <a:cubicBezTo>
                    <a:pt x="21287" y="18434"/>
                    <a:pt x="19722" y="18353"/>
                    <a:pt x="18313" y="18434"/>
                  </a:cubicBezTo>
                  <a:cubicBezTo>
                    <a:pt x="16904" y="18515"/>
                    <a:pt x="15652" y="18759"/>
                    <a:pt x="14243" y="19084"/>
                  </a:cubicBezTo>
                  <a:cubicBezTo>
                    <a:pt x="12835" y="19409"/>
                    <a:pt x="11270" y="19815"/>
                    <a:pt x="11113" y="20140"/>
                  </a:cubicBezTo>
                  <a:cubicBezTo>
                    <a:pt x="10957" y="20464"/>
                    <a:pt x="12209" y="20708"/>
                    <a:pt x="13461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3354115" y="6517065"/>
              <a:ext cx="92348" cy="18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2" fill="norm" stroke="1" extrusionOk="0">
                  <a:moveTo>
                    <a:pt x="7427" y="16327"/>
                  </a:moveTo>
                  <a:cubicBezTo>
                    <a:pt x="7182" y="15714"/>
                    <a:pt x="6936" y="15100"/>
                    <a:pt x="6445" y="14548"/>
                  </a:cubicBezTo>
                  <a:cubicBezTo>
                    <a:pt x="5954" y="13996"/>
                    <a:pt x="5218" y="13505"/>
                    <a:pt x="4482" y="13505"/>
                  </a:cubicBezTo>
                  <a:cubicBezTo>
                    <a:pt x="3745" y="13505"/>
                    <a:pt x="3009" y="13996"/>
                    <a:pt x="2150" y="15100"/>
                  </a:cubicBezTo>
                  <a:cubicBezTo>
                    <a:pt x="1291" y="16205"/>
                    <a:pt x="309" y="17923"/>
                    <a:pt x="63" y="19089"/>
                  </a:cubicBezTo>
                  <a:cubicBezTo>
                    <a:pt x="-182" y="20255"/>
                    <a:pt x="309" y="20868"/>
                    <a:pt x="1168" y="21175"/>
                  </a:cubicBezTo>
                  <a:cubicBezTo>
                    <a:pt x="2027" y="21482"/>
                    <a:pt x="3254" y="21482"/>
                    <a:pt x="4727" y="21052"/>
                  </a:cubicBezTo>
                  <a:cubicBezTo>
                    <a:pt x="6200" y="20623"/>
                    <a:pt x="7918" y="19764"/>
                    <a:pt x="10373" y="17309"/>
                  </a:cubicBezTo>
                  <a:cubicBezTo>
                    <a:pt x="12827" y="14855"/>
                    <a:pt x="16018" y="10805"/>
                    <a:pt x="17613" y="7982"/>
                  </a:cubicBezTo>
                  <a:cubicBezTo>
                    <a:pt x="19209" y="5159"/>
                    <a:pt x="19209" y="3564"/>
                    <a:pt x="18963" y="2459"/>
                  </a:cubicBezTo>
                  <a:cubicBezTo>
                    <a:pt x="18718" y="1355"/>
                    <a:pt x="18227" y="741"/>
                    <a:pt x="17368" y="373"/>
                  </a:cubicBezTo>
                  <a:cubicBezTo>
                    <a:pt x="16509" y="5"/>
                    <a:pt x="15282" y="-118"/>
                    <a:pt x="14177" y="127"/>
                  </a:cubicBezTo>
                  <a:cubicBezTo>
                    <a:pt x="13073" y="373"/>
                    <a:pt x="12091" y="987"/>
                    <a:pt x="11477" y="2214"/>
                  </a:cubicBezTo>
                  <a:cubicBezTo>
                    <a:pt x="10863" y="3441"/>
                    <a:pt x="10618" y="5282"/>
                    <a:pt x="11232" y="7798"/>
                  </a:cubicBezTo>
                  <a:cubicBezTo>
                    <a:pt x="11845" y="10314"/>
                    <a:pt x="13318" y="13505"/>
                    <a:pt x="15159" y="15898"/>
                  </a:cubicBezTo>
                  <a:cubicBezTo>
                    <a:pt x="17000" y="18291"/>
                    <a:pt x="19209" y="19887"/>
                    <a:pt x="21418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3492590" y="6686441"/>
              <a:ext cx="784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60"/>
                    <a:pt x="-1582" y="7920"/>
                    <a:pt x="1118" y="11520"/>
                  </a:cubicBezTo>
                  <a:cubicBezTo>
                    <a:pt x="3818" y="15120"/>
                    <a:pt x="11918" y="1836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3957850" y="6213837"/>
              <a:ext cx="22013" cy="26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9" fill="norm" stroke="1" extrusionOk="0">
                  <a:moveTo>
                    <a:pt x="21393" y="721"/>
                  </a:moveTo>
                  <a:cubicBezTo>
                    <a:pt x="18307" y="384"/>
                    <a:pt x="15222" y="46"/>
                    <a:pt x="11622" y="4"/>
                  </a:cubicBezTo>
                  <a:cubicBezTo>
                    <a:pt x="8022" y="-38"/>
                    <a:pt x="3907" y="215"/>
                    <a:pt x="3393" y="510"/>
                  </a:cubicBezTo>
                  <a:cubicBezTo>
                    <a:pt x="2879" y="806"/>
                    <a:pt x="5964" y="1143"/>
                    <a:pt x="9564" y="1059"/>
                  </a:cubicBezTo>
                  <a:cubicBezTo>
                    <a:pt x="13164" y="975"/>
                    <a:pt x="17279" y="468"/>
                    <a:pt x="16764" y="215"/>
                  </a:cubicBezTo>
                  <a:cubicBezTo>
                    <a:pt x="16250" y="-38"/>
                    <a:pt x="11107" y="-38"/>
                    <a:pt x="6993" y="131"/>
                  </a:cubicBezTo>
                  <a:cubicBezTo>
                    <a:pt x="2879" y="300"/>
                    <a:pt x="-207" y="637"/>
                    <a:pt x="307" y="932"/>
                  </a:cubicBezTo>
                  <a:cubicBezTo>
                    <a:pt x="822" y="1228"/>
                    <a:pt x="4936" y="1481"/>
                    <a:pt x="9564" y="1523"/>
                  </a:cubicBezTo>
                  <a:cubicBezTo>
                    <a:pt x="14193" y="1565"/>
                    <a:pt x="19336" y="1396"/>
                    <a:pt x="19336" y="1312"/>
                  </a:cubicBezTo>
                  <a:cubicBezTo>
                    <a:pt x="19336" y="1228"/>
                    <a:pt x="14193" y="1228"/>
                    <a:pt x="13679" y="1354"/>
                  </a:cubicBezTo>
                  <a:cubicBezTo>
                    <a:pt x="13164" y="1481"/>
                    <a:pt x="17279" y="1734"/>
                    <a:pt x="17279" y="2114"/>
                  </a:cubicBezTo>
                  <a:cubicBezTo>
                    <a:pt x="17279" y="2493"/>
                    <a:pt x="13164" y="3000"/>
                    <a:pt x="9564" y="4265"/>
                  </a:cubicBezTo>
                  <a:cubicBezTo>
                    <a:pt x="5964" y="5531"/>
                    <a:pt x="2879" y="7556"/>
                    <a:pt x="1336" y="10087"/>
                  </a:cubicBezTo>
                  <a:cubicBezTo>
                    <a:pt x="-207" y="12618"/>
                    <a:pt x="-207" y="15656"/>
                    <a:pt x="307" y="17385"/>
                  </a:cubicBezTo>
                  <a:cubicBezTo>
                    <a:pt x="822" y="19115"/>
                    <a:pt x="1850" y="19537"/>
                    <a:pt x="1850" y="20085"/>
                  </a:cubicBezTo>
                  <a:cubicBezTo>
                    <a:pt x="1850" y="20634"/>
                    <a:pt x="822" y="21309"/>
                    <a:pt x="822" y="21435"/>
                  </a:cubicBezTo>
                  <a:cubicBezTo>
                    <a:pt x="822" y="21562"/>
                    <a:pt x="1850" y="21140"/>
                    <a:pt x="2879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3938315" y="6463906"/>
              <a:ext cx="38650" cy="2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0091" fill="norm" stroke="1" extrusionOk="0">
                  <a:moveTo>
                    <a:pt x="10112" y="264"/>
                  </a:moveTo>
                  <a:cubicBezTo>
                    <a:pt x="7343" y="264"/>
                    <a:pt x="4574" y="264"/>
                    <a:pt x="2635" y="2718"/>
                  </a:cubicBezTo>
                  <a:cubicBezTo>
                    <a:pt x="697" y="5173"/>
                    <a:pt x="-411" y="10082"/>
                    <a:pt x="143" y="14009"/>
                  </a:cubicBezTo>
                  <a:cubicBezTo>
                    <a:pt x="697" y="17937"/>
                    <a:pt x="2912" y="20882"/>
                    <a:pt x="5958" y="19900"/>
                  </a:cubicBezTo>
                  <a:cubicBezTo>
                    <a:pt x="9004" y="18918"/>
                    <a:pt x="12881" y="14009"/>
                    <a:pt x="15927" y="9591"/>
                  </a:cubicBezTo>
                  <a:cubicBezTo>
                    <a:pt x="18974" y="5173"/>
                    <a:pt x="21189" y="1246"/>
                    <a:pt x="19804" y="264"/>
                  </a:cubicBezTo>
                  <a:cubicBezTo>
                    <a:pt x="18420" y="-718"/>
                    <a:pt x="13435" y="1246"/>
                    <a:pt x="10389" y="2718"/>
                  </a:cubicBezTo>
                  <a:cubicBezTo>
                    <a:pt x="7343" y="4191"/>
                    <a:pt x="6235" y="5173"/>
                    <a:pt x="5127" y="6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3862784" y="6265224"/>
              <a:ext cx="40879" cy="14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4" fill="norm" stroke="1" extrusionOk="0">
                  <a:moveTo>
                    <a:pt x="11423" y="15256"/>
                  </a:moveTo>
                  <a:cubicBezTo>
                    <a:pt x="8654" y="15709"/>
                    <a:pt x="5884" y="16162"/>
                    <a:pt x="3946" y="16766"/>
                  </a:cubicBezTo>
                  <a:cubicBezTo>
                    <a:pt x="2007" y="17371"/>
                    <a:pt x="900" y="18126"/>
                    <a:pt x="346" y="19032"/>
                  </a:cubicBezTo>
                  <a:cubicBezTo>
                    <a:pt x="-208" y="19938"/>
                    <a:pt x="-208" y="20996"/>
                    <a:pt x="1177" y="21298"/>
                  </a:cubicBezTo>
                  <a:cubicBezTo>
                    <a:pt x="2561" y="21600"/>
                    <a:pt x="5330" y="21147"/>
                    <a:pt x="8654" y="19334"/>
                  </a:cubicBezTo>
                  <a:cubicBezTo>
                    <a:pt x="11977" y="17522"/>
                    <a:pt x="15854" y="14350"/>
                    <a:pt x="17792" y="11102"/>
                  </a:cubicBezTo>
                  <a:cubicBezTo>
                    <a:pt x="19730" y="7855"/>
                    <a:pt x="19730" y="4531"/>
                    <a:pt x="18900" y="2568"/>
                  </a:cubicBezTo>
                  <a:cubicBezTo>
                    <a:pt x="18069" y="604"/>
                    <a:pt x="16407" y="0"/>
                    <a:pt x="14746" y="0"/>
                  </a:cubicBezTo>
                  <a:cubicBezTo>
                    <a:pt x="13084" y="0"/>
                    <a:pt x="11423" y="604"/>
                    <a:pt x="10315" y="2643"/>
                  </a:cubicBezTo>
                  <a:cubicBezTo>
                    <a:pt x="9207" y="4683"/>
                    <a:pt x="8654" y="8157"/>
                    <a:pt x="10592" y="11329"/>
                  </a:cubicBezTo>
                  <a:cubicBezTo>
                    <a:pt x="12530" y="14501"/>
                    <a:pt x="16961" y="17371"/>
                    <a:pt x="21392" y="20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3910012" y="6383319"/>
              <a:ext cx="63501" cy="5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624"/>
                  </a:moveTo>
                  <a:cubicBezTo>
                    <a:pt x="1800" y="183"/>
                    <a:pt x="3600" y="-258"/>
                    <a:pt x="5220" y="183"/>
                  </a:cubicBezTo>
                  <a:cubicBezTo>
                    <a:pt x="6840" y="624"/>
                    <a:pt x="8280" y="1946"/>
                    <a:pt x="8460" y="4811"/>
                  </a:cubicBezTo>
                  <a:cubicBezTo>
                    <a:pt x="8640" y="7677"/>
                    <a:pt x="7560" y="12085"/>
                    <a:pt x="6300" y="15171"/>
                  </a:cubicBezTo>
                  <a:cubicBezTo>
                    <a:pt x="5040" y="18256"/>
                    <a:pt x="3600" y="20020"/>
                    <a:pt x="3780" y="20681"/>
                  </a:cubicBezTo>
                  <a:cubicBezTo>
                    <a:pt x="3960" y="21342"/>
                    <a:pt x="5760" y="20901"/>
                    <a:pt x="9000" y="19138"/>
                  </a:cubicBezTo>
                  <a:cubicBezTo>
                    <a:pt x="12240" y="17375"/>
                    <a:pt x="16920" y="14289"/>
                    <a:pt x="21600" y="1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4500860" y="6491136"/>
              <a:ext cx="126703" cy="27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12" fill="norm" stroke="1" extrusionOk="0">
                  <a:moveTo>
                    <a:pt x="17769" y="14445"/>
                  </a:moveTo>
                  <a:cubicBezTo>
                    <a:pt x="17589" y="14026"/>
                    <a:pt x="17409" y="13608"/>
                    <a:pt x="16329" y="13231"/>
                  </a:cubicBezTo>
                  <a:cubicBezTo>
                    <a:pt x="15249" y="12854"/>
                    <a:pt x="13269" y="12519"/>
                    <a:pt x="11199" y="12561"/>
                  </a:cubicBezTo>
                  <a:cubicBezTo>
                    <a:pt x="9129" y="12603"/>
                    <a:pt x="6969" y="13021"/>
                    <a:pt x="5079" y="14026"/>
                  </a:cubicBezTo>
                  <a:cubicBezTo>
                    <a:pt x="3189" y="15031"/>
                    <a:pt x="1569" y="16621"/>
                    <a:pt x="759" y="17710"/>
                  </a:cubicBezTo>
                  <a:cubicBezTo>
                    <a:pt x="-51" y="18798"/>
                    <a:pt x="-51" y="19384"/>
                    <a:pt x="39" y="19887"/>
                  </a:cubicBezTo>
                  <a:cubicBezTo>
                    <a:pt x="129" y="20389"/>
                    <a:pt x="309" y="20808"/>
                    <a:pt x="849" y="21101"/>
                  </a:cubicBezTo>
                  <a:cubicBezTo>
                    <a:pt x="1389" y="21394"/>
                    <a:pt x="2289" y="21561"/>
                    <a:pt x="4089" y="21226"/>
                  </a:cubicBezTo>
                  <a:cubicBezTo>
                    <a:pt x="5889" y="20891"/>
                    <a:pt x="8589" y="20054"/>
                    <a:pt x="11019" y="18631"/>
                  </a:cubicBezTo>
                  <a:cubicBezTo>
                    <a:pt x="13449" y="17208"/>
                    <a:pt x="15609" y="15198"/>
                    <a:pt x="16869" y="12728"/>
                  </a:cubicBezTo>
                  <a:cubicBezTo>
                    <a:pt x="18129" y="10259"/>
                    <a:pt x="18489" y="7328"/>
                    <a:pt x="18579" y="5277"/>
                  </a:cubicBezTo>
                  <a:cubicBezTo>
                    <a:pt x="18669" y="3226"/>
                    <a:pt x="18489" y="2054"/>
                    <a:pt x="18039" y="1259"/>
                  </a:cubicBezTo>
                  <a:cubicBezTo>
                    <a:pt x="17589" y="463"/>
                    <a:pt x="16869" y="45"/>
                    <a:pt x="16149" y="3"/>
                  </a:cubicBezTo>
                  <a:cubicBezTo>
                    <a:pt x="15429" y="-39"/>
                    <a:pt x="14709" y="296"/>
                    <a:pt x="14169" y="1845"/>
                  </a:cubicBezTo>
                  <a:cubicBezTo>
                    <a:pt x="13629" y="3394"/>
                    <a:pt x="13269" y="6156"/>
                    <a:pt x="13449" y="8794"/>
                  </a:cubicBezTo>
                  <a:cubicBezTo>
                    <a:pt x="13629" y="11431"/>
                    <a:pt x="14349" y="13942"/>
                    <a:pt x="15789" y="15826"/>
                  </a:cubicBezTo>
                  <a:cubicBezTo>
                    <a:pt x="17229" y="17710"/>
                    <a:pt x="19389" y="18966"/>
                    <a:pt x="21549" y="20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4762225" y="6591191"/>
              <a:ext cx="11616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0191" y="0"/>
                  </a:moveTo>
                  <a:cubicBezTo>
                    <a:pt x="19218" y="0"/>
                    <a:pt x="18245" y="0"/>
                    <a:pt x="15910" y="1482"/>
                  </a:cubicBezTo>
                  <a:cubicBezTo>
                    <a:pt x="13575" y="2965"/>
                    <a:pt x="9878" y="5929"/>
                    <a:pt x="6959" y="8788"/>
                  </a:cubicBezTo>
                  <a:cubicBezTo>
                    <a:pt x="4040" y="11647"/>
                    <a:pt x="1900" y="14400"/>
                    <a:pt x="829" y="16412"/>
                  </a:cubicBezTo>
                  <a:cubicBezTo>
                    <a:pt x="-241" y="18424"/>
                    <a:pt x="-241" y="19694"/>
                    <a:pt x="635" y="20435"/>
                  </a:cubicBezTo>
                  <a:cubicBezTo>
                    <a:pt x="1510" y="21176"/>
                    <a:pt x="3262" y="21388"/>
                    <a:pt x="6862" y="21494"/>
                  </a:cubicBezTo>
                  <a:cubicBezTo>
                    <a:pt x="10462" y="21600"/>
                    <a:pt x="15910" y="21600"/>
                    <a:pt x="213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4785089" y="6740416"/>
              <a:ext cx="83774" cy="2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36" fill="norm" stroke="1" extrusionOk="0">
                  <a:moveTo>
                    <a:pt x="1932" y="12343"/>
                  </a:moveTo>
                  <a:cubicBezTo>
                    <a:pt x="852" y="15429"/>
                    <a:pt x="-228" y="18514"/>
                    <a:pt x="42" y="20057"/>
                  </a:cubicBezTo>
                  <a:cubicBezTo>
                    <a:pt x="312" y="21600"/>
                    <a:pt x="1932" y="21600"/>
                    <a:pt x="5712" y="18000"/>
                  </a:cubicBezTo>
                  <a:cubicBezTo>
                    <a:pt x="9492" y="14400"/>
                    <a:pt x="15432" y="7200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5002757" y="6610241"/>
              <a:ext cx="28838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383" y="3176"/>
                  </a:moveTo>
                  <a:cubicBezTo>
                    <a:pt x="1146" y="2118"/>
                    <a:pt x="908" y="1059"/>
                    <a:pt x="750" y="1059"/>
                  </a:cubicBezTo>
                  <a:cubicBezTo>
                    <a:pt x="592" y="1059"/>
                    <a:pt x="513" y="2118"/>
                    <a:pt x="513" y="5082"/>
                  </a:cubicBezTo>
                  <a:cubicBezTo>
                    <a:pt x="513" y="8047"/>
                    <a:pt x="592" y="12918"/>
                    <a:pt x="513" y="16306"/>
                  </a:cubicBezTo>
                  <a:cubicBezTo>
                    <a:pt x="434" y="19694"/>
                    <a:pt x="196" y="21600"/>
                    <a:pt x="78" y="21600"/>
                  </a:cubicBezTo>
                  <a:cubicBezTo>
                    <a:pt x="-41" y="21600"/>
                    <a:pt x="-41" y="19694"/>
                    <a:pt x="196" y="16412"/>
                  </a:cubicBezTo>
                  <a:cubicBezTo>
                    <a:pt x="434" y="13129"/>
                    <a:pt x="908" y="8471"/>
                    <a:pt x="1264" y="5718"/>
                  </a:cubicBezTo>
                  <a:cubicBezTo>
                    <a:pt x="1621" y="2965"/>
                    <a:pt x="1858" y="2118"/>
                    <a:pt x="2174" y="1588"/>
                  </a:cubicBezTo>
                  <a:cubicBezTo>
                    <a:pt x="2491" y="1059"/>
                    <a:pt x="2886" y="847"/>
                    <a:pt x="3243" y="2859"/>
                  </a:cubicBezTo>
                  <a:cubicBezTo>
                    <a:pt x="3599" y="4871"/>
                    <a:pt x="3915" y="9106"/>
                    <a:pt x="4034" y="11753"/>
                  </a:cubicBezTo>
                  <a:cubicBezTo>
                    <a:pt x="4152" y="14400"/>
                    <a:pt x="4073" y="15459"/>
                    <a:pt x="4034" y="15141"/>
                  </a:cubicBezTo>
                  <a:cubicBezTo>
                    <a:pt x="3994" y="14824"/>
                    <a:pt x="3994" y="13129"/>
                    <a:pt x="4192" y="10694"/>
                  </a:cubicBezTo>
                  <a:cubicBezTo>
                    <a:pt x="4390" y="8259"/>
                    <a:pt x="4785" y="5082"/>
                    <a:pt x="5181" y="3071"/>
                  </a:cubicBezTo>
                  <a:cubicBezTo>
                    <a:pt x="5577" y="1059"/>
                    <a:pt x="5972" y="212"/>
                    <a:pt x="6249" y="529"/>
                  </a:cubicBezTo>
                  <a:cubicBezTo>
                    <a:pt x="6526" y="847"/>
                    <a:pt x="6684" y="2329"/>
                    <a:pt x="7119" y="5400"/>
                  </a:cubicBezTo>
                  <a:cubicBezTo>
                    <a:pt x="7555" y="8471"/>
                    <a:pt x="8267" y="13129"/>
                    <a:pt x="9018" y="15671"/>
                  </a:cubicBezTo>
                  <a:cubicBezTo>
                    <a:pt x="9770" y="18212"/>
                    <a:pt x="10561" y="18635"/>
                    <a:pt x="11313" y="18000"/>
                  </a:cubicBezTo>
                  <a:cubicBezTo>
                    <a:pt x="12064" y="17365"/>
                    <a:pt x="12777" y="15671"/>
                    <a:pt x="13291" y="13447"/>
                  </a:cubicBezTo>
                  <a:cubicBezTo>
                    <a:pt x="13805" y="11224"/>
                    <a:pt x="14122" y="8471"/>
                    <a:pt x="14280" y="6565"/>
                  </a:cubicBezTo>
                  <a:cubicBezTo>
                    <a:pt x="14438" y="4659"/>
                    <a:pt x="14438" y="3600"/>
                    <a:pt x="14319" y="2647"/>
                  </a:cubicBezTo>
                  <a:cubicBezTo>
                    <a:pt x="14201" y="1694"/>
                    <a:pt x="13963" y="847"/>
                    <a:pt x="13568" y="424"/>
                  </a:cubicBezTo>
                  <a:cubicBezTo>
                    <a:pt x="13172" y="0"/>
                    <a:pt x="12618" y="0"/>
                    <a:pt x="12144" y="0"/>
                  </a:cubicBezTo>
                  <a:cubicBezTo>
                    <a:pt x="11669" y="0"/>
                    <a:pt x="11273" y="0"/>
                    <a:pt x="10799" y="1059"/>
                  </a:cubicBezTo>
                  <a:cubicBezTo>
                    <a:pt x="10324" y="2118"/>
                    <a:pt x="9770" y="4235"/>
                    <a:pt x="9454" y="5824"/>
                  </a:cubicBezTo>
                  <a:cubicBezTo>
                    <a:pt x="9137" y="7412"/>
                    <a:pt x="9058" y="8471"/>
                    <a:pt x="9058" y="9529"/>
                  </a:cubicBezTo>
                  <a:cubicBezTo>
                    <a:pt x="9058" y="10588"/>
                    <a:pt x="9137" y="11647"/>
                    <a:pt x="9414" y="12494"/>
                  </a:cubicBezTo>
                  <a:cubicBezTo>
                    <a:pt x="9691" y="13341"/>
                    <a:pt x="10166" y="13976"/>
                    <a:pt x="10799" y="13871"/>
                  </a:cubicBezTo>
                  <a:cubicBezTo>
                    <a:pt x="11432" y="13765"/>
                    <a:pt x="12223" y="12918"/>
                    <a:pt x="12777" y="12071"/>
                  </a:cubicBezTo>
                  <a:cubicBezTo>
                    <a:pt x="13330" y="11224"/>
                    <a:pt x="13647" y="10376"/>
                    <a:pt x="13805" y="9424"/>
                  </a:cubicBezTo>
                  <a:cubicBezTo>
                    <a:pt x="13963" y="8471"/>
                    <a:pt x="13963" y="7412"/>
                    <a:pt x="14161" y="6776"/>
                  </a:cubicBezTo>
                  <a:cubicBezTo>
                    <a:pt x="14359" y="6141"/>
                    <a:pt x="14755" y="5929"/>
                    <a:pt x="15071" y="5400"/>
                  </a:cubicBezTo>
                  <a:cubicBezTo>
                    <a:pt x="15388" y="4871"/>
                    <a:pt x="15625" y="4024"/>
                    <a:pt x="15941" y="4129"/>
                  </a:cubicBezTo>
                  <a:cubicBezTo>
                    <a:pt x="16258" y="4235"/>
                    <a:pt x="16654" y="5294"/>
                    <a:pt x="17603" y="7200"/>
                  </a:cubicBezTo>
                  <a:cubicBezTo>
                    <a:pt x="18552" y="9106"/>
                    <a:pt x="20056" y="11859"/>
                    <a:pt x="21559" y="14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5241249" y="6612469"/>
              <a:ext cx="62589" cy="8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12" fill="norm" stroke="1" extrusionOk="0">
                  <a:moveTo>
                    <a:pt x="21290" y="232"/>
                  </a:moveTo>
                  <a:cubicBezTo>
                    <a:pt x="19490" y="-28"/>
                    <a:pt x="17690" y="-288"/>
                    <a:pt x="15530" y="753"/>
                  </a:cubicBezTo>
                  <a:cubicBezTo>
                    <a:pt x="13370" y="1794"/>
                    <a:pt x="10850" y="4136"/>
                    <a:pt x="8150" y="6739"/>
                  </a:cubicBezTo>
                  <a:cubicBezTo>
                    <a:pt x="5450" y="9341"/>
                    <a:pt x="2570" y="12204"/>
                    <a:pt x="1130" y="14285"/>
                  </a:cubicBezTo>
                  <a:cubicBezTo>
                    <a:pt x="-310" y="16367"/>
                    <a:pt x="-310" y="17669"/>
                    <a:pt x="770" y="18710"/>
                  </a:cubicBezTo>
                  <a:cubicBezTo>
                    <a:pt x="1850" y="19751"/>
                    <a:pt x="4010" y="20531"/>
                    <a:pt x="6170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5356268" y="6470310"/>
              <a:ext cx="68220" cy="19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10" fill="norm" stroke="1" extrusionOk="0">
                  <a:moveTo>
                    <a:pt x="20781" y="1065"/>
                  </a:moveTo>
                  <a:cubicBezTo>
                    <a:pt x="19814" y="603"/>
                    <a:pt x="18847" y="141"/>
                    <a:pt x="17396" y="26"/>
                  </a:cubicBezTo>
                  <a:cubicBezTo>
                    <a:pt x="15945" y="-90"/>
                    <a:pt x="14011" y="141"/>
                    <a:pt x="10787" y="1816"/>
                  </a:cubicBezTo>
                  <a:cubicBezTo>
                    <a:pt x="7563" y="3491"/>
                    <a:pt x="3050" y="6609"/>
                    <a:pt x="1115" y="9555"/>
                  </a:cubicBezTo>
                  <a:cubicBezTo>
                    <a:pt x="-819" y="12500"/>
                    <a:pt x="-174" y="15273"/>
                    <a:pt x="2566" y="17236"/>
                  </a:cubicBezTo>
                  <a:cubicBezTo>
                    <a:pt x="5306" y="19200"/>
                    <a:pt x="10142" y="20355"/>
                    <a:pt x="14978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5442320" y="6429737"/>
              <a:ext cx="112343" cy="22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1" fill="norm" stroke="1" extrusionOk="0">
                  <a:moveTo>
                    <a:pt x="13555" y="15775"/>
                  </a:moveTo>
                  <a:cubicBezTo>
                    <a:pt x="12748" y="15268"/>
                    <a:pt x="11940" y="14761"/>
                    <a:pt x="10123" y="14659"/>
                  </a:cubicBezTo>
                  <a:cubicBezTo>
                    <a:pt x="8307" y="14558"/>
                    <a:pt x="5480" y="14862"/>
                    <a:pt x="3462" y="15724"/>
                  </a:cubicBezTo>
                  <a:cubicBezTo>
                    <a:pt x="1443" y="16586"/>
                    <a:pt x="232" y="18006"/>
                    <a:pt x="30" y="19121"/>
                  </a:cubicBezTo>
                  <a:cubicBezTo>
                    <a:pt x="-172" y="20237"/>
                    <a:pt x="635" y="21048"/>
                    <a:pt x="2553" y="21301"/>
                  </a:cubicBezTo>
                  <a:cubicBezTo>
                    <a:pt x="4471" y="21555"/>
                    <a:pt x="7499" y="21251"/>
                    <a:pt x="10426" y="19679"/>
                  </a:cubicBezTo>
                  <a:cubicBezTo>
                    <a:pt x="13353" y="18107"/>
                    <a:pt x="16179" y="15268"/>
                    <a:pt x="17895" y="12124"/>
                  </a:cubicBezTo>
                  <a:cubicBezTo>
                    <a:pt x="19611" y="8980"/>
                    <a:pt x="20217" y="5532"/>
                    <a:pt x="20419" y="3555"/>
                  </a:cubicBezTo>
                  <a:cubicBezTo>
                    <a:pt x="20621" y="1578"/>
                    <a:pt x="20419" y="1070"/>
                    <a:pt x="19914" y="665"/>
                  </a:cubicBezTo>
                  <a:cubicBezTo>
                    <a:pt x="19409" y="259"/>
                    <a:pt x="18602" y="-45"/>
                    <a:pt x="17794" y="6"/>
                  </a:cubicBezTo>
                  <a:cubicBezTo>
                    <a:pt x="16987" y="56"/>
                    <a:pt x="16179" y="462"/>
                    <a:pt x="15069" y="2186"/>
                  </a:cubicBezTo>
                  <a:cubicBezTo>
                    <a:pt x="13959" y="3910"/>
                    <a:pt x="12546" y="6952"/>
                    <a:pt x="12344" y="9842"/>
                  </a:cubicBezTo>
                  <a:cubicBezTo>
                    <a:pt x="12142" y="12732"/>
                    <a:pt x="13151" y="15470"/>
                    <a:pt x="14867" y="17194"/>
                  </a:cubicBezTo>
                  <a:cubicBezTo>
                    <a:pt x="16583" y="18918"/>
                    <a:pt x="19006" y="19628"/>
                    <a:pt x="21428" y="20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5581898" y="6629291"/>
              <a:ext cx="1086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000"/>
                    <a:pt x="-1443" y="8000"/>
                    <a:pt x="1502" y="11600"/>
                  </a:cubicBezTo>
                  <a:cubicBezTo>
                    <a:pt x="4448" y="15200"/>
                    <a:pt x="12302" y="1840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5637212" y="6661041"/>
              <a:ext cx="3810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5796829" y="6377258"/>
              <a:ext cx="109497" cy="27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29" fill="norm" stroke="1" extrusionOk="0">
                  <a:moveTo>
                    <a:pt x="15727" y="15049"/>
                  </a:moveTo>
                  <a:cubicBezTo>
                    <a:pt x="15116" y="14717"/>
                    <a:pt x="14504" y="14384"/>
                    <a:pt x="12772" y="14343"/>
                  </a:cubicBezTo>
                  <a:cubicBezTo>
                    <a:pt x="11040" y="14301"/>
                    <a:pt x="8187" y="14551"/>
                    <a:pt x="5742" y="15298"/>
                  </a:cubicBezTo>
                  <a:cubicBezTo>
                    <a:pt x="3297" y="16046"/>
                    <a:pt x="1259" y="17292"/>
                    <a:pt x="444" y="18123"/>
                  </a:cubicBezTo>
                  <a:cubicBezTo>
                    <a:pt x="-371" y="18954"/>
                    <a:pt x="37" y="19369"/>
                    <a:pt x="852" y="19577"/>
                  </a:cubicBezTo>
                  <a:cubicBezTo>
                    <a:pt x="1667" y="19784"/>
                    <a:pt x="2889" y="19784"/>
                    <a:pt x="5437" y="18954"/>
                  </a:cubicBezTo>
                  <a:cubicBezTo>
                    <a:pt x="7984" y="18123"/>
                    <a:pt x="11855" y="16461"/>
                    <a:pt x="14708" y="14135"/>
                  </a:cubicBezTo>
                  <a:cubicBezTo>
                    <a:pt x="17561" y="11809"/>
                    <a:pt x="19395" y="8818"/>
                    <a:pt x="20312" y="6534"/>
                  </a:cubicBezTo>
                  <a:cubicBezTo>
                    <a:pt x="21229" y="4249"/>
                    <a:pt x="21229" y="2671"/>
                    <a:pt x="20821" y="1632"/>
                  </a:cubicBezTo>
                  <a:cubicBezTo>
                    <a:pt x="20414" y="594"/>
                    <a:pt x="19599" y="95"/>
                    <a:pt x="18784" y="12"/>
                  </a:cubicBezTo>
                  <a:cubicBezTo>
                    <a:pt x="17969" y="-71"/>
                    <a:pt x="17154" y="261"/>
                    <a:pt x="15931" y="1840"/>
                  </a:cubicBezTo>
                  <a:cubicBezTo>
                    <a:pt x="14708" y="3418"/>
                    <a:pt x="13078" y="6243"/>
                    <a:pt x="12772" y="8943"/>
                  </a:cubicBezTo>
                  <a:cubicBezTo>
                    <a:pt x="12467" y="11643"/>
                    <a:pt x="13486" y="14218"/>
                    <a:pt x="14912" y="16295"/>
                  </a:cubicBezTo>
                  <a:cubicBezTo>
                    <a:pt x="16338" y="18372"/>
                    <a:pt x="18172" y="19951"/>
                    <a:pt x="20006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5932487" y="6563469"/>
              <a:ext cx="92076" cy="9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5014"/>
                  </a:moveTo>
                  <a:cubicBezTo>
                    <a:pt x="497" y="3772"/>
                    <a:pt x="993" y="2531"/>
                    <a:pt x="1862" y="1538"/>
                  </a:cubicBezTo>
                  <a:cubicBezTo>
                    <a:pt x="2731" y="545"/>
                    <a:pt x="3972" y="-200"/>
                    <a:pt x="5586" y="48"/>
                  </a:cubicBezTo>
                  <a:cubicBezTo>
                    <a:pt x="7200" y="297"/>
                    <a:pt x="9186" y="1538"/>
                    <a:pt x="9310" y="4393"/>
                  </a:cubicBezTo>
                  <a:cubicBezTo>
                    <a:pt x="9434" y="7248"/>
                    <a:pt x="7697" y="11717"/>
                    <a:pt x="6331" y="14821"/>
                  </a:cubicBezTo>
                  <a:cubicBezTo>
                    <a:pt x="4966" y="17924"/>
                    <a:pt x="3972" y="19662"/>
                    <a:pt x="4221" y="20531"/>
                  </a:cubicBezTo>
                  <a:cubicBezTo>
                    <a:pt x="4469" y="21400"/>
                    <a:pt x="5959" y="21400"/>
                    <a:pt x="9062" y="20531"/>
                  </a:cubicBezTo>
                  <a:cubicBezTo>
                    <a:pt x="12166" y="19662"/>
                    <a:pt x="16883" y="17924"/>
                    <a:pt x="21600" y="16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6008687" y="6371252"/>
              <a:ext cx="92940" cy="28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7" fill="norm" stroke="1" extrusionOk="0">
                  <a:moveTo>
                    <a:pt x="10193" y="64"/>
                  </a:moveTo>
                  <a:cubicBezTo>
                    <a:pt x="11407" y="-14"/>
                    <a:pt x="12620" y="-93"/>
                    <a:pt x="14198" y="300"/>
                  </a:cubicBezTo>
                  <a:cubicBezTo>
                    <a:pt x="15775" y="692"/>
                    <a:pt x="17717" y="1556"/>
                    <a:pt x="19173" y="3363"/>
                  </a:cubicBezTo>
                  <a:cubicBezTo>
                    <a:pt x="20629" y="5170"/>
                    <a:pt x="21600" y="7919"/>
                    <a:pt x="21236" y="10157"/>
                  </a:cubicBezTo>
                  <a:cubicBezTo>
                    <a:pt x="20872" y="12396"/>
                    <a:pt x="19173" y="14124"/>
                    <a:pt x="15411" y="15930"/>
                  </a:cubicBezTo>
                  <a:cubicBezTo>
                    <a:pt x="11649" y="17737"/>
                    <a:pt x="5825" y="19622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7256462" y="5588833"/>
              <a:ext cx="311151" cy="24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3795"/>
                  </a:moveTo>
                  <a:cubicBezTo>
                    <a:pt x="1910" y="3426"/>
                    <a:pt x="3820" y="3056"/>
                    <a:pt x="5363" y="3426"/>
                  </a:cubicBezTo>
                  <a:cubicBezTo>
                    <a:pt x="6906" y="3795"/>
                    <a:pt x="8082" y="4903"/>
                    <a:pt x="8522" y="7487"/>
                  </a:cubicBezTo>
                  <a:cubicBezTo>
                    <a:pt x="8963" y="10072"/>
                    <a:pt x="8669" y="14133"/>
                    <a:pt x="7788" y="16810"/>
                  </a:cubicBezTo>
                  <a:cubicBezTo>
                    <a:pt x="6906" y="19487"/>
                    <a:pt x="5437" y="20780"/>
                    <a:pt x="3967" y="21149"/>
                  </a:cubicBezTo>
                  <a:cubicBezTo>
                    <a:pt x="2498" y="21518"/>
                    <a:pt x="1029" y="20964"/>
                    <a:pt x="514" y="19764"/>
                  </a:cubicBezTo>
                  <a:cubicBezTo>
                    <a:pt x="0" y="18564"/>
                    <a:pt x="441" y="16718"/>
                    <a:pt x="2498" y="14133"/>
                  </a:cubicBezTo>
                  <a:cubicBezTo>
                    <a:pt x="4555" y="11549"/>
                    <a:pt x="8229" y="8226"/>
                    <a:pt x="10433" y="6287"/>
                  </a:cubicBezTo>
                  <a:cubicBezTo>
                    <a:pt x="12637" y="4349"/>
                    <a:pt x="13371" y="3795"/>
                    <a:pt x="14033" y="3149"/>
                  </a:cubicBezTo>
                  <a:cubicBezTo>
                    <a:pt x="14694" y="2503"/>
                    <a:pt x="15282" y="1764"/>
                    <a:pt x="15208" y="1118"/>
                  </a:cubicBezTo>
                  <a:cubicBezTo>
                    <a:pt x="15135" y="472"/>
                    <a:pt x="14400" y="-82"/>
                    <a:pt x="13592" y="10"/>
                  </a:cubicBezTo>
                  <a:cubicBezTo>
                    <a:pt x="12784" y="103"/>
                    <a:pt x="11902" y="841"/>
                    <a:pt x="11167" y="2410"/>
                  </a:cubicBezTo>
                  <a:cubicBezTo>
                    <a:pt x="10433" y="3980"/>
                    <a:pt x="9845" y="6380"/>
                    <a:pt x="10359" y="8503"/>
                  </a:cubicBezTo>
                  <a:cubicBezTo>
                    <a:pt x="10873" y="10626"/>
                    <a:pt x="12490" y="12472"/>
                    <a:pt x="14547" y="13764"/>
                  </a:cubicBezTo>
                  <a:cubicBezTo>
                    <a:pt x="16604" y="15056"/>
                    <a:pt x="19102" y="15795"/>
                    <a:pt x="21600" y="16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7259547" y="5295791"/>
              <a:ext cx="46070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74" y="21600"/>
                  </a:moveTo>
                  <a:cubicBezTo>
                    <a:pt x="35" y="20661"/>
                    <a:pt x="-5" y="19722"/>
                    <a:pt x="0" y="19252"/>
                  </a:cubicBezTo>
                  <a:cubicBezTo>
                    <a:pt x="5" y="18783"/>
                    <a:pt x="55" y="18783"/>
                    <a:pt x="268" y="18313"/>
                  </a:cubicBezTo>
                  <a:cubicBezTo>
                    <a:pt x="481" y="17843"/>
                    <a:pt x="858" y="16904"/>
                    <a:pt x="1215" y="16122"/>
                  </a:cubicBezTo>
                  <a:cubicBezTo>
                    <a:pt x="1573" y="15339"/>
                    <a:pt x="1910" y="14713"/>
                    <a:pt x="2242" y="14087"/>
                  </a:cubicBezTo>
                  <a:cubicBezTo>
                    <a:pt x="2575" y="13461"/>
                    <a:pt x="2902" y="12835"/>
                    <a:pt x="3274" y="12052"/>
                  </a:cubicBezTo>
                  <a:cubicBezTo>
                    <a:pt x="3646" y="11270"/>
                    <a:pt x="4063" y="10330"/>
                    <a:pt x="4445" y="9548"/>
                  </a:cubicBezTo>
                  <a:cubicBezTo>
                    <a:pt x="4827" y="8765"/>
                    <a:pt x="5174" y="8139"/>
                    <a:pt x="5556" y="7513"/>
                  </a:cubicBezTo>
                  <a:cubicBezTo>
                    <a:pt x="5938" y="6887"/>
                    <a:pt x="6355" y="6261"/>
                    <a:pt x="6782" y="5635"/>
                  </a:cubicBezTo>
                  <a:cubicBezTo>
                    <a:pt x="7208" y="5009"/>
                    <a:pt x="7645" y="4383"/>
                    <a:pt x="8002" y="4070"/>
                  </a:cubicBezTo>
                  <a:cubicBezTo>
                    <a:pt x="8359" y="3757"/>
                    <a:pt x="8637" y="3757"/>
                    <a:pt x="8935" y="3600"/>
                  </a:cubicBezTo>
                  <a:cubicBezTo>
                    <a:pt x="9232" y="3443"/>
                    <a:pt x="9550" y="3130"/>
                    <a:pt x="9872" y="2817"/>
                  </a:cubicBezTo>
                  <a:cubicBezTo>
                    <a:pt x="10195" y="2504"/>
                    <a:pt x="10522" y="2191"/>
                    <a:pt x="10845" y="1878"/>
                  </a:cubicBezTo>
                  <a:cubicBezTo>
                    <a:pt x="11167" y="1565"/>
                    <a:pt x="11485" y="1252"/>
                    <a:pt x="11807" y="939"/>
                  </a:cubicBezTo>
                  <a:cubicBezTo>
                    <a:pt x="12129" y="626"/>
                    <a:pt x="12457" y="313"/>
                    <a:pt x="12794" y="157"/>
                  </a:cubicBezTo>
                  <a:cubicBezTo>
                    <a:pt x="13132" y="0"/>
                    <a:pt x="13479" y="0"/>
                    <a:pt x="13801" y="0"/>
                  </a:cubicBezTo>
                  <a:cubicBezTo>
                    <a:pt x="14124" y="0"/>
                    <a:pt x="14421" y="0"/>
                    <a:pt x="14734" y="0"/>
                  </a:cubicBezTo>
                  <a:cubicBezTo>
                    <a:pt x="15047" y="0"/>
                    <a:pt x="15374" y="0"/>
                    <a:pt x="15696" y="0"/>
                  </a:cubicBezTo>
                  <a:cubicBezTo>
                    <a:pt x="16019" y="0"/>
                    <a:pt x="16336" y="0"/>
                    <a:pt x="16703" y="0"/>
                  </a:cubicBezTo>
                  <a:cubicBezTo>
                    <a:pt x="17071" y="0"/>
                    <a:pt x="17487" y="0"/>
                    <a:pt x="17884" y="313"/>
                  </a:cubicBezTo>
                  <a:cubicBezTo>
                    <a:pt x="18281" y="626"/>
                    <a:pt x="18658" y="1252"/>
                    <a:pt x="19050" y="1878"/>
                  </a:cubicBezTo>
                  <a:cubicBezTo>
                    <a:pt x="19442" y="2504"/>
                    <a:pt x="19849" y="3130"/>
                    <a:pt x="20251" y="4070"/>
                  </a:cubicBezTo>
                  <a:cubicBezTo>
                    <a:pt x="20652" y="5009"/>
                    <a:pt x="21049" y="6261"/>
                    <a:pt x="21273" y="6887"/>
                  </a:cubicBezTo>
                  <a:cubicBezTo>
                    <a:pt x="21496" y="7513"/>
                    <a:pt x="21545" y="7513"/>
                    <a:pt x="21595" y="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7205662" y="5860941"/>
              <a:ext cx="4222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8" y="21086"/>
                    <a:pt x="476" y="20571"/>
                    <a:pt x="801" y="19800"/>
                  </a:cubicBezTo>
                  <a:cubicBezTo>
                    <a:pt x="1126" y="19029"/>
                    <a:pt x="1537" y="18000"/>
                    <a:pt x="1949" y="16971"/>
                  </a:cubicBezTo>
                  <a:cubicBezTo>
                    <a:pt x="2360" y="15943"/>
                    <a:pt x="2772" y="14914"/>
                    <a:pt x="3172" y="13886"/>
                  </a:cubicBezTo>
                  <a:cubicBezTo>
                    <a:pt x="3573" y="12857"/>
                    <a:pt x="3963" y="11829"/>
                    <a:pt x="4369" y="10800"/>
                  </a:cubicBezTo>
                  <a:cubicBezTo>
                    <a:pt x="4775" y="9771"/>
                    <a:pt x="5197" y="8743"/>
                    <a:pt x="5565" y="7971"/>
                  </a:cubicBezTo>
                  <a:cubicBezTo>
                    <a:pt x="5933" y="7200"/>
                    <a:pt x="6247" y="6686"/>
                    <a:pt x="6567" y="6171"/>
                  </a:cubicBezTo>
                  <a:cubicBezTo>
                    <a:pt x="6886" y="5657"/>
                    <a:pt x="7211" y="5143"/>
                    <a:pt x="7546" y="4629"/>
                  </a:cubicBezTo>
                  <a:cubicBezTo>
                    <a:pt x="7882" y="4114"/>
                    <a:pt x="8229" y="3600"/>
                    <a:pt x="8580" y="3086"/>
                  </a:cubicBezTo>
                  <a:cubicBezTo>
                    <a:pt x="8932" y="2571"/>
                    <a:pt x="9290" y="2057"/>
                    <a:pt x="9652" y="1543"/>
                  </a:cubicBezTo>
                  <a:cubicBezTo>
                    <a:pt x="10015" y="1029"/>
                    <a:pt x="10383" y="514"/>
                    <a:pt x="10762" y="257"/>
                  </a:cubicBezTo>
                  <a:cubicBezTo>
                    <a:pt x="11141" y="0"/>
                    <a:pt x="11531" y="0"/>
                    <a:pt x="11915" y="0"/>
                  </a:cubicBezTo>
                  <a:cubicBezTo>
                    <a:pt x="12300" y="0"/>
                    <a:pt x="12678" y="0"/>
                    <a:pt x="13047" y="0"/>
                  </a:cubicBezTo>
                  <a:cubicBezTo>
                    <a:pt x="13415" y="0"/>
                    <a:pt x="13772" y="0"/>
                    <a:pt x="14140" y="0"/>
                  </a:cubicBezTo>
                  <a:cubicBezTo>
                    <a:pt x="14508" y="0"/>
                    <a:pt x="14887" y="0"/>
                    <a:pt x="15255" y="0"/>
                  </a:cubicBezTo>
                  <a:cubicBezTo>
                    <a:pt x="15623" y="0"/>
                    <a:pt x="15981" y="0"/>
                    <a:pt x="16338" y="257"/>
                  </a:cubicBezTo>
                  <a:cubicBezTo>
                    <a:pt x="16695" y="514"/>
                    <a:pt x="17053" y="1029"/>
                    <a:pt x="17459" y="1286"/>
                  </a:cubicBezTo>
                  <a:cubicBezTo>
                    <a:pt x="17865" y="1543"/>
                    <a:pt x="18319" y="1543"/>
                    <a:pt x="18774" y="1543"/>
                  </a:cubicBezTo>
                  <a:cubicBezTo>
                    <a:pt x="19229" y="1543"/>
                    <a:pt x="19684" y="1543"/>
                    <a:pt x="20155" y="1286"/>
                  </a:cubicBezTo>
                  <a:cubicBezTo>
                    <a:pt x="20626" y="1029"/>
                    <a:pt x="21113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7866062" y="5460891"/>
              <a:ext cx="94826" cy="252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0160" y="0"/>
                  </a:moveTo>
                  <a:cubicBezTo>
                    <a:pt x="20640" y="597"/>
                    <a:pt x="21120" y="1194"/>
                    <a:pt x="21360" y="1863"/>
                  </a:cubicBezTo>
                  <a:cubicBezTo>
                    <a:pt x="21600" y="2533"/>
                    <a:pt x="21600" y="3274"/>
                    <a:pt x="20880" y="3962"/>
                  </a:cubicBezTo>
                  <a:cubicBezTo>
                    <a:pt x="20160" y="4649"/>
                    <a:pt x="18720" y="5282"/>
                    <a:pt x="17280" y="5934"/>
                  </a:cubicBezTo>
                  <a:cubicBezTo>
                    <a:pt x="15840" y="6585"/>
                    <a:pt x="14400" y="7254"/>
                    <a:pt x="13200" y="7915"/>
                  </a:cubicBezTo>
                  <a:cubicBezTo>
                    <a:pt x="12000" y="8575"/>
                    <a:pt x="11040" y="9226"/>
                    <a:pt x="10080" y="9886"/>
                  </a:cubicBezTo>
                  <a:cubicBezTo>
                    <a:pt x="9120" y="10547"/>
                    <a:pt x="8160" y="11216"/>
                    <a:pt x="7680" y="11922"/>
                  </a:cubicBezTo>
                  <a:cubicBezTo>
                    <a:pt x="7200" y="12627"/>
                    <a:pt x="7200" y="13369"/>
                    <a:pt x="7200" y="14120"/>
                  </a:cubicBezTo>
                  <a:cubicBezTo>
                    <a:pt x="7200" y="14870"/>
                    <a:pt x="7200" y="15630"/>
                    <a:pt x="7680" y="16354"/>
                  </a:cubicBezTo>
                  <a:cubicBezTo>
                    <a:pt x="8160" y="17077"/>
                    <a:pt x="9120" y="17765"/>
                    <a:pt x="8880" y="18389"/>
                  </a:cubicBezTo>
                  <a:cubicBezTo>
                    <a:pt x="8640" y="19013"/>
                    <a:pt x="7200" y="19574"/>
                    <a:pt x="5520" y="20098"/>
                  </a:cubicBezTo>
                  <a:cubicBezTo>
                    <a:pt x="3840" y="20623"/>
                    <a:pt x="1920" y="211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7161212" y="6153041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00"/>
                    <a:pt x="14400" y="11600"/>
                    <a:pt x="18000" y="15200"/>
                  </a:cubicBezTo>
                  <a:cubicBezTo>
                    <a:pt x="21600" y="18800"/>
                    <a:pt x="21600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7262812" y="629909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7363793" y="6145480"/>
              <a:ext cx="126650" cy="29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384" fill="norm" stroke="1" extrusionOk="0">
                  <a:moveTo>
                    <a:pt x="14273" y="3258"/>
                  </a:moveTo>
                  <a:cubicBezTo>
                    <a:pt x="11573" y="2050"/>
                    <a:pt x="8873" y="841"/>
                    <a:pt x="6680" y="313"/>
                  </a:cubicBezTo>
                  <a:cubicBezTo>
                    <a:pt x="4486" y="-216"/>
                    <a:pt x="2798" y="-65"/>
                    <a:pt x="1448" y="690"/>
                  </a:cubicBezTo>
                  <a:cubicBezTo>
                    <a:pt x="98" y="1446"/>
                    <a:pt x="-914" y="2805"/>
                    <a:pt x="1280" y="4769"/>
                  </a:cubicBezTo>
                  <a:cubicBezTo>
                    <a:pt x="3473" y="6732"/>
                    <a:pt x="8873" y="9300"/>
                    <a:pt x="12755" y="11264"/>
                  </a:cubicBezTo>
                  <a:cubicBezTo>
                    <a:pt x="16636" y="13227"/>
                    <a:pt x="18998" y="14587"/>
                    <a:pt x="19842" y="16022"/>
                  </a:cubicBezTo>
                  <a:cubicBezTo>
                    <a:pt x="20686" y="17457"/>
                    <a:pt x="20011" y="18967"/>
                    <a:pt x="17817" y="19949"/>
                  </a:cubicBezTo>
                  <a:cubicBezTo>
                    <a:pt x="15623" y="20931"/>
                    <a:pt x="11911" y="21384"/>
                    <a:pt x="9211" y="21384"/>
                  </a:cubicBezTo>
                  <a:cubicBezTo>
                    <a:pt x="6511" y="21384"/>
                    <a:pt x="4823" y="20931"/>
                    <a:pt x="3136" y="20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7358062" y="6102241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5600"/>
                    <a:pt x="5821" y="9600"/>
                    <a:pt x="9421" y="6000"/>
                  </a:cubicBezTo>
                  <a:cubicBezTo>
                    <a:pt x="13021" y="2400"/>
                    <a:pt x="1731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7097712" y="6872414"/>
              <a:ext cx="209551" cy="26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938"/>
                  </a:moveTo>
                  <a:cubicBezTo>
                    <a:pt x="2618" y="1909"/>
                    <a:pt x="5236" y="881"/>
                    <a:pt x="7527" y="366"/>
                  </a:cubicBezTo>
                  <a:cubicBezTo>
                    <a:pt x="9818" y="-148"/>
                    <a:pt x="11782" y="-148"/>
                    <a:pt x="13309" y="538"/>
                  </a:cubicBezTo>
                  <a:cubicBezTo>
                    <a:pt x="14836" y="1223"/>
                    <a:pt x="15927" y="2595"/>
                    <a:pt x="14727" y="5252"/>
                  </a:cubicBezTo>
                  <a:cubicBezTo>
                    <a:pt x="13527" y="7909"/>
                    <a:pt x="10036" y="11852"/>
                    <a:pt x="7527" y="14423"/>
                  </a:cubicBezTo>
                  <a:cubicBezTo>
                    <a:pt x="5018" y="16995"/>
                    <a:pt x="3491" y="18195"/>
                    <a:pt x="2400" y="19138"/>
                  </a:cubicBezTo>
                  <a:cubicBezTo>
                    <a:pt x="1309" y="20081"/>
                    <a:pt x="655" y="20766"/>
                    <a:pt x="982" y="21109"/>
                  </a:cubicBezTo>
                  <a:cubicBezTo>
                    <a:pt x="1309" y="21452"/>
                    <a:pt x="2618" y="21452"/>
                    <a:pt x="6218" y="20852"/>
                  </a:cubicBezTo>
                  <a:cubicBezTo>
                    <a:pt x="9818" y="20252"/>
                    <a:pt x="15709" y="19052"/>
                    <a:pt x="21600" y="1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7383462" y="704839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607829" y="6794391"/>
              <a:ext cx="42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57"/>
                    <a:pt x="0" y="7714"/>
                    <a:pt x="0" y="11314"/>
                  </a:cubicBezTo>
                  <a:cubicBezTo>
                    <a:pt x="0" y="14914"/>
                    <a:pt x="10800" y="18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11345862" y="5822841"/>
              <a:ext cx="939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2" y="20492"/>
                    <a:pt x="2043" y="19385"/>
                    <a:pt x="3478" y="17723"/>
                  </a:cubicBezTo>
                  <a:cubicBezTo>
                    <a:pt x="4914" y="16062"/>
                    <a:pt x="6762" y="13846"/>
                    <a:pt x="8586" y="11908"/>
                  </a:cubicBezTo>
                  <a:cubicBezTo>
                    <a:pt x="10411" y="9969"/>
                    <a:pt x="12211" y="8308"/>
                    <a:pt x="13865" y="6923"/>
                  </a:cubicBezTo>
                  <a:cubicBezTo>
                    <a:pt x="15519" y="5538"/>
                    <a:pt x="17027" y="4431"/>
                    <a:pt x="18292" y="3323"/>
                  </a:cubicBezTo>
                  <a:cubicBezTo>
                    <a:pt x="19557" y="2215"/>
                    <a:pt x="20578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11676062" y="5340241"/>
              <a:ext cx="533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6" y="0"/>
                    <a:pt x="7371" y="0"/>
                    <a:pt x="10971" y="3600"/>
                  </a:cubicBezTo>
                  <a:cubicBezTo>
                    <a:pt x="14571" y="7200"/>
                    <a:pt x="18086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11322792" y="5879991"/>
              <a:ext cx="181871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700" fill="norm" stroke="1" extrusionOk="0">
                  <a:moveTo>
                    <a:pt x="1203" y="0"/>
                  </a:moveTo>
                  <a:cubicBezTo>
                    <a:pt x="466" y="7200"/>
                    <a:pt x="-270" y="14400"/>
                    <a:pt x="98" y="18000"/>
                  </a:cubicBezTo>
                  <a:cubicBezTo>
                    <a:pt x="466" y="21600"/>
                    <a:pt x="1939" y="21600"/>
                    <a:pt x="5130" y="18000"/>
                  </a:cubicBezTo>
                  <a:cubicBezTo>
                    <a:pt x="8321" y="14400"/>
                    <a:pt x="13230" y="7200"/>
                    <a:pt x="16298" y="3600"/>
                  </a:cubicBezTo>
                  <a:cubicBezTo>
                    <a:pt x="19366" y="0"/>
                    <a:pt x="20594" y="0"/>
                    <a:pt x="20962" y="2880"/>
                  </a:cubicBezTo>
                  <a:cubicBezTo>
                    <a:pt x="21330" y="5760"/>
                    <a:pt x="20839" y="11520"/>
                    <a:pt x="20348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8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561136" y="6724722"/>
              <a:ext cx="1200710" cy="122586"/>
            </a:xfrm>
            <a:prstGeom prst="rect">
              <a:avLst/>
            </a:prstGeom>
            <a:effectLst/>
          </p:spPr>
        </p:pic>
        <p:pic>
          <p:nvPicPr>
            <p:cNvPr id="329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979173" y="6743772"/>
              <a:ext cx="413315" cy="107225"/>
            </a:xfrm>
            <a:prstGeom prst="rect">
              <a:avLst/>
            </a:prstGeom>
            <a:effectLst/>
          </p:spPr>
        </p:pic>
        <p:pic>
          <p:nvPicPr>
            <p:cNvPr id="329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729535" y="6178441"/>
              <a:ext cx="930051" cy="73026"/>
            </a:xfrm>
            <a:prstGeom prst="rect">
              <a:avLst/>
            </a:prstGeom>
            <a:effectLst/>
          </p:spPr>
        </p:pic>
        <p:pic>
          <p:nvPicPr>
            <p:cNvPr id="329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875087" y="6169180"/>
              <a:ext cx="128060" cy="49079"/>
            </a:xfrm>
            <a:prstGeom prst="rect">
              <a:avLst/>
            </a:prstGeom>
            <a:effectLst/>
          </p:spPr>
        </p:pic>
        <p:pic>
          <p:nvPicPr>
            <p:cNvPr id="329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021137" y="6210512"/>
              <a:ext cx="114301" cy="38391"/>
            </a:xfrm>
            <a:prstGeom prst="rect">
              <a:avLst/>
            </a:prstGeom>
            <a:effectLst/>
          </p:spPr>
        </p:pic>
        <p:sp>
          <p:nvSpPr>
            <p:cNvPr id="3298" name="Line"/>
            <p:cNvSpPr/>
            <p:nvPr/>
          </p:nvSpPr>
          <p:spPr>
            <a:xfrm>
              <a:off x="8170862" y="5555009"/>
              <a:ext cx="12701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43"/>
                  </a:moveTo>
                  <a:cubicBezTo>
                    <a:pt x="7200" y="924"/>
                    <a:pt x="14400" y="-95"/>
                    <a:pt x="18000" y="7"/>
                  </a:cubicBezTo>
                  <a:cubicBezTo>
                    <a:pt x="21600" y="109"/>
                    <a:pt x="21600" y="1331"/>
                    <a:pt x="21600" y="5101"/>
                  </a:cubicBezTo>
                  <a:cubicBezTo>
                    <a:pt x="21600" y="8871"/>
                    <a:pt x="21600" y="15188"/>
                    <a:pt x="2160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8139112" y="5518041"/>
              <a:ext cx="139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9200"/>
                    <a:pt x="655" y="16800"/>
                    <a:pt x="3273" y="13440"/>
                  </a:cubicBezTo>
                  <a:cubicBezTo>
                    <a:pt x="5891" y="10080"/>
                    <a:pt x="10800" y="5760"/>
                    <a:pt x="14236" y="3360"/>
                  </a:cubicBezTo>
                  <a:cubicBezTo>
                    <a:pt x="17673" y="960"/>
                    <a:pt x="19636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8158162" y="5632341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8266723" y="5680696"/>
              <a:ext cx="77312" cy="13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048" fill="norm" stroke="1" extrusionOk="0">
                  <a:moveTo>
                    <a:pt x="3247" y="7362"/>
                  </a:moveTo>
                  <a:cubicBezTo>
                    <a:pt x="3247" y="10685"/>
                    <a:pt x="3247" y="14008"/>
                    <a:pt x="3247" y="16501"/>
                  </a:cubicBezTo>
                  <a:cubicBezTo>
                    <a:pt x="3247" y="18993"/>
                    <a:pt x="3247" y="20654"/>
                    <a:pt x="2962" y="20654"/>
                  </a:cubicBezTo>
                  <a:cubicBezTo>
                    <a:pt x="2678" y="20654"/>
                    <a:pt x="2110" y="18993"/>
                    <a:pt x="1541" y="16501"/>
                  </a:cubicBezTo>
                  <a:cubicBezTo>
                    <a:pt x="973" y="14008"/>
                    <a:pt x="404" y="10685"/>
                    <a:pt x="120" y="8193"/>
                  </a:cubicBezTo>
                  <a:cubicBezTo>
                    <a:pt x="-164" y="5701"/>
                    <a:pt x="-164" y="4039"/>
                    <a:pt x="2678" y="2544"/>
                  </a:cubicBezTo>
                  <a:cubicBezTo>
                    <a:pt x="5520" y="1048"/>
                    <a:pt x="11204" y="-281"/>
                    <a:pt x="15183" y="51"/>
                  </a:cubicBezTo>
                  <a:cubicBezTo>
                    <a:pt x="19162" y="384"/>
                    <a:pt x="21436" y="2377"/>
                    <a:pt x="20583" y="5867"/>
                  </a:cubicBezTo>
                  <a:cubicBezTo>
                    <a:pt x="19731" y="9356"/>
                    <a:pt x="15752" y="14341"/>
                    <a:pt x="11489" y="17331"/>
                  </a:cubicBezTo>
                  <a:cubicBezTo>
                    <a:pt x="7225" y="20322"/>
                    <a:pt x="2678" y="21319"/>
                    <a:pt x="1825" y="20987"/>
                  </a:cubicBezTo>
                  <a:cubicBezTo>
                    <a:pt x="973" y="20654"/>
                    <a:pt x="3815" y="18993"/>
                    <a:pt x="6657" y="17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8386762" y="5746641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8167399" y="5369659"/>
              <a:ext cx="98714" cy="8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27" fill="norm" stroke="1" extrusionOk="0">
                  <a:moveTo>
                    <a:pt x="752" y="6903"/>
                  </a:moveTo>
                  <a:cubicBezTo>
                    <a:pt x="752" y="9537"/>
                    <a:pt x="752" y="12171"/>
                    <a:pt x="752" y="14805"/>
                  </a:cubicBezTo>
                  <a:cubicBezTo>
                    <a:pt x="752" y="17439"/>
                    <a:pt x="752" y="20073"/>
                    <a:pt x="522" y="20073"/>
                  </a:cubicBezTo>
                  <a:cubicBezTo>
                    <a:pt x="293" y="20073"/>
                    <a:pt x="-167" y="17439"/>
                    <a:pt x="63" y="14542"/>
                  </a:cubicBezTo>
                  <a:cubicBezTo>
                    <a:pt x="293" y="11644"/>
                    <a:pt x="1212" y="8483"/>
                    <a:pt x="2361" y="5849"/>
                  </a:cubicBezTo>
                  <a:cubicBezTo>
                    <a:pt x="3510" y="3215"/>
                    <a:pt x="4888" y="1107"/>
                    <a:pt x="6727" y="317"/>
                  </a:cubicBezTo>
                  <a:cubicBezTo>
                    <a:pt x="8565" y="-473"/>
                    <a:pt x="10863" y="54"/>
                    <a:pt x="13390" y="3742"/>
                  </a:cubicBezTo>
                  <a:cubicBezTo>
                    <a:pt x="15918" y="7429"/>
                    <a:pt x="18676" y="14278"/>
                    <a:pt x="21433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8520963" y="5507457"/>
              <a:ext cx="81700" cy="27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6" fill="norm" stroke="1" extrusionOk="0">
                  <a:moveTo>
                    <a:pt x="21377" y="1340"/>
                  </a:moveTo>
                  <a:cubicBezTo>
                    <a:pt x="19162" y="670"/>
                    <a:pt x="16946" y="0"/>
                    <a:pt x="15008" y="0"/>
                  </a:cubicBezTo>
                  <a:cubicBezTo>
                    <a:pt x="13069" y="0"/>
                    <a:pt x="11408" y="670"/>
                    <a:pt x="8915" y="3181"/>
                  </a:cubicBezTo>
                  <a:cubicBezTo>
                    <a:pt x="6423" y="5693"/>
                    <a:pt x="3100" y="10047"/>
                    <a:pt x="1439" y="12893"/>
                  </a:cubicBezTo>
                  <a:cubicBezTo>
                    <a:pt x="-223" y="15740"/>
                    <a:pt x="-223" y="17079"/>
                    <a:pt x="331" y="18167"/>
                  </a:cubicBezTo>
                  <a:cubicBezTo>
                    <a:pt x="885" y="19256"/>
                    <a:pt x="1992" y="20093"/>
                    <a:pt x="3931" y="20679"/>
                  </a:cubicBezTo>
                  <a:cubicBezTo>
                    <a:pt x="5869" y="21265"/>
                    <a:pt x="8639" y="21600"/>
                    <a:pt x="10854" y="21433"/>
                  </a:cubicBezTo>
                  <a:cubicBezTo>
                    <a:pt x="13069" y="21265"/>
                    <a:pt x="14731" y="20595"/>
                    <a:pt x="16392" y="19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8609012" y="5612728"/>
              <a:ext cx="234951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1022"/>
                  </a:moveTo>
                  <a:cubicBezTo>
                    <a:pt x="973" y="396"/>
                    <a:pt x="1946" y="-230"/>
                    <a:pt x="2919" y="83"/>
                  </a:cubicBezTo>
                  <a:cubicBezTo>
                    <a:pt x="3892" y="396"/>
                    <a:pt x="4865" y="1648"/>
                    <a:pt x="5546" y="4935"/>
                  </a:cubicBezTo>
                  <a:cubicBezTo>
                    <a:pt x="6227" y="8222"/>
                    <a:pt x="6616" y="13544"/>
                    <a:pt x="6422" y="16831"/>
                  </a:cubicBezTo>
                  <a:cubicBezTo>
                    <a:pt x="6227" y="20118"/>
                    <a:pt x="5449" y="21370"/>
                    <a:pt x="4962" y="21057"/>
                  </a:cubicBezTo>
                  <a:cubicBezTo>
                    <a:pt x="4476" y="20744"/>
                    <a:pt x="4281" y="18866"/>
                    <a:pt x="4670" y="16205"/>
                  </a:cubicBezTo>
                  <a:cubicBezTo>
                    <a:pt x="5059" y="13544"/>
                    <a:pt x="6032" y="10100"/>
                    <a:pt x="7103" y="7127"/>
                  </a:cubicBezTo>
                  <a:cubicBezTo>
                    <a:pt x="8173" y="4153"/>
                    <a:pt x="9341" y="1648"/>
                    <a:pt x="9924" y="1179"/>
                  </a:cubicBezTo>
                  <a:cubicBezTo>
                    <a:pt x="10508" y="709"/>
                    <a:pt x="10508" y="2274"/>
                    <a:pt x="10508" y="4622"/>
                  </a:cubicBezTo>
                  <a:cubicBezTo>
                    <a:pt x="10508" y="6970"/>
                    <a:pt x="10508" y="10100"/>
                    <a:pt x="10995" y="12292"/>
                  </a:cubicBezTo>
                  <a:cubicBezTo>
                    <a:pt x="11481" y="14483"/>
                    <a:pt x="12454" y="15735"/>
                    <a:pt x="14303" y="15579"/>
                  </a:cubicBezTo>
                  <a:cubicBezTo>
                    <a:pt x="16151" y="15422"/>
                    <a:pt x="18876" y="13857"/>
                    <a:pt x="21600" y="12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8831262" y="5505341"/>
              <a:ext cx="9185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226" y="0"/>
                  </a:moveTo>
                  <a:cubicBezTo>
                    <a:pt x="9391" y="3125"/>
                    <a:pt x="14557" y="6249"/>
                    <a:pt x="17609" y="8626"/>
                  </a:cubicBezTo>
                  <a:cubicBezTo>
                    <a:pt x="20661" y="11004"/>
                    <a:pt x="21600" y="12634"/>
                    <a:pt x="18313" y="14672"/>
                  </a:cubicBezTo>
                  <a:cubicBezTo>
                    <a:pt x="15026" y="16709"/>
                    <a:pt x="7513" y="191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9002712" y="5327541"/>
              <a:ext cx="114036" cy="283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8400" y="0"/>
                  </a:moveTo>
                  <a:cubicBezTo>
                    <a:pt x="11200" y="452"/>
                    <a:pt x="14000" y="904"/>
                    <a:pt x="15600" y="1429"/>
                  </a:cubicBezTo>
                  <a:cubicBezTo>
                    <a:pt x="17200" y="1953"/>
                    <a:pt x="17600" y="2551"/>
                    <a:pt x="18200" y="3132"/>
                  </a:cubicBezTo>
                  <a:cubicBezTo>
                    <a:pt x="18800" y="3713"/>
                    <a:pt x="19600" y="4278"/>
                    <a:pt x="20200" y="4875"/>
                  </a:cubicBezTo>
                  <a:cubicBezTo>
                    <a:pt x="20800" y="5473"/>
                    <a:pt x="21200" y="6102"/>
                    <a:pt x="21400" y="6683"/>
                  </a:cubicBezTo>
                  <a:cubicBezTo>
                    <a:pt x="21600" y="7265"/>
                    <a:pt x="21600" y="7797"/>
                    <a:pt x="21400" y="8419"/>
                  </a:cubicBezTo>
                  <a:cubicBezTo>
                    <a:pt x="21200" y="9040"/>
                    <a:pt x="20800" y="9751"/>
                    <a:pt x="20200" y="10421"/>
                  </a:cubicBezTo>
                  <a:cubicBezTo>
                    <a:pt x="19600" y="11091"/>
                    <a:pt x="18800" y="11720"/>
                    <a:pt x="18000" y="12301"/>
                  </a:cubicBezTo>
                  <a:cubicBezTo>
                    <a:pt x="17200" y="12883"/>
                    <a:pt x="16400" y="13415"/>
                    <a:pt x="15000" y="13924"/>
                  </a:cubicBezTo>
                  <a:cubicBezTo>
                    <a:pt x="13600" y="14432"/>
                    <a:pt x="11600" y="14917"/>
                    <a:pt x="9800" y="15449"/>
                  </a:cubicBezTo>
                  <a:cubicBezTo>
                    <a:pt x="8000" y="15982"/>
                    <a:pt x="6400" y="16563"/>
                    <a:pt x="5600" y="17161"/>
                  </a:cubicBezTo>
                  <a:cubicBezTo>
                    <a:pt x="4800" y="17758"/>
                    <a:pt x="4800" y="18371"/>
                    <a:pt x="4800" y="19025"/>
                  </a:cubicBezTo>
                  <a:cubicBezTo>
                    <a:pt x="4800" y="19679"/>
                    <a:pt x="4800" y="20373"/>
                    <a:pt x="4000" y="20809"/>
                  </a:cubicBezTo>
                  <a:cubicBezTo>
                    <a:pt x="3200" y="21245"/>
                    <a:pt x="1600" y="214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9364662" y="5543441"/>
              <a:ext cx="31751" cy="27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0"/>
                  </a:moveTo>
                  <a:cubicBezTo>
                    <a:pt x="1440" y="4710"/>
                    <a:pt x="2880" y="9420"/>
                    <a:pt x="3600" y="12749"/>
                  </a:cubicBezTo>
                  <a:cubicBezTo>
                    <a:pt x="4320" y="16078"/>
                    <a:pt x="4320" y="18027"/>
                    <a:pt x="5760" y="19408"/>
                  </a:cubicBezTo>
                  <a:cubicBezTo>
                    <a:pt x="7200" y="20788"/>
                    <a:pt x="10080" y="21600"/>
                    <a:pt x="12960" y="21194"/>
                  </a:cubicBezTo>
                  <a:cubicBezTo>
                    <a:pt x="15840" y="20788"/>
                    <a:pt x="18720" y="19164"/>
                    <a:pt x="21600" y="17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9332912" y="5537091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120"/>
                    <a:pt x="8229" y="8640"/>
                    <a:pt x="11829" y="5040"/>
                  </a:cubicBezTo>
                  <a:cubicBezTo>
                    <a:pt x="15429" y="1440"/>
                    <a:pt x="1851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9351962" y="5638691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9364662" y="5380741"/>
              <a:ext cx="82551" cy="11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6746"/>
                  </a:moveTo>
                  <a:cubicBezTo>
                    <a:pt x="0" y="8746"/>
                    <a:pt x="0" y="10746"/>
                    <a:pt x="0" y="12746"/>
                  </a:cubicBezTo>
                  <a:cubicBezTo>
                    <a:pt x="0" y="14746"/>
                    <a:pt x="0" y="16746"/>
                    <a:pt x="0" y="16746"/>
                  </a:cubicBezTo>
                  <a:cubicBezTo>
                    <a:pt x="0" y="16746"/>
                    <a:pt x="0" y="14746"/>
                    <a:pt x="277" y="12546"/>
                  </a:cubicBezTo>
                  <a:cubicBezTo>
                    <a:pt x="554" y="10346"/>
                    <a:pt x="1108" y="7946"/>
                    <a:pt x="1938" y="5546"/>
                  </a:cubicBezTo>
                  <a:cubicBezTo>
                    <a:pt x="2769" y="3146"/>
                    <a:pt x="3877" y="746"/>
                    <a:pt x="5538" y="146"/>
                  </a:cubicBezTo>
                  <a:cubicBezTo>
                    <a:pt x="7200" y="-454"/>
                    <a:pt x="9415" y="746"/>
                    <a:pt x="12185" y="4546"/>
                  </a:cubicBezTo>
                  <a:cubicBezTo>
                    <a:pt x="14954" y="8346"/>
                    <a:pt x="18277" y="14746"/>
                    <a:pt x="21600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9498012" y="5655224"/>
              <a:ext cx="62589" cy="16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44" fill="norm" stroke="1" extrusionOk="0">
                  <a:moveTo>
                    <a:pt x="0" y="10851"/>
                  </a:moveTo>
                  <a:cubicBezTo>
                    <a:pt x="0" y="12201"/>
                    <a:pt x="0" y="13551"/>
                    <a:pt x="360" y="15576"/>
                  </a:cubicBezTo>
                  <a:cubicBezTo>
                    <a:pt x="720" y="17601"/>
                    <a:pt x="1440" y="20301"/>
                    <a:pt x="1440" y="20841"/>
                  </a:cubicBezTo>
                  <a:cubicBezTo>
                    <a:pt x="1440" y="21381"/>
                    <a:pt x="720" y="19761"/>
                    <a:pt x="360" y="16656"/>
                  </a:cubicBezTo>
                  <a:cubicBezTo>
                    <a:pt x="0" y="13551"/>
                    <a:pt x="0" y="8961"/>
                    <a:pt x="0" y="5991"/>
                  </a:cubicBezTo>
                  <a:cubicBezTo>
                    <a:pt x="0" y="3021"/>
                    <a:pt x="0" y="1671"/>
                    <a:pt x="2160" y="861"/>
                  </a:cubicBezTo>
                  <a:cubicBezTo>
                    <a:pt x="4320" y="51"/>
                    <a:pt x="8640" y="-219"/>
                    <a:pt x="12240" y="186"/>
                  </a:cubicBezTo>
                  <a:cubicBezTo>
                    <a:pt x="15840" y="591"/>
                    <a:pt x="18720" y="1671"/>
                    <a:pt x="20160" y="4506"/>
                  </a:cubicBezTo>
                  <a:cubicBezTo>
                    <a:pt x="21600" y="7341"/>
                    <a:pt x="21600" y="11931"/>
                    <a:pt x="20520" y="14766"/>
                  </a:cubicBezTo>
                  <a:cubicBezTo>
                    <a:pt x="19440" y="17601"/>
                    <a:pt x="17280" y="18681"/>
                    <a:pt x="13680" y="19491"/>
                  </a:cubicBezTo>
                  <a:cubicBezTo>
                    <a:pt x="10080" y="20301"/>
                    <a:pt x="5040" y="20841"/>
                    <a:pt x="3600" y="20571"/>
                  </a:cubicBezTo>
                  <a:cubicBezTo>
                    <a:pt x="2160" y="20301"/>
                    <a:pt x="4320" y="19221"/>
                    <a:pt x="6480" y="18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9567862" y="5765691"/>
              <a:ext cx="139701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909" y="589"/>
                  </a:cubicBezTo>
                  <a:cubicBezTo>
                    <a:pt x="6545" y="1178"/>
                    <a:pt x="8182" y="2356"/>
                    <a:pt x="8509" y="4713"/>
                  </a:cubicBezTo>
                  <a:cubicBezTo>
                    <a:pt x="8836" y="7069"/>
                    <a:pt x="7855" y="10604"/>
                    <a:pt x="6709" y="13745"/>
                  </a:cubicBezTo>
                  <a:cubicBezTo>
                    <a:pt x="5564" y="16887"/>
                    <a:pt x="4255" y="19636"/>
                    <a:pt x="4582" y="20618"/>
                  </a:cubicBezTo>
                  <a:cubicBezTo>
                    <a:pt x="4909" y="21600"/>
                    <a:pt x="6873" y="20815"/>
                    <a:pt x="9982" y="18458"/>
                  </a:cubicBezTo>
                  <a:cubicBezTo>
                    <a:pt x="13091" y="16102"/>
                    <a:pt x="17345" y="12175"/>
                    <a:pt x="21600" y="8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9708340" y="5549791"/>
              <a:ext cx="265923" cy="21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12" fill="norm" stroke="1" extrusionOk="0">
                  <a:moveTo>
                    <a:pt x="6570" y="0"/>
                  </a:moveTo>
                  <a:cubicBezTo>
                    <a:pt x="5380" y="0"/>
                    <a:pt x="4189" y="0"/>
                    <a:pt x="2998" y="1906"/>
                  </a:cubicBezTo>
                  <a:cubicBezTo>
                    <a:pt x="1808" y="3812"/>
                    <a:pt x="617" y="7624"/>
                    <a:pt x="192" y="10800"/>
                  </a:cubicBezTo>
                  <a:cubicBezTo>
                    <a:pt x="-233" y="13976"/>
                    <a:pt x="107" y="16518"/>
                    <a:pt x="617" y="18106"/>
                  </a:cubicBezTo>
                  <a:cubicBezTo>
                    <a:pt x="1128" y="19694"/>
                    <a:pt x="1808" y="20329"/>
                    <a:pt x="2573" y="20329"/>
                  </a:cubicBezTo>
                  <a:cubicBezTo>
                    <a:pt x="3339" y="20329"/>
                    <a:pt x="4189" y="19694"/>
                    <a:pt x="4869" y="18000"/>
                  </a:cubicBezTo>
                  <a:cubicBezTo>
                    <a:pt x="5550" y="16306"/>
                    <a:pt x="6060" y="13553"/>
                    <a:pt x="6315" y="11647"/>
                  </a:cubicBezTo>
                  <a:cubicBezTo>
                    <a:pt x="6570" y="9741"/>
                    <a:pt x="6570" y="8682"/>
                    <a:pt x="6995" y="8259"/>
                  </a:cubicBezTo>
                  <a:cubicBezTo>
                    <a:pt x="7421" y="7835"/>
                    <a:pt x="8271" y="8047"/>
                    <a:pt x="9206" y="9106"/>
                  </a:cubicBezTo>
                  <a:cubicBezTo>
                    <a:pt x="10142" y="10165"/>
                    <a:pt x="11162" y="12071"/>
                    <a:pt x="11502" y="14082"/>
                  </a:cubicBezTo>
                  <a:cubicBezTo>
                    <a:pt x="11843" y="16094"/>
                    <a:pt x="11502" y="18212"/>
                    <a:pt x="10992" y="19588"/>
                  </a:cubicBezTo>
                  <a:cubicBezTo>
                    <a:pt x="10482" y="20965"/>
                    <a:pt x="9802" y="21600"/>
                    <a:pt x="9461" y="20965"/>
                  </a:cubicBezTo>
                  <a:cubicBezTo>
                    <a:pt x="9121" y="20329"/>
                    <a:pt x="9121" y="18424"/>
                    <a:pt x="9717" y="16306"/>
                  </a:cubicBezTo>
                  <a:cubicBezTo>
                    <a:pt x="10312" y="14188"/>
                    <a:pt x="11502" y="11859"/>
                    <a:pt x="12438" y="10376"/>
                  </a:cubicBezTo>
                  <a:cubicBezTo>
                    <a:pt x="13373" y="8894"/>
                    <a:pt x="14054" y="8259"/>
                    <a:pt x="14394" y="9000"/>
                  </a:cubicBezTo>
                  <a:cubicBezTo>
                    <a:pt x="14734" y="9741"/>
                    <a:pt x="14734" y="11859"/>
                    <a:pt x="14989" y="13341"/>
                  </a:cubicBezTo>
                  <a:cubicBezTo>
                    <a:pt x="15244" y="14824"/>
                    <a:pt x="15754" y="15671"/>
                    <a:pt x="16435" y="16094"/>
                  </a:cubicBezTo>
                  <a:cubicBezTo>
                    <a:pt x="17115" y="16518"/>
                    <a:pt x="17965" y="16518"/>
                    <a:pt x="18816" y="15671"/>
                  </a:cubicBezTo>
                  <a:cubicBezTo>
                    <a:pt x="19666" y="14824"/>
                    <a:pt x="20517" y="13129"/>
                    <a:pt x="21367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9929812" y="5562491"/>
              <a:ext cx="7571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15762" y="0"/>
                  </a:moveTo>
                  <a:cubicBezTo>
                    <a:pt x="18681" y="4950"/>
                    <a:pt x="21600" y="9900"/>
                    <a:pt x="20724" y="13500"/>
                  </a:cubicBezTo>
                  <a:cubicBezTo>
                    <a:pt x="19849" y="17100"/>
                    <a:pt x="15178" y="19350"/>
                    <a:pt x="11092" y="20475"/>
                  </a:cubicBezTo>
                  <a:cubicBezTo>
                    <a:pt x="7005" y="21600"/>
                    <a:pt x="3503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9504362" y="5422791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8000"/>
                    <a:pt x="10219" y="14400"/>
                    <a:pt x="13819" y="10800"/>
                  </a:cubicBezTo>
                  <a:cubicBezTo>
                    <a:pt x="17419" y="7200"/>
                    <a:pt x="1951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0018712" y="5308491"/>
              <a:ext cx="196851" cy="253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1" y="577"/>
                    <a:pt x="19742" y="1155"/>
                    <a:pt x="18697" y="1741"/>
                  </a:cubicBezTo>
                  <a:cubicBezTo>
                    <a:pt x="17652" y="2328"/>
                    <a:pt x="16490" y="2923"/>
                    <a:pt x="15445" y="3564"/>
                  </a:cubicBezTo>
                  <a:cubicBezTo>
                    <a:pt x="14400" y="4205"/>
                    <a:pt x="13471" y="4890"/>
                    <a:pt x="12774" y="5549"/>
                  </a:cubicBezTo>
                  <a:cubicBezTo>
                    <a:pt x="12077" y="6208"/>
                    <a:pt x="11613" y="6839"/>
                    <a:pt x="11381" y="7480"/>
                  </a:cubicBezTo>
                  <a:cubicBezTo>
                    <a:pt x="11148" y="8120"/>
                    <a:pt x="11148" y="8770"/>
                    <a:pt x="11265" y="9474"/>
                  </a:cubicBezTo>
                  <a:cubicBezTo>
                    <a:pt x="11381" y="10177"/>
                    <a:pt x="11613" y="10935"/>
                    <a:pt x="11729" y="11684"/>
                  </a:cubicBezTo>
                  <a:cubicBezTo>
                    <a:pt x="11845" y="12433"/>
                    <a:pt x="11845" y="13173"/>
                    <a:pt x="11381" y="13777"/>
                  </a:cubicBezTo>
                  <a:cubicBezTo>
                    <a:pt x="10916" y="14382"/>
                    <a:pt x="9987" y="14851"/>
                    <a:pt x="9174" y="15266"/>
                  </a:cubicBezTo>
                  <a:cubicBezTo>
                    <a:pt x="8361" y="15681"/>
                    <a:pt x="7665" y="16042"/>
                    <a:pt x="7200" y="16493"/>
                  </a:cubicBezTo>
                  <a:cubicBezTo>
                    <a:pt x="6735" y="16944"/>
                    <a:pt x="6503" y="17486"/>
                    <a:pt x="5923" y="18009"/>
                  </a:cubicBezTo>
                  <a:cubicBezTo>
                    <a:pt x="5342" y="18532"/>
                    <a:pt x="4413" y="19038"/>
                    <a:pt x="3716" y="19498"/>
                  </a:cubicBezTo>
                  <a:cubicBezTo>
                    <a:pt x="3019" y="19958"/>
                    <a:pt x="2555" y="20373"/>
                    <a:pt x="1974" y="20716"/>
                  </a:cubicBezTo>
                  <a:cubicBezTo>
                    <a:pt x="1394" y="21059"/>
                    <a:pt x="697" y="21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0323512" y="5498991"/>
              <a:ext cx="12338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5264"/>
                    <a:pt x="14400" y="10528"/>
                    <a:pt x="18000" y="13704"/>
                  </a:cubicBezTo>
                  <a:cubicBezTo>
                    <a:pt x="21600" y="16881"/>
                    <a:pt x="21600" y="17970"/>
                    <a:pt x="19800" y="19150"/>
                  </a:cubicBezTo>
                  <a:cubicBezTo>
                    <a:pt x="18000" y="20329"/>
                    <a:pt x="14400" y="21600"/>
                    <a:pt x="12600" y="21600"/>
                  </a:cubicBezTo>
                  <a:cubicBezTo>
                    <a:pt x="10800" y="21600"/>
                    <a:pt x="10800" y="20329"/>
                    <a:pt x="108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0304462" y="5473541"/>
              <a:ext cx="13335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1886" y="9276"/>
                  </a:cubicBezTo>
                  <a:cubicBezTo>
                    <a:pt x="3771" y="5418"/>
                    <a:pt x="7543" y="1561"/>
                    <a:pt x="11143" y="404"/>
                  </a:cubicBezTo>
                  <a:cubicBezTo>
                    <a:pt x="14743" y="-753"/>
                    <a:pt x="18171" y="790"/>
                    <a:pt x="2160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0285412" y="5598595"/>
              <a:ext cx="1841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972" y="13094"/>
                    <a:pt x="7945" y="5581"/>
                    <a:pt x="11545" y="2294"/>
                  </a:cubicBezTo>
                  <a:cubicBezTo>
                    <a:pt x="15145" y="-993"/>
                    <a:pt x="18372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0397083" y="5653767"/>
              <a:ext cx="71535" cy="17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82" fill="norm" stroke="1" extrusionOk="0">
                  <a:moveTo>
                    <a:pt x="8172" y="6816"/>
                  </a:moveTo>
                  <a:cubicBezTo>
                    <a:pt x="7555" y="10767"/>
                    <a:pt x="6938" y="14719"/>
                    <a:pt x="6321" y="17353"/>
                  </a:cubicBezTo>
                  <a:cubicBezTo>
                    <a:pt x="5703" y="19987"/>
                    <a:pt x="5086" y="21304"/>
                    <a:pt x="4161" y="21172"/>
                  </a:cubicBezTo>
                  <a:cubicBezTo>
                    <a:pt x="3235" y="21041"/>
                    <a:pt x="2001" y="19460"/>
                    <a:pt x="1075" y="16299"/>
                  </a:cubicBezTo>
                  <a:cubicBezTo>
                    <a:pt x="149" y="13138"/>
                    <a:pt x="-468" y="8397"/>
                    <a:pt x="458" y="5236"/>
                  </a:cubicBezTo>
                  <a:cubicBezTo>
                    <a:pt x="1383" y="2075"/>
                    <a:pt x="3852" y="494"/>
                    <a:pt x="6629" y="99"/>
                  </a:cubicBezTo>
                  <a:cubicBezTo>
                    <a:pt x="9406" y="-296"/>
                    <a:pt x="12492" y="494"/>
                    <a:pt x="15269" y="2338"/>
                  </a:cubicBezTo>
                  <a:cubicBezTo>
                    <a:pt x="18046" y="4182"/>
                    <a:pt x="20515" y="7080"/>
                    <a:pt x="20823" y="9845"/>
                  </a:cubicBezTo>
                  <a:cubicBezTo>
                    <a:pt x="21132" y="12611"/>
                    <a:pt x="19281" y="15245"/>
                    <a:pt x="15578" y="16958"/>
                  </a:cubicBezTo>
                  <a:cubicBezTo>
                    <a:pt x="11875" y="18670"/>
                    <a:pt x="6321" y="19460"/>
                    <a:pt x="766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0485347" y="5775397"/>
              <a:ext cx="130266" cy="9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31" fill="norm" stroke="1" extrusionOk="0">
                  <a:moveTo>
                    <a:pt x="538" y="664"/>
                  </a:moveTo>
                  <a:cubicBezTo>
                    <a:pt x="2280" y="195"/>
                    <a:pt x="4022" y="-275"/>
                    <a:pt x="5589" y="195"/>
                  </a:cubicBezTo>
                  <a:cubicBezTo>
                    <a:pt x="7157" y="664"/>
                    <a:pt x="8551" y="2073"/>
                    <a:pt x="9073" y="4186"/>
                  </a:cubicBezTo>
                  <a:cubicBezTo>
                    <a:pt x="9596" y="6299"/>
                    <a:pt x="9247" y="9116"/>
                    <a:pt x="8028" y="11464"/>
                  </a:cubicBezTo>
                  <a:cubicBezTo>
                    <a:pt x="6809" y="13812"/>
                    <a:pt x="4718" y="15690"/>
                    <a:pt x="2976" y="17334"/>
                  </a:cubicBezTo>
                  <a:cubicBezTo>
                    <a:pt x="1235" y="18977"/>
                    <a:pt x="-159" y="20386"/>
                    <a:pt x="15" y="20855"/>
                  </a:cubicBezTo>
                  <a:cubicBezTo>
                    <a:pt x="189" y="21325"/>
                    <a:pt x="1931" y="20855"/>
                    <a:pt x="5764" y="19447"/>
                  </a:cubicBezTo>
                  <a:cubicBezTo>
                    <a:pt x="9596" y="18038"/>
                    <a:pt x="15518" y="15690"/>
                    <a:pt x="21441" y="13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0305103" y="5319480"/>
              <a:ext cx="100960" cy="1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85" fill="norm" stroke="1" extrusionOk="0">
                  <a:moveTo>
                    <a:pt x="3914" y="15901"/>
                  </a:moveTo>
                  <a:cubicBezTo>
                    <a:pt x="2564" y="17629"/>
                    <a:pt x="1214" y="19357"/>
                    <a:pt x="539" y="18925"/>
                  </a:cubicBezTo>
                  <a:cubicBezTo>
                    <a:pt x="-136" y="18493"/>
                    <a:pt x="-136" y="15901"/>
                    <a:pt x="314" y="13525"/>
                  </a:cubicBezTo>
                  <a:cubicBezTo>
                    <a:pt x="764" y="11149"/>
                    <a:pt x="1664" y="8989"/>
                    <a:pt x="3239" y="6397"/>
                  </a:cubicBezTo>
                  <a:cubicBezTo>
                    <a:pt x="4814" y="3805"/>
                    <a:pt x="7064" y="781"/>
                    <a:pt x="8864" y="133"/>
                  </a:cubicBezTo>
                  <a:cubicBezTo>
                    <a:pt x="10664" y="-515"/>
                    <a:pt x="12014" y="1213"/>
                    <a:pt x="14039" y="5101"/>
                  </a:cubicBezTo>
                  <a:cubicBezTo>
                    <a:pt x="16064" y="8989"/>
                    <a:pt x="18764" y="15037"/>
                    <a:pt x="21464" y="21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463212" y="5422791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504669" y="5378341"/>
              <a:ext cx="156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67"/>
                    <a:pt x="-1582" y="11733"/>
                    <a:pt x="1118" y="15333"/>
                  </a:cubicBezTo>
                  <a:cubicBezTo>
                    <a:pt x="3818" y="18933"/>
                    <a:pt x="11918" y="2026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0649828" y="5449934"/>
              <a:ext cx="86435" cy="27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62" fill="norm" stroke="1" extrusionOk="0">
                  <a:moveTo>
                    <a:pt x="21001" y="1871"/>
                  </a:moveTo>
                  <a:cubicBezTo>
                    <a:pt x="19972" y="1034"/>
                    <a:pt x="18944" y="197"/>
                    <a:pt x="17401" y="29"/>
                  </a:cubicBezTo>
                  <a:cubicBezTo>
                    <a:pt x="15858" y="-138"/>
                    <a:pt x="13801" y="364"/>
                    <a:pt x="10715" y="2625"/>
                  </a:cubicBezTo>
                  <a:cubicBezTo>
                    <a:pt x="7630" y="4885"/>
                    <a:pt x="3515" y="8904"/>
                    <a:pt x="1458" y="12085"/>
                  </a:cubicBezTo>
                  <a:cubicBezTo>
                    <a:pt x="-599" y="15267"/>
                    <a:pt x="-599" y="17611"/>
                    <a:pt x="2230" y="19034"/>
                  </a:cubicBezTo>
                  <a:cubicBezTo>
                    <a:pt x="5058" y="20457"/>
                    <a:pt x="10715" y="20960"/>
                    <a:pt x="16372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0761662" y="5557695"/>
              <a:ext cx="222251" cy="12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970"/>
                  </a:moveTo>
                  <a:cubicBezTo>
                    <a:pt x="0" y="3228"/>
                    <a:pt x="0" y="1486"/>
                    <a:pt x="823" y="615"/>
                  </a:cubicBezTo>
                  <a:cubicBezTo>
                    <a:pt x="1646" y="-256"/>
                    <a:pt x="3291" y="-256"/>
                    <a:pt x="4937" y="963"/>
                  </a:cubicBezTo>
                  <a:cubicBezTo>
                    <a:pt x="6583" y="2183"/>
                    <a:pt x="8229" y="4621"/>
                    <a:pt x="8949" y="7757"/>
                  </a:cubicBezTo>
                  <a:cubicBezTo>
                    <a:pt x="9669" y="10892"/>
                    <a:pt x="9463" y="14725"/>
                    <a:pt x="9051" y="17338"/>
                  </a:cubicBezTo>
                  <a:cubicBezTo>
                    <a:pt x="8640" y="19950"/>
                    <a:pt x="8023" y="21344"/>
                    <a:pt x="7406" y="21170"/>
                  </a:cubicBezTo>
                  <a:cubicBezTo>
                    <a:pt x="6789" y="20996"/>
                    <a:pt x="6171" y="19254"/>
                    <a:pt x="6171" y="17512"/>
                  </a:cubicBezTo>
                  <a:cubicBezTo>
                    <a:pt x="6171" y="15770"/>
                    <a:pt x="6789" y="14028"/>
                    <a:pt x="7406" y="12460"/>
                  </a:cubicBezTo>
                  <a:cubicBezTo>
                    <a:pt x="8023" y="10892"/>
                    <a:pt x="8640" y="9499"/>
                    <a:pt x="9360" y="8105"/>
                  </a:cubicBezTo>
                  <a:cubicBezTo>
                    <a:pt x="10080" y="6712"/>
                    <a:pt x="10903" y="5318"/>
                    <a:pt x="11417" y="5492"/>
                  </a:cubicBezTo>
                  <a:cubicBezTo>
                    <a:pt x="11931" y="5667"/>
                    <a:pt x="12137" y="7409"/>
                    <a:pt x="12446" y="9150"/>
                  </a:cubicBezTo>
                  <a:cubicBezTo>
                    <a:pt x="12754" y="10892"/>
                    <a:pt x="13166" y="12634"/>
                    <a:pt x="14709" y="12983"/>
                  </a:cubicBezTo>
                  <a:cubicBezTo>
                    <a:pt x="16251" y="13331"/>
                    <a:pt x="18926" y="12286"/>
                    <a:pt x="21600" y="1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0990262" y="5441841"/>
              <a:ext cx="5720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8938" y="0"/>
                  </a:moveTo>
                  <a:cubicBezTo>
                    <a:pt x="9683" y="1766"/>
                    <a:pt x="10428" y="3532"/>
                    <a:pt x="13407" y="6045"/>
                  </a:cubicBezTo>
                  <a:cubicBezTo>
                    <a:pt x="16386" y="8558"/>
                    <a:pt x="21600" y="11819"/>
                    <a:pt x="19738" y="14536"/>
                  </a:cubicBezTo>
                  <a:cubicBezTo>
                    <a:pt x="17876" y="17253"/>
                    <a:pt x="8938" y="194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1137106" y="5341942"/>
              <a:ext cx="131615" cy="264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78" fill="norm" stroke="1" extrusionOk="0">
                  <a:moveTo>
                    <a:pt x="11185" y="89"/>
                  </a:moveTo>
                  <a:cubicBezTo>
                    <a:pt x="12557" y="38"/>
                    <a:pt x="13928" y="-14"/>
                    <a:pt x="15128" y="3"/>
                  </a:cubicBezTo>
                  <a:cubicBezTo>
                    <a:pt x="16328" y="20"/>
                    <a:pt x="17357" y="107"/>
                    <a:pt x="18557" y="305"/>
                  </a:cubicBezTo>
                  <a:cubicBezTo>
                    <a:pt x="19757" y="503"/>
                    <a:pt x="21128" y="813"/>
                    <a:pt x="21300" y="1270"/>
                  </a:cubicBezTo>
                  <a:cubicBezTo>
                    <a:pt x="21471" y="1727"/>
                    <a:pt x="20442" y="2330"/>
                    <a:pt x="19414" y="2942"/>
                  </a:cubicBezTo>
                  <a:cubicBezTo>
                    <a:pt x="18385" y="3554"/>
                    <a:pt x="17357" y="4175"/>
                    <a:pt x="16500" y="4813"/>
                  </a:cubicBezTo>
                  <a:cubicBezTo>
                    <a:pt x="15642" y="5451"/>
                    <a:pt x="14957" y="6106"/>
                    <a:pt x="14442" y="6752"/>
                  </a:cubicBezTo>
                  <a:cubicBezTo>
                    <a:pt x="13928" y="7399"/>
                    <a:pt x="13585" y="8036"/>
                    <a:pt x="13414" y="8709"/>
                  </a:cubicBezTo>
                  <a:cubicBezTo>
                    <a:pt x="13242" y="9381"/>
                    <a:pt x="13242" y="10088"/>
                    <a:pt x="13414" y="10760"/>
                  </a:cubicBezTo>
                  <a:cubicBezTo>
                    <a:pt x="13585" y="11432"/>
                    <a:pt x="13928" y="12070"/>
                    <a:pt x="14100" y="12656"/>
                  </a:cubicBezTo>
                  <a:cubicBezTo>
                    <a:pt x="14271" y="13243"/>
                    <a:pt x="14271" y="13777"/>
                    <a:pt x="13414" y="14372"/>
                  </a:cubicBezTo>
                  <a:cubicBezTo>
                    <a:pt x="12557" y="14966"/>
                    <a:pt x="10842" y="15621"/>
                    <a:pt x="9471" y="16242"/>
                  </a:cubicBezTo>
                  <a:cubicBezTo>
                    <a:pt x="8100" y="16863"/>
                    <a:pt x="7071" y="17449"/>
                    <a:pt x="6385" y="18000"/>
                  </a:cubicBezTo>
                  <a:cubicBezTo>
                    <a:pt x="5700" y="18552"/>
                    <a:pt x="5357" y="19069"/>
                    <a:pt x="4328" y="19543"/>
                  </a:cubicBezTo>
                  <a:cubicBezTo>
                    <a:pt x="3300" y="20017"/>
                    <a:pt x="1585" y="20448"/>
                    <a:pt x="728" y="20750"/>
                  </a:cubicBezTo>
                  <a:cubicBezTo>
                    <a:pt x="-129" y="21052"/>
                    <a:pt x="-129" y="21224"/>
                    <a:pt x="214" y="21353"/>
                  </a:cubicBezTo>
                  <a:cubicBezTo>
                    <a:pt x="557" y="21483"/>
                    <a:pt x="1242" y="21569"/>
                    <a:pt x="2442" y="21577"/>
                  </a:cubicBezTo>
                  <a:cubicBezTo>
                    <a:pt x="3642" y="21586"/>
                    <a:pt x="5357" y="21517"/>
                    <a:pt x="7071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2006625" y="5454541"/>
              <a:ext cx="54671" cy="221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90" fill="norm" stroke="1" extrusionOk="0">
                  <a:moveTo>
                    <a:pt x="12319" y="0"/>
                  </a:moveTo>
                  <a:cubicBezTo>
                    <a:pt x="13149" y="723"/>
                    <a:pt x="13980" y="1447"/>
                    <a:pt x="14811" y="2160"/>
                  </a:cubicBezTo>
                  <a:cubicBezTo>
                    <a:pt x="15642" y="2873"/>
                    <a:pt x="16472" y="3576"/>
                    <a:pt x="17303" y="4330"/>
                  </a:cubicBezTo>
                  <a:cubicBezTo>
                    <a:pt x="18134" y="5085"/>
                    <a:pt x="18965" y="5891"/>
                    <a:pt x="19380" y="6728"/>
                  </a:cubicBezTo>
                  <a:cubicBezTo>
                    <a:pt x="19795" y="7565"/>
                    <a:pt x="19795" y="8433"/>
                    <a:pt x="19795" y="9301"/>
                  </a:cubicBezTo>
                  <a:cubicBezTo>
                    <a:pt x="19795" y="10170"/>
                    <a:pt x="19795" y="11038"/>
                    <a:pt x="20211" y="11844"/>
                  </a:cubicBezTo>
                  <a:cubicBezTo>
                    <a:pt x="20626" y="12650"/>
                    <a:pt x="21457" y="13394"/>
                    <a:pt x="21457" y="14066"/>
                  </a:cubicBezTo>
                  <a:cubicBezTo>
                    <a:pt x="21457" y="14738"/>
                    <a:pt x="20626" y="15337"/>
                    <a:pt x="18965" y="15998"/>
                  </a:cubicBezTo>
                  <a:cubicBezTo>
                    <a:pt x="17303" y="16660"/>
                    <a:pt x="14811" y="17383"/>
                    <a:pt x="11903" y="18127"/>
                  </a:cubicBezTo>
                  <a:cubicBezTo>
                    <a:pt x="8995" y="18872"/>
                    <a:pt x="5672" y="19636"/>
                    <a:pt x="3595" y="20184"/>
                  </a:cubicBezTo>
                  <a:cubicBezTo>
                    <a:pt x="1519" y="20732"/>
                    <a:pt x="688" y="21063"/>
                    <a:pt x="272" y="21280"/>
                  </a:cubicBezTo>
                  <a:cubicBezTo>
                    <a:pt x="-143" y="21497"/>
                    <a:pt x="-143" y="21600"/>
                    <a:pt x="688" y="21590"/>
                  </a:cubicBezTo>
                  <a:cubicBezTo>
                    <a:pt x="1519" y="21579"/>
                    <a:pt x="3180" y="21455"/>
                    <a:pt x="4842" y="21311"/>
                  </a:cubicBezTo>
                  <a:cubicBezTo>
                    <a:pt x="6503" y="21166"/>
                    <a:pt x="8165" y="21001"/>
                    <a:pt x="9826" y="20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2114212" y="5334254"/>
              <a:ext cx="5524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3228" y="6582"/>
                    <a:pt x="6455" y="2982"/>
                    <a:pt x="9683" y="1182"/>
                  </a:cubicBezTo>
                  <a:cubicBezTo>
                    <a:pt x="12910" y="-618"/>
                    <a:pt x="16138" y="-618"/>
                    <a:pt x="18124" y="2982"/>
                  </a:cubicBezTo>
                  <a:cubicBezTo>
                    <a:pt x="20110" y="6582"/>
                    <a:pt x="20855" y="13782"/>
                    <a:pt x="2160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2114212" y="5854591"/>
              <a:ext cx="488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92" y="14400"/>
                    <a:pt x="5984" y="7200"/>
                    <a:pt x="9584" y="3600"/>
                  </a:cubicBezTo>
                  <a:cubicBezTo>
                    <a:pt x="13184" y="0"/>
                    <a:pt x="173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8564562" y="5025677"/>
              <a:ext cx="260351" cy="2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6445"/>
                  </a:moveTo>
                  <a:cubicBezTo>
                    <a:pt x="176" y="4583"/>
                    <a:pt x="351" y="2721"/>
                    <a:pt x="790" y="1511"/>
                  </a:cubicBezTo>
                  <a:cubicBezTo>
                    <a:pt x="1229" y="301"/>
                    <a:pt x="1932" y="-258"/>
                    <a:pt x="2546" y="114"/>
                  </a:cubicBezTo>
                  <a:cubicBezTo>
                    <a:pt x="3161" y="487"/>
                    <a:pt x="3688" y="1790"/>
                    <a:pt x="4039" y="4863"/>
                  </a:cubicBezTo>
                  <a:cubicBezTo>
                    <a:pt x="4390" y="7935"/>
                    <a:pt x="4566" y="12776"/>
                    <a:pt x="4829" y="15756"/>
                  </a:cubicBezTo>
                  <a:cubicBezTo>
                    <a:pt x="5093" y="18735"/>
                    <a:pt x="5444" y="19852"/>
                    <a:pt x="6059" y="20504"/>
                  </a:cubicBezTo>
                  <a:cubicBezTo>
                    <a:pt x="6673" y="21156"/>
                    <a:pt x="7551" y="21342"/>
                    <a:pt x="10185" y="19945"/>
                  </a:cubicBezTo>
                  <a:cubicBezTo>
                    <a:pt x="12820" y="18549"/>
                    <a:pt x="17210" y="15570"/>
                    <a:pt x="21600" y="12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8697912" y="4712131"/>
              <a:ext cx="839327" cy="54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3" fill="norm" stroke="1" extrusionOk="0">
                  <a:moveTo>
                    <a:pt x="0" y="21164"/>
                  </a:moveTo>
                  <a:cubicBezTo>
                    <a:pt x="1140" y="19419"/>
                    <a:pt x="2279" y="17675"/>
                    <a:pt x="3311" y="15681"/>
                  </a:cubicBezTo>
                  <a:cubicBezTo>
                    <a:pt x="4342" y="13687"/>
                    <a:pt x="5264" y="11444"/>
                    <a:pt x="6350" y="9159"/>
                  </a:cubicBezTo>
                  <a:cubicBezTo>
                    <a:pt x="7435" y="6875"/>
                    <a:pt x="8683" y="4548"/>
                    <a:pt x="10149" y="2928"/>
                  </a:cubicBezTo>
                  <a:cubicBezTo>
                    <a:pt x="11614" y="1308"/>
                    <a:pt x="13296" y="395"/>
                    <a:pt x="14762" y="104"/>
                  </a:cubicBezTo>
                  <a:cubicBezTo>
                    <a:pt x="16227" y="-187"/>
                    <a:pt x="17475" y="145"/>
                    <a:pt x="18398" y="976"/>
                  </a:cubicBezTo>
                  <a:cubicBezTo>
                    <a:pt x="19321" y="1807"/>
                    <a:pt x="19918" y="3136"/>
                    <a:pt x="20433" y="5213"/>
                  </a:cubicBezTo>
                  <a:cubicBezTo>
                    <a:pt x="20949" y="7290"/>
                    <a:pt x="21383" y="10115"/>
                    <a:pt x="21491" y="12939"/>
                  </a:cubicBezTo>
                  <a:cubicBezTo>
                    <a:pt x="21600" y="15764"/>
                    <a:pt x="21383" y="18588"/>
                    <a:pt x="21166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9377362" y="5149741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7200"/>
                    <a:pt x="11286" y="14400"/>
                    <a:pt x="14886" y="18000"/>
                  </a:cubicBezTo>
                  <a:cubicBezTo>
                    <a:pt x="18486" y="21600"/>
                    <a:pt x="2004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9510712" y="5137041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257"/>
                    <a:pt x="18831" y="514"/>
                    <a:pt x="16477" y="2700"/>
                  </a:cubicBezTo>
                  <a:cubicBezTo>
                    <a:pt x="14123" y="4886"/>
                    <a:pt x="10800" y="9000"/>
                    <a:pt x="7892" y="12471"/>
                  </a:cubicBezTo>
                  <a:cubicBezTo>
                    <a:pt x="4985" y="15943"/>
                    <a:pt x="2492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9574212" y="4705967"/>
              <a:ext cx="2095236" cy="6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76" fill="norm" stroke="1" extrusionOk="0">
                  <a:moveTo>
                    <a:pt x="0" y="4467"/>
                  </a:moveTo>
                  <a:cubicBezTo>
                    <a:pt x="633" y="3612"/>
                    <a:pt x="1265" y="2756"/>
                    <a:pt x="2007" y="2079"/>
                  </a:cubicBezTo>
                  <a:cubicBezTo>
                    <a:pt x="2749" y="1402"/>
                    <a:pt x="3600" y="903"/>
                    <a:pt x="4418" y="582"/>
                  </a:cubicBezTo>
                  <a:cubicBezTo>
                    <a:pt x="5236" y="261"/>
                    <a:pt x="6022" y="119"/>
                    <a:pt x="6873" y="47"/>
                  </a:cubicBezTo>
                  <a:cubicBezTo>
                    <a:pt x="7724" y="-24"/>
                    <a:pt x="8640" y="-24"/>
                    <a:pt x="9524" y="119"/>
                  </a:cubicBezTo>
                  <a:cubicBezTo>
                    <a:pt x="10407" y="261"/>
                    <a:pt x="11258" y="546"/>
                    <a:pt x="12087" y="831"/>
                  </a:cubicBezTo>
                  <a:cubicBezTo>
                    <a:pt x="12916" y="1117"/>
                    <a:pt x="13724" y="1402"/>
                    <a:pt x="14476" y="1651"/>
                  </a:cubicBezTo>
                  <a:cubicBezTo>
                    <a:pt x="15229" y="1901"/>
                    <a:pt x="15927" y="2115"/>
                    <a:pt x="16680" y="2257"/>
                  </a:cubicBezTo>
                  <a:cubicBezTo>
                    <a:pt x="17433" y="2400"/>
                    <a:pt x="18240" y="2471"/>
                    <a:pt x="18993" y="2578"/>
                  </a:cubicBezTo>
                  <a:cubicBezTo>
                    <a:pt x="19745" y="2685"/>
                    <a:pt x="20444" y="2827"/>
                    <a:pt x="20858" y="2863"/>
                  </a:cubicBezTo>
                  <a:cubicBezTo>
                    <a:pt x="21273" y="2899"/>
                    <a:pt x="21404" y="2827"/>
                    <a:pt x="21480" y="2970"/>
                  </a:cubicBezTo>
                  <a:cubicBezTo>
                    <a:pt x="21556" y="3113"/>
                    <a:pt x="21578" y="3469"/>
                    <a:pt x="21589" y="5002"/>
                  </a:cubicBezTo>
                  <a:cubicBezTo>
                    <a:pt x="21600" y="6534"/>
                    <a:pt x="21600" y="9243"/>
                    <a:pt x="21589" y="11881"/>
                  </a:cubicBezTo>
                  <a:cubicBezTo>
                    <a:pt x="21578" y="14519"/>
                    <a:pt x="21556" y="17085"/>
                    <a:pt x="21524" y="18689"/>
                  </a:cubicBezTo>
                  <a:cubicBezTo>
                    <a:pt x="21491" y="20293"/>
                    <a:pt x="21447" y="20934"/>
                    <a:pt x="21404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1504612" y="5219591"/>
              <a:ext cx="241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400"/>
                    <a:pt x="12126" y="12800"/>
                    <a:pt x="15726" y="16400"/>
                  </a:cubicBezTo>
                  <a:cubicBezTo>
                    <a:pt x="19326" y="20000"/>
                    <a:pt x="20463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1663362" y="5276741"/>
              <a:ext cx="203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00"/>
                    <a:pt x="10800" y="8400"/>
                    <a:pt x="7200" y="12000"/>
                  </a:cubicBezTo>
                  <a:cubicBezTo>
                    <a:pt x="3600" y="15600"/>
                    <a:pt x="18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8589962" y="5897029"/>
              <a:ext cx="177801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1345"/>
                  </a:moveTo>
                  <a:cubicBezTo>
                    <a:pt x="2057" y="16734"/>
                    <a:pt x="4114" y="12123"/>
                    <a:pt x="6171" y="8603"/>
                  </a:cubicBezTo>
                  <a:cubicBezTo>
                    <a:pt x="8229" y="5084"/>
                    <a:pt x="10286" y="2657"/>
                    <a:pt x="11957" y="1323"/>
                  </a:cubicBezTo>
                  <a:cubicBezTo>
                    <a:pt x="13629" y="-12"/>
                    <a:pt x="14914" y="-255"/>
                    <a:pt x="15814" y="230"/>
                  </a:cubicBezTo>
                  <a:cubicBezTo>
                    <a:pt x="16714" y="716"/>
                    <a:pt x="17229" y="1929"/>
                    <a:pt x="18129" y="5448"/>
                  </a:cubicBezTo>
                  <a:cubicBezTo>
                    <a:pt x="19029" y="8967"/>
                    <a:pt x="20314" y="14792"/>
                    <a:pt x="21600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8692474" y="5922978"/>
              <a:ext cx="1942189" cy="61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38" fill="norm" stroke="1" extrusionOk="0">
                  <a:moveTo>
                    <a:pt x="272" y="1588"/>
                  </a:moveTo>
                  <a:cubicBezTo>
                    <a:pt x="178" y="1808"/>
                    <a:pt x="84" y="2027"/>
                    <a:pt x="37" y="2686"/>
                  </a:cubicBezTo>
                  <a:cubicBezTo>
                    <a:pt x="-10" y="3345"/>
                    <a:pt x="-10" y="4444"/>
                    <a:pt x="25" y="5725"/>
                  </a:cubicBezTo>
                  <a:cubicBezTo>
                    <a:pt x="61" y="7006"/>
                    <a:pt x="131" y="8471"/>
                    <a:pt x="261" y="9862"/>
                  </a:cubicBezTo>
                  <a:cubicBezTo>
                    <a:pt x="390" y="11253"/>
                    <a:pt x="578" y="12571"/>
                    <a:pt x="802" y="13633"/>
                  </a:cubicBezTo>
                  <a:cubicBezTo>
                    <a:pt x="1025" y="14695"/>
                    <a:pt x="1284" y="15500"/>
                    <a:pt x="1755" y="16342"/>
                  </a:cubicBezTo>
                  <a:cubicBezTo>
                    <a:pt x="2225" y="17184"/>
                    <a:pt x="2908" y="18063"/>
                    <a:pt x="3649" y="18795"/>
                  </a:cubicBezTo>
                  <a:cubicBezTo>
                    <a:pt x="4390" y="19527"/>
                    <a:pt x="5190" y="20113"/>
                    <a:pt x="5955" y="20516"/>
                  </a:cubicBezTo>
                  <a:cubicBezTo>
                    <a:pt x="6719" y="20918"/>
                    <a:pt x="7449" y="21138"/>
                    <a:pt x="8214" y="21284"/>
                  </a:cubicBezTo>
                  <a:cubicBezTo>
                    <a:pt x="8978" y="21431"/>
                    <a:pt x="9778" y="21504"/>
                    <a:pt x="10508" y="21358"/>
                  </a:cubicBezTo>
                  <a:cubicBezTo>
                    <a:pt x="11237" y="21211"/>
                    <a:pt x="11896" y="20845"/>
                    <a:pt x="12543" y="20149"/>
                  </a:cubicBezTo>
                  <a:cubicBezTo>
                    <a:pt x="13190" y="19454"/>
                    <a:pt x="13825" y="18429"/>
                    <a:pt x="14484" y="17294"/>
                  </a:cubicBezTo>
                  <a:cubicBezTo>
                    <a:pt x="15143" y="16159"/>
                    <a:pt x="15825" y="14914"/>
                    <a:pt x="16519" y="13450"/>
                  </a:cubicBezTo>
                  <a:cubicBezTo>
                    <a:pt x="17214" y="11985"/>
                    <a:pt x="17919" y="10301"/>
                    <a:pt x="18496" y="8910"/>
                  </a:cubicBezTo>
                  <a:cubicBezTo>
                    <a:pt x="19072" y="7519"/>
                    <a:pt x="19519" y="6421"/>
                    <a:pt x="19861" y="5359"/>
                  </a:cubicBezTo>
                  <a:cubicBezTo>
                    <a:pt x="20202" y="4297"/>
                    <a:pt x="20437" y="3272"/>
                    <a:pt x="20566" y="2577"/>
                  </a:cubicBezTo>
                  <a:cubicBezTo>
                    <a:pt x="20696" y="1881"/>
                    <a:pt x="20719" y="1515"/>
                    <a:pt x="20696" y="1478"/>
                  </a:cubicBezTo>
                  <a:cubicBezTo>
                    <a:pt x="20672" y="1442"/>
                    <a:pt x="20602" y="1735"/>
                    <a:pt x="20414" y="2540"/>
                  </a:cubicBezTo>
                  <a:cubicBezTo>
                    <a:pt x="20225" y="3345"/>
                    <a:pt x="19919" y="4663"/>
                    <a:pt x="19719" y="5432"/>
                  </a:cubicBezTo>
                  <a:cubicBezTo>
                    <a:pt x="19519" y="6201"/>
                    <a:pt x="19425" y="6421"/>
                    <a:pt x="19319" y="6604"/>
                  </a:cubicBezTo>
                  <a:cubicBezTo>
                    <a:pt x="19214" y="6787"/>
                    <a:pt x="19096" y="6933"/>
                    <a:pt x="19037" y="6823"/>
                  </a:cubicBezTo>
                  <a:cubicBezTo>
                    <a:pt x="18978" y="6713"/>
                    <a:pt x="18978" y="6347"/>
                    <a:pt x="19119" y="5322"/>
                  </a:cubicBezTo>
                  <a:cubicBezTo>
                    <a:pt x="19261" y="4297"/>
                    <a:pt x="19543" y="2613"/>
                    <a:pt x="19731" y="1625"/>
                  </a:cubicBezTo>
                  <a:cubicBezTo>
                    <a:pt x="19919" y="636"/>
                    <a:pt x="20014" y="343"/>
                    <a:pt x="20119" y="160"/>
                  </a:cubicBezTo>
                  <a:cubicBezTo>
                    <a:pt x="20225" y="-23"/>
                    <a:pt x="20343" y="-96"/>
                    <a:pt x="20508" y="197"/>
                  </a:cubicBezTo>
                  <a:cubicBezTo>
                    <a:pt x="20672" y="490"/>
                    <a:pt x="20884" y="1149"/>
                    <a:pt x="21061" y="2137"/>
                  </a:cubicBezTo>
                  <a:cubicBezTo>
                    <a:pt x="21237" y="3126"/>
                    <a:pt x="21378" y="4444"/>
                    <a:pt x="21461" y="5469"/>
                  </a:cubicBezTo>
                  <a:cubicBezTo>
                    <a:pt x="21543" y="6494"/>
                    <a:pt x="21566" y="7226"/>
                    <a:pt x="21590" y="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9917112" y="5949568"/>
              <a:ext cx="2559051" cy="61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6654"/>
                  </a:moveTo>
                  <a:cubicBezTo>
                    <a:pt x="0" y="17024"/>
                    <a:pt x="0" y="17394"/>
                    <a:pt x="98" y="17948"/>
                  </a:cubicBezTo>
                  <a:cubicBezTo>
                    <a:pt x="197" y="18503"/>
                    <a:pt x="393" y="19243"/>
                    <a:pt x="724" y="19872"/>
                  </a:cubicBezTo>
                  <a:cubicBezTo>
                    <a:pt x="1054" y="20500"/>
                    <a:pt x="1519" y="21018"/>
                    <a:pt x="2081" y="21277"/>
                  </a:cubicBezTo>
                  <a:cubicBezTo>
                    <a:pt x="2644" y="21536"/>
                    <a:pt x="3305" y="21536"/>
                    <a:pt x="3975" y="21388"/>
                  </a:cubicBezTo>
                  <a:cubicBezTo>
                    <a:pt x="4645" y="21240"/>
                    <a:pt x="5324" y="20944"/>
                    <a:pt x="5967" y="20759"/>
                  </a:cubicBezTo>
                  <a:cubicBezTo>
                    <a:pt x="6610" y="20574"/>
                    <a:pt x="7218" y="20500"/>
                    <a:pt x="7843" y="20426"/>
                  </a:cubicBezTo>
                  <a:cubicBezTo>
                    <a:pt x="8468" y="20352"/>
                    <a:pt x="9112" y="20278"/>
                    <a:pt x="9764" y="20131"/>
                  </a:cubicBezTo>
                  <a:cubicBezTo>
                    <a:pt x="10416" y="19983"/>
                    <a:pt x="11077" y="19761"/>
                    <a:pt x="11738" y="19539"/>
                  </a:cubicBezTo>
                  <a:cubicBezTo>
                    <a:pt x="12399" y="19317"/>
                    <a:pt x="13060" y="19095"/>
                    <a:pt x="13730" y="18836"/>
                  </a:cubicBezTo>
                  <a:cubicBezTo>
                    <a:pt x="14400" y="18577"/>
                    <a:pt x="15079" y="18281"/>
                    <a:pt x="15749" y="17985"/>
                  </a:cubicBezTo>
                  <a:cubicBezTo>
                    <a:pt x="16419" y="17689"/>
                    <a:pt x="17080" y="17394"/>
                    <a:pt x="17625" y="17061"/>
                  </a:cubicBezTo>
                  <a:cubicBezTo>
                    <a:pt x="18170" y="16728"/>
                    <a:pt x="18599" y="16358"/>
                    <a:pt x="18911" y="16025"/>
                  </a:cubicBezTo>
                  <a:cubicBezTo>
                    <a:pt x="19224" y="15692"/>
                    <a:pt x="19420" y="15396"/>
                    <a:pt x="19545" y="15100"/>
                  </a:cubicBezTo>
                  <a:cubicBezTo>
                    <a:pt x="19670" y="14804"/>
                    <a:pt x="19724" y="14509"/>
                    <a:pt x="19760" y="13732"/>
                  </a:cubicBezTo>
                  <a:cubicBezTo>
                    <a:pt x="19796" y="12955"/>
                    <a:pt x="19813" y="11698"/>
                    <a:pt x="19885" y="10218"/>
                  </a:cubicBezTo>
                  <a:cubicBezTo>
                    <a:pt x="19956" y="8739"/>
                    <a:pt x="20081" y="7037"/>
                    <a:pt x="20162" y="5595"/>
                  </a:cubicBezTo>
                  <a:cubicBezTo>
                    <a:pt x="20242" y="4152"/>
                    <a:pt x="20278" y="2969"/>
                    <a:pt x="20305" y="2192"/>
                  </a:cubicBezTo>
                  <a:cubicBezTo>
                    <a:pt x="20332" y="1415"/>
                    <a:pt x="20349" y="1046"/>
                    <a:pt x="20367" y="676"/>
                  </a:cubicBezTo>
                  <a:cubicBezTo>
                    <a:pt x="20385" y="306"/>
                    <a:pt x="20403" y="-64"/>
                    <a:pt x="20367" y="10"/>
                  </a:cubicBezTo>
                  <a:cubicBezTo>
                    <a:pt x="20332" y="84"/>
                    <a:pt x="20242" y="602"/>
                    <a:pt x="20072" y="1600"/>
                  </a:cubicBezTo>
                  <a:cubicBezTo>
                    <a:pt x="19903" y="2599"/>
                    <a:pt x="19653" y="4078"/>
                    <a:pt x="19474" y="4929"/>
                  </a:cubicBezTo>
                  <a:cubicBezTo>
                    <a:pt x="19295" y="5780"/>
                    <a:pt x="19188" y="6002"/>
                    <a:pt x="19126" y="5928"/>
                  </a:cubicBezTo>
                  <a:cubicBezTo>
                    <a:pt x="19063" y="5854"/>
                    <a:pt x="19045" y="5484"/>
                    <a:pt x="19117" y="4744"/>
                  </a:cubicBezTo>
                  <a:cubicBezTo>
                    <a:pt x="19188" y="4004"/>
                    <a:pt x="19349" y="2895"/>
                    <a:pt x="19528" y="2081"/>
                  </a:cubicBezTo>
                  <a:cubicBezTo>
                    <a:pt x="19706" y="1268"/>
                    <a:pt x="19903" y="750"/>
                    <a:pt x="20117" y="602"/>
                  </a:cubicBezTo>
                  <a:cubicBezTo>
                    <a:pt x="20332" y="454"/>
                    <a:pt x="20564" y="676"/>
                    <a:pt x="20814" y="1526"/>
                  </a:cubicBezTo>
                  <a:cubicBezTo>
                    <a:pt x="21064" y="2377"/>
                    <a:pt x="21332" y="3857"/>
                    <a:pt x="21600" y="5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8" name="Drawing"/>
          <p:cNvGrpSpPr/>
          <p:nvPr/>
        </p:nvGrpSpPr>
        <p:grpSpPr>
          <a:xfrm>
            <a:off x="2216149" y="2201727"/>
            <a:ext cx="7724776" cy="3418024"/>
            <a:chOff x="0" y="-12699"/>
            <a:chExt cx="7724774" cy="3418022"/>
          </a:xfrm>
        </p:grpSpPr>
        <p:sp>
          <p:nvSpPr>
            <p:cNvPr id="3345" name="Line"/>
            <p:cNvSpPr/>
            <p:nvPr/>
          </p:nvSpPr>
          <p:spPr>
            <a:xfrm>
              <a:off x="353604" y="262072"/>
              <a:ext cx="130218" cy="307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324" y="0"/>
                  </a:moveTo>
                  <a:cubicBezTo>
                    <a:pt x="-19" y="461"/>
                    <a:pt x="-362" y="922"/>
                    <a:pt x="838" y="1428"/>
                  </a:cubicBezTo>
                  <a:cubicBezTo>
                    <a:pt x="2038" y="1934"/>
                    <a:pt x="4781" y="2484"/>
                    <a:pt x="6667" y="3005"/>
                  </a:cubicBezTo>
                  <a:cubicBezTo>
                    <a:pt x="8552" y="3526"/>
                    <a:pt x="9581" y="4017"/>
                    <a:pt x="10267" y="4522"/>
                  </a:cubicBezTo>
                  <a:cubicBezTo>
                    <a:pt x="10952" y="5028"/>
                    <a:pt x="11295" y="5549"/>
                    <a:pt x="11467" y="6092"/>
                  </a:cubicBezTo>
                  <a:cubicBezTo>
                    <a:pt x="11638" y="6635"/>
                    <a:pt x="11638" y="7200"/>
                    <a:pt x="11981" y="7721"/>
                  </a:cubicBezTo>
                  <a:cubicBezTo>
                    <a:pt x="12324" y="8241"/>
                    <a:pt x="13009" y="8717"/>
                    <a:pt x="13867" y="9231"/>
                  </a:cubicBezTo>
                  <a:cubicBezTo>
                    <a:pt x="14724" y="9744"/>
                    <a:pt x="15752" y="10294"/>
                    <a:pt x="16781" y="10815"/>
                  </a:cubicBezTo>
                  <a:cubicBezTo>
                    <a:pt x="17809" y="11336"/>
                    <a:pt x="18838" y="11826"/>
                    <a:pt x="19695" y="12347"/>
                  </a:cubicBezTo>
                  <a:cubicBezTo>
                    <a:pt x="20552" y="12868"/>
                    <a:pt x="21238" y="13418"/>
                    <a:pt x="21067" y="13961"/>
                  </a:cubicBezTo>
                  <a:cubicBezTo>
                    <a:pt x="20895" y="14504"/>
                    <a:pt x="19867" y="15040"/>
                    <a:pt x="18495" y="15568"/>
                  </a:cubicBezTo>
                  <a:cubicBezTo>
                    <a:pt x="17124" y="16096"/>
                    <a:pt x="15409" y="16617"/>
                    <a:pt x="13867" y="17137"/>
                  </a:cubicBezTo>
                  <a:cubicBezTo>
                    <a:pt x="12324" y="17658"/>
                    <a:pt x="10952" y="18179"/>
                    <a:pt x="10095" y="18721"/>
                  </a:cubicBezTo>
                  <a:cubicBezTo>
                    <a:pt x="9238" y="19264"/>
                    <a:pt x="8895" y="19830"/>
                    <a:pt x="8895" y="20276"/>
                  </a:cubicBezTo>
                  <a:cubicBezTo>
                    <a:pt x="8895" y="20722"/>
                    <a:pt x="9238" y="21050"/>
                    <a:pt x="9924" y="21250"/>
                  </a:cubicBezTo>
                  <a:cubicBezTo>
                    <a:pt x="10609" y="21451"/>
                    <a:pt x="11638" y="21526"/>
                    <a:pt x="12324" y="21563"/>
                  </a:cubicBezTo>
                  <a:cubicBezTo>
                    <a:pt x="13009" y="21600"/>
                    <a:pt x="13352" y="21600"/>
                    <a:pt x="136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0" y="2834185"/>
              <a:ext cx="3949700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21573"/>
                  </a:moveTo>
                  <a:cubicBezTo>
                    <a:pt x="46" y="20773"/>
                    <a:pt x="93" y="19973"/>
                    <a:pt x="197" y="19493"/>
                  </a:cubicBezTo>
                  <a:cubicBezTo>
                    <a:pt x="301" y="19013"/>
                    <a:pt x="463" y="18853"/>
                    <a:pt x="758" y="18773"/>
                  </a:cubicBezTo>
                  <a:cubicBezTo>
                    <a:pt x="1053" y="18693"/>
                    <a:pt x="1482" y="18693"/>
                    <a:pt x="1933" y="18293"/>
                  </a:cubicBezTo>
                  <a:cubicBezTo>
                    <a:pt x="2385" y="17893"/>
                    <a:pt x="2859" y="17093"/>
                    <a:pt x="3305" y="16373"/>
                  </a:cubicBezTo>
                  <a:cubicBezTo>
                    <a:pt x="3750" y="15653"/>
                    <a:pt x="4167" y="15013"/>
                    <a:pt x="4601" y="14453"/>
                  </a:cubicBezTo>
                  <a:cubicBezTo>
                    <a:pt x="5035" y="13893"/>
                    <a:pt x="5487" y="13413"/>
                    <a:pt x="5961" y="12933"/>
                  </a:cubicBezTo>
                  <a:cubicBezTo>
                    <a:pt x="6436" y="12453"/>
                    <a:pt x="6934" y="11973"/>
                    <a:pt x="7385" y="11493"/>
                  </a:cubicBezTo>
                  <a:cubicBezTo>
                    <a:pt x="7837" y="11013"/>
                    <a:pt x="8242" y="10533"/>
                    <a:pt x="8641" y="10053"/>
                  </a:cubicBezTo>
                  <a:cubicBezTo>
                    <a:pt x="9041" y="9573"/>
                    <a:pt x="9434" y="9093"/>
                    <a:pt x="9839" y="8613"/>
                  </a:cubicBezTo>
                  <a:cubicBezTo>
                    <a:pt x="10244" y="8133"/>
                    <a:pt x="10661" y="7653"/>
                    <a:pt x="11078" y="7253"/>
                  </a:cubicBezTo>
                  <a:cubicBezTo>
                    <a:pt x="11495" y="6853"/>
                    <a:pt x="11911" y="6533"/>
                    <a:pt x="12334" y="6133"/>
                  </a:cubicBezTo>
                  <a:cubicBezTo>
                    <a:pt x="12756" y="5733"/>
                    <a:pt x="13185" y="5253"/>
                    <a:pt x="13601" y="4853"/>
                  </a:cubicBezTo>
                  <a:cubicBezTo>
                    <a:pt x="14018" y="4453"/>
                    <a:pt x="14423" y="4133"/>
                    <a:pt x="14828" y="3733"/>
                  </a:cubicBezTo>
                  <a:cubicBezTo>
                    <a:pt x="15233" y="3333"/>
                    <a:pt x="15639" y="2853"/>
                    <a:pt x="16090" y="2373"/>
                  </a:cubicBezTo>
                  <a:cubicBezTo>
                    <a:pt x="16541" y="1893"/>
                    <a:pt x="17039" y="1413"/>
                    <a:pt x="17502" y="1013"/>
                  </a:cubicBezTo>
                  <a:cubicBezTo>
                    <a:pt x="17965" y="613"/>
                    <a:pt x="18394" y="293"/>
                    <a:pt x="18851" y="133"/>
                  </a:cubicBezTo>
                  <a:cubicBezTo>
                    <a:pt x="19308" y="-27"/>
                    <a:pt x="19794" y="-27"/>
                    <a:pt x="20257" y="53"/>
                  </a:cubicBezTo>
                  <a:cubicBezTo>
                    <a:pt x="20720" y="133"/>
                    <a:pt x="21160" y="293"/>
                    <a:pt x="21600" y="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9560" y="2285519"/>
              <a:ext cx="1031091" cy="848707"/>
            </a:xfrm>
            <a:prstGeom prst="rect">
              <a:avLst/>
            </a:prstGeom>
            <a:effectLst/>
          </p:spPr>
        </p:pic>
        <p:pic>
          <p:nvPicPr>
            <p:cNvPr id="33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39850" y="1328872"/>
              <a:ext cx="2114550" cy="1035051"/>
            </a:xfrm>
            <a:prstGeom prst="rect">
              <a:avLst/>
            </a:prstGeom>
            <a:effectLst/>
          </p:spPr>
        </p:pic>
        <p:pic>
          <p:nvPicPr>
            <p:cNvPr id="33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89299" y="573779"/>
              <a:ext cx="1104901" cy="894794"/>
            </a:xfrm>
            <a:prstGeom prst="rect">
              <a:avLst/>
            </a:prstGeom>
            <a:effectLst/>
          </p:spPr>
        </p:pic>
        <p:pic>
          <p:nvPicPr>
            <p:cNvPr id="33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2900" y="635199"/>
              <a:ext cx="3270250" cy="2554224"/>
            </a:xfrm>
            <a:prstGeom prst="rect">
              <a:avLst/>
            </a:prstGeom>
            <a:effectLst/>
          </p:spPr>
        </p:pic>
        <p:sp>
          <p:nvSpPr>
            <p:cNvPr id="3355" name="Line"/>
            <p:cNvSpPr/>
            <p:nvPr/>
          </p:nvSpPr>
          <p:spPr>
            <a:xfrm>
              <a:off x="1193800" y="3202122"/>
              <a:ext cx="1206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5625"/>
                    <a:pt x="5305" y="11250"/>
                    <a:pt x="8905" y="14850"/>
                  </a:cubicBezTo>
                  <a:cubicBezTo>
                    <a:pt x="12505" y="18450"/>
                    <a:pt x="17053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765300" y="3195772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860550" y="3252922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945191" y="3125922"/>
              <a:ext cx="5505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20809" y="0"/>
                  </a:moveTo>
                  <a:cubicBezTo>
                    <a:pt x="13609" y="400"/>
                    <a:pt x="6409" y="800"/>
                    <a:pt x="2809" y="1500"/>
                  </a:cubicBezTo>
                  <a:cubicBezTo>
                    <a:pt x="-791" y="2200"/>
                    <a:pt x="-791" y="3200"/>
                    <a:pt x="2009" y="5400"/>
                  </a:cubicBezTo>
                  <a:cubicBezTo>
                    <a:pt x="4809" y="7600"/>
                    <a:pt x="10409" y="11000"/>
                    <a:pt x="13609" y="13900"/>
                  </a:cubicBezTo>
                  <a:cubicBezTo>
                    <a:pt x="16809" y="16800"/>
                    <a:pt x="17609" y="19200"/>
                    <a:pt x="18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943100" y="3100522"/>
              <a:ext cx="139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364"/>
                    <a:pt x="3927" y="11127"/>
                    <a:pt x="7527" y="7527"/>
                  </a:cubicBezTo>
                  <a:cubicBezTo>
                    <a:pt x="11127" y="3927"/>
                    <a:pt x="1636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292350" y="3011127"/>
              <a:ext cx="190500" cy="22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6047"/>
                  </a:moveTo>
                  <a:cubicBezTo>
                    <a:pt x="0" y="4647"/>
                    <a:pt x="0" y="3247"/>
                    <a:pt x="1200" y="2147"/>
                  </a:cubicBezTo>
                  <a:cubicBezTo>
                    <a:pt x="2400" y="1047"/>
                    <a:pt x="4800" y="247"/>
                    <a:pt x="6600" y="47"/>
                  </a:cubicBezTo>
                  <a:cubicBezTo>
                    <a:pt x="8400" y="-153"/>
                    <a:pt x="9600" y="247"/>
                    <a:pt x="9600" y="2047"/>
                  </a:cubicBezTo>
                  <a:cubicBezTo>
                    <a:pt x="9600" y="3847"/>
                    <a:pt x="8400" y="7047"/>
                    <a:pt x="6840" y="10047"/>
                  </a:cubicBezTo>
                  <a:cubicBezTo>
                    <a:pt x="5280" y="13047"/>
                    <a:pt x="3360" y="15847"/>
                    <a:pt x="2280" y="17747"/>
                  </a:cubicBezTo>
                  <a:cubicBezTo>
                    <a:pt x="1200" y="19647"/>
                    <a:pt x="960" y="20647"/>
                    <a:pt x="1680" y="21047"/>
                  </a:cubicBezTo>
                  <a:cubicBezTo>
                    <a:pt x="2400" y="21447"/>
                    <a:pt x="4080" y="21247"/>
                    <a:pt x="7560" y="20347"/>
                  </a:cubicBezTo>
                  <a:cubicBezTo>
                    <a:pt x="11040" y="19447"/>
                    <a:pt x="16320" y="17847"/>
                    <a:pt x="21600" y="16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174999" y="3115339"/>
              <a:ext cx="125082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5400"/>
                  </a:moveTo>
                  <a:cubicBezTo>
                    <a:pt x="360" y="4226"/>
                    <a:pt x="720" y="3052"/>
                    <a:pt x="2520" y="1996"/>
                  </a:cubicBezTo>
                  <a:cubicBezTo>
                    <a:pt x="4320" y="939"/>
                    <a:pt x="7560" y="0"/>
                    <a:pt x="10980" y="0"/>
                  </a:cubicBezTo>
                  <a:cubicBezTo>
                    <a:pt x="14400" y="0"/>
                    <a:pt x="18000" y="939"/>
                    <a:pt x="19620" y="1996"/>
                  </a:cubicBezTo>
                  <a:cubicBezTo>
                    <a:pt x="21240" y="3052"/>
                    <a:pt x="20880" y="4226"/>
                    <a:pt x="19980" y="5165"/>
                  </a:cubicBezTo>
                  <a:cubicBezTo>
                    <a:pt x="19080" y="6104"/>
                    <a:pt x="17640" y="6809"/>
                    <a:pt x="16200" y="7513"/>
                  </a:cubicBezTo>
                  <a:cubicBezTo>
                    <a:pt x="14760" y="8217"/>
                    <a:pt x="13320" y="8922"/>
                    <a:pt x="13500" y="9391"/>
                  </a:cubicBezTo>
                  <a:cubicBezTo>
                    <a:pt x="13680" y="9861"/>
                    <a:pt x="15480" y="10096"/>
                    <a:pt x="17100" y="10565"/>
                  </a:cubicBezTo>
                  <a:cubicBezTo>
                    <a:pt x="18720" y="11035"/>
                    <a:pt x="20160" y="11739"/>
                    <a:pt x="20880" y="12796"/>
                  </a:cubicBezTo>
                  <a:cubicBezTo>
                    <a:pt x="21600" y="13852"/>
                    <a:pt x="21600" y="15261"/>
                    <a:pt x="18540" y="16787"/>
                  </a:cubicBezTo>
                  <a:cubicBezTo>
                    <a:pt x="15480" y="18313"/>
                    <a:pt x="9360" y="19957"/>
                    <a:pt x="3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5102225" y="865648"/>
              <a:ext cx="250825" cy="16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847"/>
                  </a:moveTo>
                  <a:cubicBezTo>
                    <a:pt x="911" y="4445"/>
                    <a:pt x="1823" y="3042"/>
                    <a:pt x="2734" y="2341"/>
                  </a:cubicBezTo>
                  <a:cubicBezTo>
                    <a:pt x="3646" y="1639"/>
                    <a:pt x="4557" y="1639"/>
                    <a:pt x="5332" y="2902"/>
                  </a:cubicBezTo>
                  <a:cubicBezTo>
                    <a:pt x="6106" y="4164"/>
                    <a:pt x="6744" y="6689"/>
                    <a:pt x="6699" y="9564"/>
                  </a:cubicBezTo>
                  <a:cubicBezTo>
                    <a:pt x="6653" y="12439"/>
                    <a:pt x="5924" y="15665"/>
                    <a:pt x="5058" y="17769"/>
                  </a:cubicBezTo>
                  <a:cubicBezTo>
                    <a:pt x="4192" y="19873"/>
                    <a:pt x="3190" y="20855"/>
                    <a:pt x="2506" y="21135"/>
                  </a:cubicBezTo>
                  <a:cubicBezTo>
                    <a:pt x="1823" y="21416"/>
                    <a:pt x="1458" y="20995"/>
                    <a:pt x="1322" y="20434"/>
                  </a:cubicBezTo>
                  <a:cubicBezTo>
                    <a:pt x="1185" y="19873"/>
                    <a:pt x="1276" y="19172"/>
                    <a:pt x="2415" y="17138"/>
                  </a:cubicBezTo>
                  <a:cubicBezTo>
                    <a:pt x="3554" y="15104"/>
                    <a:pt x="5742" y="11738"/>
                    <a:pt x="7975" y="8722"/>
                  </a:cubicBezTo>
                  <a:cubicBezTo>
                    <a:pt x="10208" y="5707"/>
                    <a:pt x="12486" y="3042"/>
                    <a:pt x="13853" y="1569"/>
                  </a:cubicBezTo>
                  <a:cubicBezTo>
                    <a:pt x="15220" y="97"/>
                    <a:pt x="15676" y="-184"/>
                    <a:pt x="15722" y="97"/>
                  </a:cubicBezTo>
                  <a:cubicBezTo>
                    <a:pt x="15767" y="377"/>
                    <a:pt x="15403" y="1219"/>
                    <a:pt x="14673" y="2832"/>
                  </a:cubicBezTo>
                  <a:cubicBezTo>
                    <a:pt x="13944" y="4445"/>
                    <a:pt x="12851" y="6829"/>
                    <a:pt x="12258" y="8512"/>
                  </a:cubicBezTo>
                  <a:cubicBezTo>
                    <a:pt x="11666" y="10195"/>
                    <a:pt x="11575" y="11177"/>
                    <a:pt x="12122" y="11948"/>
                  </a:cubicBezTo>
                  <a:cubicBezTo>
                    <a:pt x="12668" y="12720"/>
                    <a:pt x="13853" y="13281"/>
                    <a:pt x="15539" y="13491"/>
                  </a:cubicBezTo>
                  <a:cubicBezTo>
                    <a:pt x="17225" y="13702"/>
                    <a:pt x="19413" y="13561"/>
                    <a:pt x="21600" y="13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4946650" y="1125804"/>
              <a:ext cx="1673225" cy="8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21567"/>
                  </a:moveTo>
                  <a:cubicBezTo>
                    <a:pt x="314" y="21034"/>
                    <a:pt x="628" y="20500"/>
                    <a:pt x="1018" y="19300"/>
                  </a:cubicBezTo>
                  <a:cubicBezTo>
                    <a:pt x="1407" y="18100"/>
                    <a:pt x="1872" y="16234"/>
                    <a:pt x="2377" y="14367"/>
                  </a:cubicBezTo>
                  <a:cubicBezTo>
                    <a:pt x="2883" y="12500"/>
                    <a:pt x="3429" y="10634"/>
                    <a:pt x="3969" y="8900"/>
                  </a:cubicBezTo>
                  <a:cubicBezTo>
                    <a:pt x="4509" y="7167"/>
                    <a:pt x="5041" y="5567"/>
                    <a:pt x="5602" y="4234"/>
                  </a:cubicBezTo>
                  <a:cubicBezTo>
                    <a:pt x="6162" y="2900"/>
                    <a:pt x="6749" y="1834"/>
                    <a:pt x="7309" y="1167"/>
                  </a:cubicBezTo>
                  <a:cubicBezTo>
                    <a:pt x="7869" y="500"/>
                    <a:pt x="8402" y="234"/>
                    <a:pt x="8956" y="100"/>
                  </a:cubicBezTo>
                  <a:cubicBezTo>
                    <a:pt x="9509" y="-33"/>
                    <a:pt x="10083" y="-33"/>
                    <a:pt x="10657" y="100"/>
                  </a:cubicBezTo>
                  <a:cubicBezTo>
                    <a:pt x="11230" y="234"/>
                    <a:pt x="11804" y="500"/>
                    <a:pt x="12351" y="900"/>
                  </a:cubicBezTo>
                  <a:cubicBezTo>
                    <a:pt x="12897" y="1300"/>
                    <a:pt x="13416" y="1834"/>
                    <a:pt x="13956" y="2367"/>
                  </a:cubicBezTo>
                  <a:cubicBezTo>
                    <a:pt x="14496" y="2900"/>
                    <a:pt x="15056" y="3434"/>
                    <a:pt x="15630" y="3834"/>
                  </a:cubicBezTo>
                  <a:cubicBezTo>
                    <a:pt x="16203" y="4234"/>
                    <a:pt x="16791" y="4500"/>
                    <a:pt x="17372" y="4634"/>
                  </a:cubicBezTo>
                  <a:cubicBezTo>
                    <a:pt x="17952" y="4767"/>
                    <a:pt x="18526" y="4767"/>
                    <a:pt x="19066" y="4634"/>
                  </a:cubicBezTo>
                  <a:cubicBezTo>
                    <a:pt x="19605" y="4500"/>
                    <a:pt x="20111" y="4234"/>
                    <a:pt x="20528" y="3967"/>
                  </a:cubicBezTo>
                  <a:cubicBezTo>
                    <a:pt x="20944" y="3700"/>
                    <a:pt x="21272" y="3434"/>
                    <a:pt x="21600" y="3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5492750" y="735147"/>
              <a:ext cx="91017" cy="211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5" y="421"/>
                    <a:pt x="2009" y="842"/>
                    <a:pt x="3265" y="1241"/>
                  </a:cubicBezTo>
                  <a:cubicBezTo>
                    <a:pt x="4521" y="1641"/>
                    <a:pt x="6028" y="2019"/>
                    <a:pt x="7409" y="2407"/>
                  </a:cubicBezTo>
                  <a:cubicBezTo>
                    <a:pt x="8791" y="2796"/>
                    <a:pt x="10047" y="3195"/>
                    <a:pt x="10926" y="3595"/>
                  </a:cubicBezTo>
                  <a:cubicBezTo>
                    <a:pt x="11805" y="3994"/>
                    <a:pt x="12307" y="4393"/>
                    <a:pt x="12684" y="4777"/>
                  </a:cubicBezTo>
                  <a:cubicBezTo>
                    <a:pt x="13060" y="5160"/>
                    <a:pt x="13312" y="5527"/>
                    <a:pt x="13563" y="5899"/>
                  </a:cubicBezTo>
                  <a:cubicBezTo>
                    <a:pt x="13814" y="6272"/>
                    <a:pt x="14065" y="6649"/>
                    <a:pt x="14191" y="7043"/>
                  </a:cubicBezTo>
                  <a:cubicBezTo>
                    <a:pt x="14316" y="7437"/>
                    <a:pt x="14316" y="7848"/>
                    <a:pt x="14442" y="8258"/>
                  </a:cubicBezTo>
                  <a:cubicBezTo>
                    <a:pt x="14567" y="8668"/>
                    <a:pt x="14819" y="9078"/>
                    <a:pt x="15195" y="9483"/>
                  </a:cubicBezTo>
                  <a:cubicBezTo>
                    <a:pt x="15572" y="9888"/>
                    <a:pt x="16074" y="10287"/>
                    <a:pt x="16577" y="10703"/>
                  </a:cubicBezTo>
                  <a:cubicBezTo>
                    <a:pt x="17079" y="11118"/>
                    <a:pt x="17581" y="11550"/>
                    <a:pt x="18084" y="11971"/>
                  </a:cubicBezTo>
                  <a:cubicBezTo>
                    <a:pt x="18586" y="12392"/>
                    <a:pt x="19088" y="12802"/>
                    <a:pt x="19465" y="13196"/>
                  </a:cubicBezTo>
                  <a:cubicBezTo>
                    <a:pt x="19842" y="13590"/>
                    <a:pt x="20093" y="13968"/>
                    <a:pt x="20219" y="14395"/>
                  </a:cubicBezTo>
                  <a:cubicBezTo>
                    <a:pt x="20344" y="14821"/>
                    <a:pt x="20344" y="15296"/>
                    <a:pt x="20470" y="15744"/>
                  </a:cubicBezTo>
                  <a:cubicBezTo>
                    <a:pt x="20595" y="16192"/>
                    <a:pt x="20847" y="16613"/>
                    <a:pt x="21098" y="17023"/>
                  </a:cubicBezTo>
                  <a:cubicBezTo>
                    <a:pt x="21349" y="17433"/>
                    <a:pt x="21600" y="17833"/>
                    <a:pt x="21600" y="18237"/>
                  </a:cubicBezTo>
                  <a:cubicBezTo>
                    <a:pt x="21600" y="18642"/>
                    <a:pt x="21349" y="19052"/>
                    <a:pt x="20847" y="19446"/>
                  </a:cubicBezTo>
                  <a:cubicBezTo>
                    <a:pt x="20344" y="19840"/>
                    <a:pt x="19591" y="20218"/>
                    <a:pt x="18963" y="20537"/>
                  </a:cubicBezTo>
                  <a:cubicBezTo>
                    <a:pt x="18335" y="20855"/>
                    <a:pt x="17833" y="21114"/>
                    <a:pt x="16828" y="21282"/>
                  </a:cubicBezTo>
                  <a:cubicBezTo>
                    <a:pt x="15823" y="21449"/>
                    <a:pt x="14316" y="21524"/>
                    <a:pt x="128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5076825" y="595447"/>
              <a:ext cx="1784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" y="20661"/>
                    <a:pt x="794" y="19722"/>
                    <a:pt x="1217" y="19017"/>
                  </a:cubicBezTo>
                  <a:cubicBezTo>
                    <a:pt x="1640" y="18313"/>
                    <a:pt x="2088" y="17843"/>
                    <a:pt x="2524" y="17374"/>
                  </a:cubicBezTo>
                  <a:cubicBezTo>
                    <a:pt x="2959" y="16904"/>
                    <a:pt x="3382" y="16435"/>
                    <a:pt x="3831" y="15887"/>
                  </a:cubicBezTo>
                  <a:cubicBezTo>
                    <a:pt x="4279" y="15339"/>
                    <a:pt x="4753" y="14713"/>
                    <a:pt x="5201" y="14087"/>
                  </a:cubicBezTo>
                  <a:cubicBezTo>
                    <a:pt x="5650" y="13461"/>
                    <a:pt x="6073" y="12835"/>
                    <a:pt x="6521" y="12130"/>
                  </a:cubicBezTo>
                  <a:cubicBezTo>
                    <a:pt x="6969" y="11426"/>
                    <a:pt x="7443" y="10643"/>
                    <a:pt x="7949" y="9783"/>
                  </a:cubicBezTo>
                  <a:cubicBezTo>
                    <a:pt x="8456" y="8922"/>
                    <a:pt x="8994" y="7983"/>
                    <a:pt x="9538" y="7122"/>
                  </a:cubicBezTo>
                  <a:cubicBezTo>
                    <a:pt x="10083" y="6261"/>
                    <a:pt x="10633" y="5478"/>
                    <a:pt x="11184" y="4696"/>
                  </a:cubicBezTo>
                  <a:cubicBezTo>
                    <a:pt x="11735" y="3913"/>
                    <a:pt x="12286" y="3130"/>
                    <a:pt x="12843" y="2504"/>
                  </a:cubicBezTo>
                  <a:cubicBezTo>
                    <a:pt x="13401" y="1878"/>
                    <a:pt x="13964" y="1409"/>
                    <a:pt x="14509" y="1017"/>
                  </a:cubicBezTo>
                  <a:cubicBezTo>
                    <a:pt x="15053" y="626"/>
                    <a:pt x="15579" y="313"/>
                    <a:pt x="16072" y="157"/>
                  </a:cubicBezTo>
                  <a:cubicBezTo>
                    <a:pt x="16565" y="0"/>
                    <a:pt x="17026" y="0"/>
                    <a:pt x="17500" y="0"/>
                  </a:cubicBezTo>
                  <a:cubicBezTo>
                    <a:pt x="17974" y="0"/>
                    <a:pt x="18461" y="0"/>
                    <a:pt x="18974" y="0"/>
                  </a:cubicBezTo>
                  <a:cubicBezTo>
                    <a:pt x="19486" y="0"/>
                    <a:pt x="20024" y="0"/>
                    <a:pt x="20466" y="0"/>
                  </a:cubicBezTo>
                  <a:cubicBezTo>
                    <a:pt x="20908" y="0"/>
                    <a:pt x="212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6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66925" y="74486"/>
              <a:ext cx="109583" cy="245658"/>
            </a:xfrm>
            <a:prstGeom prst="rect">
              <a:avLst/>
            </a:prstGeom>
            <a:effectLst/>
          </p:spPr>
        </p:pic>
        <p:pic>
          <p:nvPicPr>
            <p:cNvPr id="336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200275" y="217622"/>
              <a:ext cx="120650" cy="97880"/>
            </a:xfrm>
            <a:prstGeom prst="rect">
              <a:avLst/>
            </a:prstGeom>
            <a:effectLst/>
          </p:spPr>
        </p:pic>
        <p:pic>
          <p:nvPicPr>
            <p:cNvPr id="337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17750" y="150947"/>
              <a:ext cx="104775" cy="50801"/>
            </a:xfrm>
            <a:prstGeom prst="rect">
              <a:avLst/>
            </a:prstGeom>
            <a:effectLst/>
          </p:spPr>
        </p:pic>
        <p:pic>
          <p:nvPicPr>
            <p:cNvPr id="3372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362200" y="217622"/>
              <a:ext cx="82550" cy="50801"/>
            </a:xfrm>
            <a:prstGeom prst="rect">
              <a:avLst/>
            </a:prstGeom>
            <a:effectLst/>
          </p:spPr>
        </p:pic>
        <p:pic>
          <p:nvPicPr>
            <p:cNvPr id="337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465547" y="53375"/>
              <a:ext cx="131603" cy="231981"/>
            </a:xfrm>
            <a:prstGeom prst="rect">
              <a:avLst/>
            </a:prstGeom>
            <a:effectLst/>
          </p:spPr>
        </p:pic>
        <p:pic>
          <p:nvPicPr>
            <p:cNvPr id="337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00325" y="87447"/>
              <a:ext cx="41275" cy="146051"/>
            </a:xfrm>
            <a:prstGeom prst="rect">
              <a:avLst/>
            </a:prstGeom>
            <a:effectLst/>
          </p:spPr>
        </p:pic>
        <p:pic>
          <p:nvPicPr>
            <p:cNvPr id="337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644775" y="169997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338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709835" y="77922"/>
              <a:ext cx="103148" cy="152401"/>
            </a:xfrm>
            <a:prstGeom prst="rect">
              <a:avLst/>
            </a:prstGeom>
            <a:effectLst/>
          </p:spPr>
        </p:pic>
        <p:pic>
          <p:nvPicPr>
            <p:cNvPr id="338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708274" y="62773"/>
              <a:ext cx="190501" cy="50075"/>
            </a:xfrm>
            <a:prstGeom prst="rect">
              <a:avLst/>
            </a:prstGeom>
            <a:effectLst/>
          </p:spPr>
        </p:pic>
        <p:pic>
          <p:nvPicPr>
            <p:cNvPr id="3384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892424" y="192222"/>
              <a:ext cx="44451" cy="107951"/>
            </a:xfrm>
            <a:prstGeom prst="rect">
              <a:avLst/>
            </a:prstGeom>
            <a:effectLst/>
          </p:spPr>
        </p:pic>
        <p:pic>
          <p:nvPicPr>
            <p:cNvPr id="338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987675" y="58518"/>
              <a:ext cx="196850" cy="155906"/>
            </a:xfrm>
            <a:prstGeom prst="rect">
              <a:avLst/>
            </a:prstGeom>
            <a:effectLst/>
          </p:spPr>
        </p:pic>
        <p:pic>
          <p:nvPicPr>
            <p:cNvPr id="338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124200" y="-12700"/>
              <a:ext cx="151483" cy="262073"/>
            </a:xfrm>
            <a:prstGeom prst="rect">
              <a:avLst/>
            </a:prstGeom>
            <a:effectLst/>
          </p:spPr>
        </p:pic>
        <p:pic>
          <p:nvPicPr>
            <p:cNvPr id="339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59341" y="453047"/>
              <a:ext cx="115914" cy="267889"/>
            </a:xfrm>
            <a:prstGeom prst="rect">
              <a:avLst/>
            </a:prstGeom>
            <a:effectLst/>
          </p:spPr>
        </p:pic>
        <p:pic>
          <p:nvPicPr>
            <p:cNvPr id="339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25499" y="598622"/>
              <a:ext cx="44451" cy="130176"/>
            </a:xfrm>
            <a:prstGeom prst="rect">
              <a:avLst/>
            </a:prstGeom>
            <a:effectLst/>
          </p:spPr>
        </p:pic>
        <p:pic>
          <p:nvPicPr>
            <p:cNvPr id="339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57250" y="512897"/>
              <a:ext cx="73025" cy="53976"/>
            </a:xfrm>
            <a:prstGeom prst="rect">
              <a:avLst/>
            </a:prstGeom>
            <a:effectLst/>
          </p:spPr>
        </p:pic>
        <p:pic>
          <p:nvPicPr>
            <p:cNvPr id="339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04875" y="531947"/>
              <a:ext cx="73025" cy="79376"/>
            </a:xfrm>
            <a:prstGeom prst="rect">
              <a:avLst/>
            </a:prstGeom>
            <a:effectLst/>
          </p:spPr>
        </p:pic>
        <p:pic>
          <p:nvPicPr>
            <p:cNvPr id="339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76761" y="349974"/>
              <a:ext cx="166240" cy="210045"/>
            </a:xfrm>
            <a:prstGeom prst="rect">
              <a:avLst/>
            </a:prstGeom>
            <a:effectLst/>
          </p:spPr>
        </p:pic>
        <p:pic>
          <p:nvPicPr>
            <p:cNvPr id="340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36650" y="325572"/>
              <a:ext cx="73025" cy="171451"/>
            </a:xfrm>
            <a:prstGeom prst="rect">
              <a:avLst/>
            </a:prstGeom>
            <a:effectLst/>
          </p:spPr>
        </p:pic>
        <p:pic>
          <p:nvPicPr>
            <p:cNvPr id="3402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247775" y="433522"/>
              <a:ext cx="31750" cy="92076"/>
            </a:xfrm>
            <a:prstGeom prst="rect">
              <a:avLst/>
            </a:prstGeom>
            <a:effectLst/>
          </p:spPr>
        </p:pic>
        <p:pic>
          <p:nvPicPr>
            <p:cNvPr id="340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263650" y="274772"/>
              <a:ext cx="155575" cy="156598"/>
            </a:xfrm>
            <a:prstGeom prst="rect">
              <a:avLst/>
            </a:prstGeom>
            <a:effectLst/>
          </p:spPr>
        </p:pic>
        <p:pic>
          <p:nvPicPr>
            <p:cNvPr id="340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435100" y="373197"/>
              <a:ext cx="50800" cy="123826"/>
            </a:xfrm>
            <a:prstGeom prst="rect">
              <a:avLst/>
            </a:prstGeom>
            <a:effectLst/>
          </p:spPr>
        </p:pic>
        <p:pic>
          <p:nvPicPr>
            <p:cNvPr id="340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495777" y="180568"/>
              <a:ext cx="123719" cy="220014"/>
            </a:xfrm>
            <a:prstGeom prst="rect">
              <a:avLst/>
            </a:prstGeom>
            <a:effectLst/>
          </p:spPr>
        </p:pic>
        <p:pic>
          <p:nvPicPr>
            <p:cNvPr id="341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600200" y="110584"/>
              <a:ext cx="159681" cy="338814"/>
            </a:xfrm>
            <a:prstGeom prst="rect">
              <a:avLst/>
            </a:prstGeom>
            <a:effectLst/>
          </p:spPr>
        </p:pic>
        <p:sp>
          <p:nvSpPr>
            <p:cNvPr id="3412" name="Line"/>
            <p:cNvSpPr/>
            <p:nvPr/>
          </p:nvSpPr>
          <p:spPr>
            <a:xfrm>
              <a:off x="5178425" y="1312997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91"/>
                    <a:pt x="3600" y="11583"/>
                    <a:pt x="7200" y="15183"/>
                  </a:cubicBezTo>
                  <a:cubicBezTo>
                    <a:pt x="10800" y="18783"/>
                    <a:pt x="16200" y="201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5264150" y="1395547"/>
              <a:ext cx="31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5345889" y="1287597"/>
              <a:ext cx="56911" cy="13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48" fill="norm" stroke="1" extrusionOk="0">
                  <a:moveTo>
                    <a:pt x="18810" y="1005"/>
                  </a:moveTo>
                  <a:cubicBezTo>
                    <a:pt x="14181" y="502"/>
                    <a:pt x="9553" y="0"/>
                    <a:pt x="6467" y="0"/>
                  </a:cubicBezTo>
                  <a:cubicBezTo>
                    <a:pt x="3381" y="0"/>
                    <a:pt x="1838" y="502"/>
                    <a:pt x="874" y="1172"/>
                  </a:cubicBezTo>
                  <a:cubicBezTo>
                    <a:pt x="-90" y="1842"/>
                    <a:pt x="-476" y="2679"/>
                    <a:pt x="874" y="3767"/>
                  </a:cubicBezTo>
                  <a:cubicBezTo>
                    <a:pt x="2224" y="4856"/>
                    <a:pt x="5310" y="6195"/>
                    <a:pt x="8974" y="8456"/>
                  </a:cubicBezTo>
                  <a:cubicBezTo>
                    <a:pt x="12638" y="10716"/>
                    <a:pt x="16881" y="13898"/>
                    <a:pt x="19003" y="16242"/>
                  </a:cubicBezTo>
                  <a:cubicBezTo>
                    <a:pt x="21124" y="18586"/>
                    <a:pt x="21124" y="20093"/>
                    <a:pt x="19967" y="20847"/>
                  </a:cubicBezTo>
                  <a:cubicBezTo>
                    <a:pt x="18810" y="21600"/>
                    <a:pt x="16495" y="21600"/>
                    <a:pt x="14567" y="21098"/>
                  </a:cubicBezTo>
                  <a:cubicBezTo>
                    <a:pt x="12638" y="20595"/>
                    <a:pt x="11095" y="19591"/>
                    <a:pt x="9553" y="1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5353050" y="1274897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914"/>
                    <a:pt x="7200" y="8229"/>
                    <a:pt x="10800" y="4629"/>
                  </a:cubicBezTo>
                  <a:cubicBezTo>
                    <a:pt x="14400" y="1029"/>
                    <a:pt x="180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5181600" y="1750939"/>
              <a:ext cx="317500" cy="19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4953"/>
                  </a:moveTo>
                  <a:cubicBezTo>
                    <a:pt x="648" y="3310"/>
                    <a:pt x="1296" y="1666"/>
                    <a:pt x="2376" y="786"/>
                  </a:cubicBezTo>
                  <a:cubicBezTo>
                    <a:pt x="3456" y="-95"/>
                    <a:pt x="4968" y="-212"/>
                    <a:pt x="6084" y="316"/>
                  </a:cubicBezTo>
                  <a:cubicBezTo>
                    <a:pt x="7200" y="845"/>
                    <a:pt x="7920" y="2018"/>
                    <a:pt x="8136" y="3955"/>
                  </a:cubicBezTo>
                  <a:cubicBezTo>
                    <a:pt x="8352" y="5892"/>
                    <a:pt x="8064" y="8592"/>
                    <a:pt x="7164" y="11234"/>
                  </a:cubicBezTo>
                  <a:cubicBezTo>
                    <a:pt x="6264" y="13875"/>
                    <a:pt x="4752" y="16458"/>
                    <a:pt x="3852" y="18101"/>
                  </a:cubicBezTo>
                  <a:cubicBezTo>
                    <a:pt x="2952" y="19745"/>
                    <a:pt x="2664" y="20449"/>
                    <a:pt x="2736" y="20860"/>
                  </a:cubicBezTo>
                  <a:cubicBezTo>
                    <a:pt x="2808" y="21271"/>
                    <a:pt x="3240" y="21388"/>
                    <a:pt x="4680" y="20566"/>
                  </a:cubicBezTo>
                  <a:cubicBezTo>
                    <a:pt x="6120" y="19745"/>
                    <a:pt x="8568" y="17984"/>
                    <a:pt x="11160" y="16516"/>
                  </a:cubicBezTo>
                  <a:cubicBezTo>
                    <a:pt x="13752" y="15049"/>
                    <a:pt x="16488" y="13875"/>
                    <a:pt x="18252" y="13171"/>
                  </a:cubicBezTo>
                  <a:cubicBezTo>
                    <a:pt x="20016" y="12466"/>
                    <a:pt x="20808" y="12231"/>
                    <a:pt x="21600" y="11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6505575" y="947872"/>
              <a:ext cx="1044575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" y="20633"/>
                    <a:pt x="1050" y="19666"/>
                    <a:pt x="1674" y="18913"/>
                  </a:cubicBezTo>
                  <a:cubicBezTo>
                    <a:pt x="2298" y="18161"/>
                    <a:pt x="3020" y="17624"/>
                    <a:pt x="3808" y="17140"/>
                  </a:cubicBezTo>
                  <a:cubicBezTo>
                    <a:pt x="4596" y="16657"/>
                    <a:pt x="5449" y="16227"/>
                    <a:pt x="6259" y="15743"/>
                  </a:cubicBezTo>
                  <a:cubicBezTo>
                    <a:pt x="7069" y="15260"/>
                    <a:pt x="7835" y="14722"/>
                    <a:pt x="8688" y="14024"/>
                  </a:cubicBezTo>
                  <a:cubicBezTo>
                    <a:pt x="9542" y="13325"/>
                    <a:pt x="10483" y="12466"/>
                    <a:pt x="11424" y="11606"/>
                  </a:cubicBezTo>
                  <a:cubicBezTo>
                    <a:pt x="12365" y="10746"/>
                    <a:pt x="13306" y="9887"/>
                    <a:pt x="14192" y="9027"/>
                  </a:cubicBezTo>
                  <a:cubicBezTo>
                    <a:pt x="15078" y="8167"/>
                    <a:pt x="15910" y="7307"/>
                    <a:pt x="16753" y="6448"/>
                  </a:cubicBezTo>
                  <a:cubicBezTo>
                    <a:pt x="17595" y="5588"/>
                    <a:pt x="18449" y="4728"/>
                    <a:pt x="19258" y="3654"/>
                  </a:cubicBezTo>
                  <a:cubicBezTo>
                    <a:pt x="20068" y="2579"/>
                    <a:pt x="20834" y="1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6759575" y="585922"/>
              <a:ext cx="539750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" y="20084"/>
                    <a:pt x="254" y="18568"/>
                    <a:pt x="529" y="17811"/>
                  </a:cubicBezTo>
                  <a:cubicBezTo>
                    <a:pt x="805" y="17053"/>
                    <a:pt x="1228" y="17053"/>
                    <a:pt x="2160" y="16295"/>
                  </a:cubicBezTo>
                  <a:cubicBezTo>
                    <a:pt x="3092" y="15537"/>
                    <a:pt x="4532" y="14021"/>
                    <a:pt x="6035" y="12505"/>
                  </a:cubicBezTo>
                  <a:cubicBezTo>
                    <a:pt x="7539" y="10989"/>
                    <a:pt x="9106" y="9474"/>
                    <a:pt x="10715" y="8147"/>
                  </a:cubicBezTo>
                  <a:cubicBezTo>
                    <a:pt x="12325" y="6821"/>
                    <a:pt x="13976" y="5684"/>
                    <a:pt x="15671" y="4547"/>
                  </a:cubicBezTo>
                  <a:cubicBezTo>
                    <a:pt x="17365" y="3411"/>
                    <a:pt x="19101" y="2274"/>
                    <a:pt x="20096" y="1516"/>
                  </a:cubicBezTo>
                  <a:cubicBezTo>
                    <a:pt x="21092" y="758"/>
                    <a:pt x="21346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1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562361" y="2233747"/>
              <a:ext cx="492923" cy="117026"/>
            </a:xfrm>
            <a:prstGeom prst="rect">
              <a:avLst/>
            </a:prstGeom>
            <a:effectLst/>
          </p:spPr>
        </p:pic>
        <p:sp>
          <p:nvSpPr>
            <p:cNvPr id="3421" name="Line"/>
            <p:cNvSpPr/>
            <p:nvPr/>
          </p:nvSpPr>
          <p:spPr>
            <a:xfrm>
              <a:off x="5667375" y="852622"/>
              <a:ext cx="12700" cy="19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5400" y="2935"/>
                    <a:pt x="10800" y="5870"/>
                    <a:pt x="13500" y="9274"/>
                  </a:cubicBezTo>
                  <a:cubicBezTo>
                    <a:pt x="16200" y="12678"/>
                    <a:pt x="16200" y="16552"/>
                    <a:pt x="16200" y="18783"/>
                  </a:cubicBezTo>
                  <a:cubicBezTo>
                    <a:pt x="16200" y="21013"/>
                    <a:pt x="16200" y="21600"/>
                    <a:pt x="17100" y="21424"/>
                  </a:cubicBezTo>
                  <a:cubicBezTo>
                    <a:pt x="18000" y="21248"/>
                    <a:pt x="19800" y="20309"/>
                    <a:pt x="21600" y="19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5650830" y="824047"/>
              <a:ext cx="10544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36" y="21600"/>
                  </a:moveTo>
                  <a:cubicBezTo>
                    <a:pt x="-78" y="19886"/>
                    <a:pt x="-292" y="18171"/>
                    <a:pt x="1633" y="15257"/>
                  </a:cubicBezTo>
                  <a:cubicBezTo>
                    <a:pt x="3558" y="12343"/>
                    <a:pt x="7621" y="8229"/>
                    <a:pt x="11257" y="5486"/>
                  </a:cubicBezTo>
                  <a:cubicBezTo>
                    <a:pt x="14892" y="2743"/>
                    <a:pt x="18100" y="1371"/>
                    <a:pt x="213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5689600" y="893897"/>
              <a:ext cx="8572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5943"/>
                    <a:pt x="10133" y="10286"/>
                    <a:pt x="13733" y="6686"/>
                  </a:cubicBezTo>
                  <a:cubicBezTo>
                    <a:pt x="17333" y="3086"/>
                    <a:pt x="19467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5770728" y="953004"/>
              <a:ext cx="56037" cy="1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24" fill="norm" stroke="1" extrusionOk="0">
                  <a:moveTo>
                    <a:pt x="6418" y="8962"/>
                  </a:moveTo>
                  <a:cubicBezTo>
                    <a:pt x="7204" y="12286"/>
                    <a:pt x="7989" y="15609"/>
                    <a:pt x="8382" y="17789"/>
                  </a:cubicBezTo>
                  <a:cubicBezTo>
                    <a:pt x="8775" y="19970"/>
                    <a:pt x="8775" y="21009"/>
                    <a:pt x="7793" y="21216"/>
                  </a:cubicBezTo>
                  <a:cubicBezTo>
                    <a:pt x="6811" y="21424"/>
                    <a:pt x="4847" y="20801"/>
                    <a:pt x="3277" y="18620"/>
                  </a:cubicBezTo>
                  <a:cubicBezTo>
                    <a:pt x="1706" y="16439"/>
                    <a:pt x="527" y="12701"/>
                    <a:pt x="135" y="9586"/>
                  </a:cubicBezTo>
                  <a:cubicBezTo>
                    <a:pt x="-258" y="6470"/>
                    <a:pt x="135" y="3978"/>
                    <a:pt x="2295" y="2316"/>
                  </a:cubicBezTo>
                  <a:cubicBezTo>
                    <a:pt x="4455" y="655"/>
                    <a:pt x="8382" y="-176"/>
                    <a:pt x="11917" y="32"/>
                  </a:cubicBezTo>
                  <a:cubicBezTo>
                    <a:pt x="15451" y="239"/>
                    <a:pt x="18593" y="1486"/>
                    <a:pt x="19967" y="3874"/>
                  </a:cubicBezTo>
                  <a:cubicBezTo>
                    <a:pt x="21342" y="6262"/>
                    <a:pt x="20949" y="9793"/>
                    <a:pt x="19182" y="12597"/>
                  </a:cubicBezTo>
                  <a:cubicBezTo>
                    <a:pt x="17415" y="15401"/>
                    <a:pt x="14273" y="17478"/>
                    <a:pt x="11917" y="18828"/>
                  </a:cubicBezTo>
                  <a:cubicBezTo>
                    <a:pt x="9560" y="20178"/>
                    <a:pt x="7989" y="20801"/>
                    <a:pt x="7400" y="21112"/>
                  </a:cubicBezTo>
                  <a:cubicBezTo>
                    <a:pt x="6811" y="21424"/>
                    <a:pt x="7204" y="21424"/>
                    <a:pt x="7597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5857875" y="1043122"/>
              <a:ext cx="317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5668433" y="736205"/>
              <a:ext cx="65617" cy="6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787" y="10440"/>
                  </a:moveTo>
                  <a:cubicBezTo>
                    <a:pt x="2090" y="12240"/>
                    <a:pt x="1394" y="14040"/>
                    <a:pt x="871" y="16200"/>
                  </a:cubicBezTo>
                  <a:cubicBezTo>
                    <a:pt x="348" y="18360"/>
                    <a:pt x="0" y="20880"/>
                    <a:pt x="0" y="21240"/>
                  </a:cubicBezTo>
                  <a:cubicBezTo>
                    <a:pt x="0" y="21600"/>
                    <a:pt x="348" y="19800"/>
                    <a:pt x="1219" y="16380"/>
                  </a:cubicBezTo>
                  <a:cubicBezTo>
                    <a:pt x="2090" y="12960"/>
                    <a:pt x="3484" y="7920"/>
                    <a:pt x="5748" y="4680"/>
                  </a:cubicBezTo>
                  <a:cubicBezTo>
                    <a:pt x="8013" y="1440"/>
                    <a:pt x="11148" y="0"/>
                    <a:pt x="13413" y="0"/>
                  </a:cubicBezTo>
                  <a:cubicBezTo>
                    <a:pt x="15677" y="0"/>
                    <a:pt x="17071" y="1440"/>
                    <a:pt x="18290" y="4500"/>
                  </a:cubicBezTo>
                  <a:cubicBezTo>
                    <a:pt x="19510" y="7560"/>
                    <a:pt x="20555" y="12240"/>
                    <a:pt x="21600" y="1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5874698" y="827222"/>
              <a:ext cx="4985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119" y="0"/>
                    <a:pt x="15474" y="0"/>
                    <a:pt x="12168" y="1174"/>
                  </a:cubicBezTo>
                  <a:cubicBezTo>
                    <a:pt x="8862" y="2348"/>
                    <a:pt x="4895" y="4696"/>
                    <a:pt x="2470" y="7748"/>
                  </a:cubicBezTo>
                  <a:cubicBezTo>
                    <a:pt x="46" y="10800"/>
                    <a:pt x="-836" y="14557"/>
                    <a:pt x="927" y="16983"/>
                  </a:cubicBezTo>
                  <a:cubicBezTo>
                    <a:pt x="2691" y="19409"/>
                    <a:pt x="7099" y="20504"/>
                    <a:pt x="115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5924550" y="878022"/>
              <a:ext cx="88900" cy="7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729" y="1563"/>
                  </a:cubicBezTo>
                  <a:cubicBezTo>
                    <a:pt x="4886" y="3126"/>
                    <a:pt x="5914" y="6253"/>
                    <a:pt x="6429" y="9379"/>
                  </a:cubicBezTo>
                  <a:cubicBezTo>
                    <a:pt x="6943" y="12505"/>
                    <a:pt x="6943" y="15632"/>
                    <a:pt x="6686" y="17905"/>
                  </a:cubicBezTo>
                  <a:cubicBezTo>
                    <a:pt x="6429" y="20179"/>
                    <a:pt x="5914" y="21600"/>
                    <a:pt x="5529" y="21458"/>
                  </a:cubicBezTo>
                  <a:cubicBezTo>
                    <a:pt x="5143" y="21316"/>
                    <a:pt x="4886" y="19611"/>
                    <a:pt x="5529" y="16626"/>
                  </a:cubicBezTo>
                  <a:cubicBezTo>
                    <a:pt x="6171" y="13642"/>
                    <a:pt x="7714" y="9379"/>
                    <a:pt x="8871" y="6111"/>
                  </a:cubicBezTo>
                  <a:cubicBezTo>
                    <a:pt x="10029" y="2842"/>
                    <a:pt x="10800" y="568"/>
                    <a:pt x="11443" y="284"/>
                  </a:cubicBezTo>
                  <a:cubicBezTo>
                    <a:pt x="12086" y="0"/>
                    <a:pt x="12600" y="1705"/>
                    <a:pt x="13114" y="3268"/>
                  </a:cubicBezTo>
                  <a:cubicBezTo>
                    <a:pt x="13629" y="4832"/>
                    <a:pt x="14143" y="6253"/>
                    <a:pt x="15557" y="7389"/>
                  </a:cubicBezTo>
                  <a:cubicBezTo>
                    <a:pt x="16971" y="8526"/>
                    <a:pt x="19286" y="9379"/>
                    <a:pt x="21600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6019800" y="836747"/>
              <a:ext cx="22225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51"/>
                    <a:pt x="14400" y="6102"/>
                    <a:pt x="18000" y="9702"/>
                  </a:cubicBezTo>
                  <a:cubicBezTo>
                    <a:pt x="21600" y="13302"/>
                    <a:pt x="21600" y="174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3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960939" y="2233139"/>
              <a:ext cx="291578" cy="73130"/>
            </a:xfrm>
            <a:prstGeom prst="rect">
              <a:avLst/>
            </a:prstGeom>
            <a:effectLst/>
          </p:spPr>
        </p:pic>
        <p:pic>
          <p:nvPicPr>
            <p:cNvPr id="343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165350" y="2363922"/>
              <a:ext cx="90618" cy="199528"/>
            </a:xfrm>
            <a:prstGeom prst="rect">
              <a:avLst/>
            </a:prstGeom>
            <a:effectLst/>
          </p:spPr>
        </p:pic>
        <p:pic>
          <p:nvPicPr>
            <p:cNvPr id="343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127570" y="2322256"/>
              <a:ext cx="142555" cy="144325"/>
            </a:xfrm>
            <a:prstGeom prst="rect">
              <a:avLst/>
            </a:prstGeom>
            <a:effectLst/>
          </p:spPr>
        </p:pic>
        <p:pic>
          <p:nvPicPr>
            <p:cNvPr id="343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262332" y="1439392"/>
              <a:ext cx="277668" cy="86737"/>
            </a:xfrm>
            <a:prstGeom prst="rect">
              <a:avLst/>
            </a:prstGeom>
            <a:effectLst/>
          </p:spPr>
        </p:pic>
        <p:pic>
          <p:nvPicPr>
            <p:cNvPr id="343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438400" y="1551122"/>
              <a:ext cx="152646" cy="189070"/>
            </a:xfrm>
            <a:prstGeom prst="rect">
              <a:avLst/>
            </a:prstGeom>
            <a:effectLst/>
          </p:spPr>
        </p:pic>
        <p:pic>
          <p:nvPicPr>
            <p:cNvPr id="344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427832" y="1535247"/>
              <a:ext cx="137568" cy="110627"/>
            </a:xfrm>
            <a:prstGeom prst="rect">
              <a:avLst/>
            </a:prstGeom>
            <a:effectLst/>
          </p:spPr>
        </p:pic>
        <p:pic>
          <p:nvPicPr>
            <p:cNvPr id="344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105908" y="1868622"/>
              <a:ext cx="173743" cy="82338"/>
            </a:xfrm>
            <a:prstGeom prst="rect">
              <a:avLst/>
            </a:prstGeom>
            <a:effectLst/>
          </p:spPr>
        </p:pic>
        <p:pic>
          <p:nvPicPr>
            <p:cNvPr id="344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006600" y="1616177"/>
              <a:ext cx="176369" cy="242921"/>
            </a:xfrm>
            <a:prstGeom prst="rect">
              <a:avLst/>
            </a:prstGeom>
            <a:effectLst/>
          </p:spPr>
        </p:pic>
        <p:pic>
          <p:nvPicPr>
            <p:cNvPr id="3446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089150" y="1811472"/>
              <a:ext cx="114300" cy="38101"/>
            </a:xfrm>
            <a:prstGeom prst="rect">
              <a:avLst/>
            </a:prstGeom>
            <a:effectLst/>
          </p:spPr>
        </p:pic>
        <p:pic>
          <p:nvPicPr>
            <p:cNvPr id="344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159622" y="1779722"/>
              <a:ext cx="66054" cy="101601"/>
            </a:xfrm>
            <a:prstGeom prst="rect">
              <a:avLst/>
            </a:prstGeom>
            <a:effectLst/>
          </p:spPr>
        </p:pic>
        <p:pic>
          <p:nvPicPr>
            <p:cNvPr id="345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348934" y="695583"/>
              <a:ext cx="235516" cy="64965"/>
            </a:xfrm>
            <a:prstGeom prst="rect">
              <a:avLst/>
            </a:prstGeom>
            <a:effectLst/>
          </p:spPr>
        </p:pic>
        <p:pic>
          <p:nvPicPr>
            <p:cNvPr id="345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540000" y="428545"/>
              <a:ext cx="190500" cy="239928"/>
            </a:xfrm>
            <a:prstGeom prst="rect">
              <a:avLst/>
            </a:prstGeom>
            <a:effectLst/>
          </p:spPr>
        </p:pic>
        <p:pic>
          <p:nvPicPr>
            <p:cNvPr id="345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500267" y="579572"/>
              <a:ext cx="195308" cy="123809"/>
            </a:xfrm>
            <a:prstGeom prst="rect">
              <a:avLst/>
            </a:prstGeom>
            <a:effectLst/>
          </p:spPr>
        </p:pic>
        <p:sp>
          <p:nvSpPr>
            <p:cNvPr id="3456" name="Line"/>
            <p:cNvSpPr/>
            <p:nvPr/>
          </p:nvSpPr>
          <p:spPr>
            <a:xfrm>
              <a:off x="2126971" y="1958580"/>
              <a:ext cx="79654" cy="5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896" fill="norm" stroke="1" extrusionOk="0">
                  <a:moveTo>
                    <a:pt x="928" y="1895"/>
                  </a:moveTo>
                  <a:cubicBezTo>
                    <a:pt x="1780" y="3411"/>
                    <a:pt x="2633" y="4926"/>
                    <a:pt x="3059" y="6632"/>
                  </a:cubicBezTo>
                  <a:cubicBezTo>
                    <a:pt x="3486" y="8337"/>
                    <a:pt x="3486" y="10232"/>
                    <a:pt x="3059" y="13074"/>
                  </a:cubicBezTo>
                  <a:cubicBezTo>
                    <a:pt x="2633" y="15916"/>
                    <a:pt x="1780" y="19705"/>
                    <a:pt x="1070" y="20653"/>
                  </a:cubicBezTo>
                  <a:cubicBezTo>
                    <a:pt x="359" y="21600"/>
                    <a:pt x="-209" y="19705"/>
                    <a:pt x="75" y="16295"/>
                  </a:cubicBezTo>
                  <a:cubicBezTo>
                    <a:pt x="359" y="12884"/>
                    <a:pt x="1496" y="7958"/>
                    <a:pt x="3344" y="4737"/>
                  </a:cubicBezTo>
                  <a:cubicBezTo>
                    <a:pt x="5191" y="1516"/>
                    <a:pt x="7749" y="0"/>
                    <a:pt x="10307" y="0"/>
                  </a:cubicBezTo>
                  <a:cubicBezTo>
                    <a:pt x="12865" y="0"/>
                    <a:pt x="15423" y="1516"/>
                    <a:pt x="17270" y="4358"/>
                  </a:cubicBezTo>
                  <a:cubicBezTo>
                    <a:pt x="19117" y="7200"/>
                    <a:pt x="20254" y="11368"/>
                    <a:pt x="21391" y="15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2159000" y="1995622"/>
              <a:ext cx="41009" cy="2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56" fill="norm" stroke="1" extrusionOk="0">
                  <a:moveTo>
                    <a:pt x="0" y="0"/>
                  </a:moveTo>
                  <a:cubicBezTo>
                    <a:pt x="3323" y="2358"/>
                    <a:pt x="6646" y="4716"/>
                    <a:pt x="9138" y="7074"/>
                  </a:cubicBezTo>
                  <a:cubicBezTo>
                    <a:pt x="11631" y="9432"/>
                    <a:pt x="13292" y="11790"/>
                    <a:pt x="14954" y="13818"/>
                  </a:cubicBezTo>
                  <a:cubicBezTo>
                    <a:pt x="16615" y="15846"/>
                    <a:pt x="18277" y="17544"/>
                    <a:pt x="19385" y="18629"/>
                  </a:cubicBezTo>
                  <a:cubicBezTo>
                    <a:pt x="20492" y="19714"/>
                    <a:pt x="21046" y="20185"/>
                    <a:pt x="21323" y="20657"/>
                  </a:cubicBezTo>
                  <a:cubicBezTo>
                    <a:pt x="21600" y="21128"/>
                    <a:pt x="21600" y="21600"/>
                    <a:pt x="19938" y="21553"/>
                  </a:cubicBezTo>
                  <a:cubicBezTo>
                    <a:pt x="18277" y="21506"/>
                    <a:pt x="14954" y="20940"/>
                    <a:pt x="11631" y="20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2133600" y="2214697"/>
              <a:ext cx="63500" cy="1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400" y="7855"/>
                    <a:pt x="10800" y="15709"/>
                    <a:pt x="14400" y="18655"/>
                  </a:cubicBezTo>
                  <a:cubicBezTo>
                    <a:pt x="18000" y="21600"/>
                    <a:pt x="19800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2190750" y="2167072"/>
              <a:ext cx="2947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1964"/>
                    <a:pt x="21600" y="3927"/>
                    <a:pt x="18248" y="7527"/>
                  </a:cubicBezTo>
                  <a:cubicBezTo>
                    <a:pt x="14897" y="11127"/>
                    <a:pt x="7448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2416600" y="753088"/>
              <a:ext cx="47200" cy="7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7" fill="norm" stroke="1" extrusionOk="0">
                  <a:moveTo>
                    <a:pt x="4127" y="10815"/>
                  </a:moveTo>
                  <a:cubicBezTo>
                    <a:pt x="3647" y="12403"/>
                    <a:pt x="3167" y="13991"/>
                    <a:pt x="2447" y="16215"/>
                  </a:cubicBezTo>
                  <a:cubicBezTo>
                    <a:pt x="1727" y="18438"/>
                    <a:pt x="767" y="21297"/>
                    <a:pt x="287" y="21297"/>
                  </a:cubicBezTo>
                  <a:cubicBezTo>
                    <a:pt x="-193" y="21297"/>
                    <a:pt x="-193" y="18438"/>
                    <a:pt x="1247" y="14944"/>
                  </a:cubicBezTo>
                  <a:cubicBezTo>
                    <a:pt x="2687" y="11450"/>
                    <a:pt x="5567" y="7321"/>
                    <a:pt x="7967" y="4621"/>
                  </a:cubicBezTo>
                  <a:cubicBezTo>
                    <a:pt x="10367" y="1921"/>
                    <a:pt x="12287" y="650"/>
                    <a:pt x="14447" y="173"/>
                  </a:cubicBezTo>
                  <a:cubicBezTo>
                    <a:pt x="16607" y="-303"/>
                    <a:pt x="19007" y="15"/>
                    <a:pt x="20207" y="3509"/>
                  </a:cubicBezTo>
                  <a:cubicBezTo>
                    <a:pt x="21407" y="7003"/>
                    <a:pt x="21407" y="13673"/>
                    <a:pt x="21407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2447925" y="811347"/>
              <a:ext cx="4445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784"/>
                    <a:pt x="3086" y="1568"/>
                    <a:pt x="4371" y="2370"/>
                  </a:cubicBezTo>
                  <a:cubicBezTo>
                    <a:pt x="5657" y="3172"/>
                    <a:pt x="6686" y="3992"/>
                    <a:pt x="7457" y="4830"/>
                  </a:cubicBezTo>
                  <a:cubicBezTo>
                    <a:pt x="8229" y="5667"/>
                    <a:pt x="8743" y="6523"/>
                    <a:pt x="9514" y="7485"/>
                  </a:cubicBezTo>
                  <a:cubicBezTo>
                    <a:pt x="10286" y="8448"/>
                    <a:pt x="11314" y="9517"/>
                    <a:pt x="12600" y="10497"/>
                  </a:cubicBezTo>
                  <a:cubicBezTo>
                    <a:pt x="13886" y="11477"/>
                    <a:pt x="15429" y="12368"/>
                    <a:pt x="16457" y="13259"/>
                  </a:cubicBezTo>
                  <a:cubicBezTo>
                    <a:pt x="17486" y="14150"/>
                    <a:pt x="18000" y="15042"/>
                    <a:pt x="18771" y="15844"/>
                  </a:cubicBezTo>
                  <a:cubicBezTo>
                    <a:pt x="19543" y="16646"/>
                    <a:pt x="20571" y="17358"/>
                    <a:pt x="21086" y="18160"/>
                  </a:cubicBezTo>
                  <a:cubicBezTo>
                    <a:pt x="21600" y="18962"/>
                    <a:pt x="21600" y="19853"/>
                    <a:pt x="21600" y="20388"/>
                  </a:cubicBezTo>
                  <a:cubicBezTo>
                    <a:pt x="21600" y="20923"/>
                    <a:pt x="21600" y="21101"/>
                    <a:pt x="20571" y="21244"/>
                  </a:cubicBezTo>
                  <a:cubicBezTo>
                    <a:pt x="19543" y="21386"/>
                    <a:pt x="17486" y="21493"/>
                    <a:pt x="15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2438400" y="1424122"/>
              <a:ext cx="82550" cy="2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0"/>
                  </a:moveTo>
                  <a:cubicBezTo>
                    <a:pt x="3600" y="7513"/>
                    <a:pt x="7200" y="15026"/>
                    <a:pt x="10800" y="18313"/>
                  </a:cubicBezTo>
                  <a:cubicBezTo>
                    <a:pt x="14400" y="21600"/>
                    <a:pt x="18000" y="20661"/>
                    <a:pt x="2160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2501900" y="1395547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560"/>
                    <a:pt x="12600" y="9120"/>
                    <a:pt x="9000" y="12720"/>
                  </a:cubicBezTo>
                  <a:cubicBezTo>
                    <a:pt x="5400" y="16320"/>
                    <a:pt x="2700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5794375" y="760547"/>
              <a:ext cx="6985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3273" y="11880"/>
                    <a:pt x="6545" y="7560"/>
                    <a:pt x="9491" y="4860"/>
                  </a:cubicBezTo>
                  <a:cubicBezTo>
                    <a:pt x="12436" y="2160"/>
                    <a:pt x="15055" y="1080"/>
                    <a:pt x="15709" y="2160"/>
                  </a:cubicBezTo>
                  <a:cubicBezTo>
                    <a:pt x="16364" y="3240"/>
                    <a:pt x="15055" y="6480"/>
                    <a:pt x="13255" y="9720"/>
                  </a:cubicBezTo>
                  <a:cubicBezTo>
                    <a:pt x="11455" y="12960"/>
                    <a:pt x="9164" y="16200"/>
                    <a:pt x="6709" y="18360"/>
                  </a:cubicBezTo>
                  <a:cubicBezTo>
                    <a:pt x="4255" y="20520"/>
                    <a:pt x="1636" y="21600"/>
                    <a:pt x="1145" y="21600"/>
                  </a:cubicBezTo>
                  <a:cubicBezTo>
                    <a:pt x="655" y="21600"/>
                    <a:pt x="2291" y="20520"/>
                    <a:pt x="6055" y="16740"/>
                  </a:cubicBezTo>
                  <a:cubicBezTo>
                    <a:pt x="9818" y="12960"/>
                    <a:pt x="15709" y="6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6178550" y="624022"/>
              <a:ext cx="104775" cy="223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73" y="286"/>
                    <a:pt x="1745" y="573"/>
                    <a:pt x="2727" y="849"/>
                  </a:cubicBezTo>
                  <a:cubicBezTo>
                    <a:pt x="3709" y="1125"/>
                    <a:pt x="4800" y="1391"/>
                    <a:pt x="5564" y="1708"/>
                  </a:cubicBezTo>
                  <a:cubicBezTo>
                    <a:pt x="6327" y="2025"/>
                    <a:pt x="6764" y="2393"/>
                    <a:pt x="6982" y="2772"/>
                  </a:cubicBezTo>
                  <a:cubicBezTo>
                    <a:pt x="7200" y="3150"/>
                    <a:pt x="7200" y="3539"/>
                    <a:pt x="6873" y="3902"/>
                  </a:cubicBezTo>
                  <a:cubicBezTo>
                    <a:pt x="6545" y="4265"/>
                    <a:pt x="5891" y="4602"/>
                    <a:pt x="5345" y="4976"/>
                  </a:cubicBezTo>
                  <a:cubicBezTo>
                    <a:pt x="4800" y="5349"/>
                    <a:pt x="4364" y="5758"/>
                    <a:pt x="4145" y="6152"/>
                  </a:cubicBezTo>
                  <a:cubicBezTo>
                    <a:pt x="3927" y="6545"/>
                    <a:pt x="3927" y="6924"/>
                    <a:pt x="3709" y="7312"/>
                  </a:cubicBezTo>
                  <a:cubicBezTo>
                    <a:pt x="3491" y="7701"/>
                    <a:pt x="3055" y="8100"/>
                    <a:pt x="2836" y="8504"/>
                  </a:cubicBezTo>
                  <a:cubicBezTo>
                    <a:pt x="2618" y="8908"/>
                    <a:pt x="2618" y="9317"/>
                    <a:pt x="2618" y="9726"/>
                  </a:cubicBezTo>
                  <a:cubicBezTo>
                    <a:pt x="2618" y="10135"/>
                    <a:pt x="2618" y="10544"/>
                    <a:pt x="2836" y="10923"/>
                  </a:cubicBezTo>
                  <a:cubicBezTo>
                    <a:pt x="3055" y="11301"/>
                    <a:pt x="3491" y="11649"/>
                    <a:pt x="4036" y="12002"/>
                  </a:cubicBezTo>
                  <a:cubicBezTo>
                    <a:pt x="4582" y="12355"/>
                    <a:pt x="5236" y="12713"/>
                    <a:pt x="5891" y="13106"/>
                  </a:cubicBezTo>
                  <a:cubicBezTo>
                    <a:pt x="6545" y="13500"/>
                    <a:pt x="7200" y="13930"/>
                    <a:pt x="7964" y="14364"/>
                  </a:cubicBezTo>
                  <a:cubicBezTo>
                    <a:pt x="8727" y="14799"/>
                    <a:pt x="9600" y="15239"/>
                    <a:pt x="10473" y="15668"/>
                  </a:cubicBezTo>
                  <a:cubicBezTo>
                    <a:pt x="11345" y="16098"/>
                    <a:pt x="12218" y="16517"/>
                    <a:pt x="12982" y="16926"/>
                  </a:cubicBezTo>
                  <a:cubicBezTo>
                    <a:pt x="13745" y="17335"/>
                    <a:pt x="14400" y="17734"/>
                    <a:pt x="14945" y="18123"/>
                  </a:cubicBezTo>
                  <a:cubicBezTo>
                    <a:pt x="15491" y="18511"/>
                    <a:pt x="15927" y="18890"/>
                    <a:pt x="16145" y="19299"/>
                  </a:cubicBezTo>
                  <a:cubicBezTo>
                    <a:pt x="16364" y="19708"/>
                    <a:pt x="16364" y="20148"/>
                    <a:pt x="16473" y="20501"/>
                  </a:cubicBezTo>
                  <a:cubicBezTo>
                    <a:pt x="16582" y="20853"/>
                    <a:pt x="16800" y="21119"/>
                    <a:pt x="17673" y="21288"/>
                  </a:cubicBezTo>
                  <a:cubicBezTo>
                    <a:pt x="18545" y="21457"/>
                    <a:pt x="20073" y="215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6322483" y="798647"/>
              <a:ext cx="11643" cy="21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3927" y="0"/>
                  </a:moveTo>
                  <a:cubicBezTo>
                    <a:pt x="1964" y="3775"/>
                    <a:pt x="0" y="7550"/>
                    <a:pt x="0" y="10852"/>
                  </a:cubicBezTo>
                  <a:cubicBezTo>
                    <a:pt x="0" y="14155"/>
                    <a:pt x="1964" y="16986"/>
                    <a:pt x="3927" y="18821"/>
                  </a:cubicBezTo>
                  <a:cubicBezTo>
                    <a:pt x="5891" y="20656"/>
                    <a:pt x="7855" y="21495"/>
                    <a:pt x="10800" y="21548"/>
                  </a:cubicBezTo>
                  <a:cubicBezTo>
                    <a:pt x="13745" y="21600"/>
                    <a:pt x="17673" y="20866"/>
                    <a:pt x="21600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6299200" y="777044"/>
              <a:ext cx="111125" cy="5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20976"/>
                  </a:moveTo>
                  <a:cubicBezTo>
                    <a:pt x="1646" y="17049"/>
                    <a:pt x="3291" y="13121"/>
                    <a:pt x="6171" y="9391"/>
                  </a:cubicBezTo>
                  <a:cubicBezTo>
                    <a:pt x="9051" y="5660"/>
                    <a:pt x="13166" y="2125"/>
                    <a:pt x="15943" y="751"/>
                  </a:cubicBezTo>
                  <a:cubicBezTo>
                    <a:pt x="18720" y="-624"/>
                    <a:pt x="20160" y="161"/>
                    <a:pt x="21600" y="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6311900" y="893897"/>
              <a:ext cx="1174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6457"/>
                    <a:pt x="7005" y="11314"/>
                    <a:pt x="10605" y="7714"/>
                  </a:cubicBezTo>
                  <a:cubicBezTo>
                    <a:pt x="14205" y="4114"/>
                    <a:pt x="1790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6416675" y="948771"/>
              <a:ext cx="48785" cy="12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1" fill="norm" stroke="1" extrusionOk="0">
                  <a:moveTo>
                    <a:pt x="0" y="5646"/>
                  </a:moveTo>
                  <a:cubicBezTo>
                    <a:pt x="919" y="8983"/>
                    <a:pt x="1838" y="12319"/>
                    <a:pt x="2528" y="14514"/>
                  </a:cubicBezTo>
                  <a:cubicBezTo>
                    <a:pt x="3217" y="16710"/>
                    <a:pt x="3677" y="17763"/>
                    <a:pt x="3677" y="17763"/>
                  </a:cubicBezTo>
                  <a:cubicBezTo>
                    <a:pt x="3677" y="17763"/>
                    <a:pt x="3217" y="16710"/>
                    <a:pt x="2757" y="13900"/>
                  </a:cubicBezTo>
                  <a:cubicBezTo>
                    <a:pt x="2298" y="11090"/>
                    <a:pt x="1838" y="6524"/>
                    <a:pt x="2298" y="3890"/>
                  </a:cubicBezTo>
                  <a:cubicBezTo>
                    <a:pt x="2757" y="1256"/>
                    <a:pt x="4136" y="553"/>
                    <a:pt x="5974" y="202"/>
                  </a:cubicBezTo>
                  <a:cubicBezTo>
                    <a:pt x="7813" y="-149"/>
                    <a:pt x="10111" y="-149"/>
                    <a:pt x="13328" y="1080"/>
                  </a:cubicBezTo>
                  <a:cubicBezTo>
                    <a:pt x="16545" y="2310"/>
                    <a:pt x="20681" y="4768"/>
                    <a:pt x="21140" y="7666"/>
                  </a:cubicBezTo>
                  <a:cubicBezTo>
                    <a:pt x="21600" y="10563"/>
                    <a:pt x="18383" y="13900"/>
                    <a:pt x="14706" y="16271"/>
                  </a:cubicBezTo>
                  <a:cubicBezTo>
                    <a:pt x="11030" y="18641"/>
                    <a:pt x="6894" y="20046"/>
                    <a:pt x="2757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6496050" y="1033597"/>
              <a:ext cx="317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6322066" y="666841"/>
              <a:ext cx="46985" cy="6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39" fill="norm" stroke="1" extrusionOk="0">
                  <a:moveTo>
                    <a:pt x="5469" y="13268"/>
                  </a:moveTo>
                  <a:cubicBezTo>
                    <a:pt x="3549" y="16541"/>
                    <a:pt x="1629" y="19814"/>
                    <a:pt x="669" y="20632"/>
                  </a:cubicBezTo>
                  <a:cubicBezTo>
                    <a:pt x="-291" y="21450"/>
                    <a:pt x="-291" y="19814"/>
                    <a:pt x="1149" y="16377"/>
                  </a:cubicBezTo>
                  <a:cubicBezTo>
                    <a:pt x="2589" y="12941"/>
                    <a:pt x="5469" y="7705"/>
                    <a:pt x="7629" y="4432"/>
                  </a:cubicBezTo>
                  <a:cubicBezTo>
                    <a:pt x="9789" y="1159"/>
                    <a:pt x="11229" y="-150"/>
                    <a:pt x="12429" y="14"/>
                  </a:cubicBezTo>
                  <a:cubicBezTo>
                    <a:pt x="13629" y="177"/>
                    <a:pt x="14589" y="1814"/>
                    <a:pt x="16029" y="4759"/>
                  </a:cubicBezTo>
                  <a:cubicBezTo>
                    <a:pt x="17469" y="7705"/>
                    <a:pt x="19389" y="11959"/>
                    <a:pt x="21309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6410325" y="719272"/>
              <a:ext cx="539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6435725" y="687522"/>
              <a:ext cx="22225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6577498" y="784608"/>
              <a:ext cx="39203" cy="13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79" fill="norm" stroke="1" extrusionOk="0">
                  <a:moveTo>
                    <a:pt x="21055" y="209"/>
                  </a:moveTo>
                  <a:cubicBezTo>
                    <a:pt x="18213" y="44"/>
                    <a:pt x="15371" y="-121"/>
                    <a:pt x="13097" y="126"/>
                  </a:cubicBezTo>
                  <a:cubicBezTo>
                    <a:pt x="10823" y="374"/>
                    <a:pt x="9118" y="1033"/>
                    <a:pt x="6844" y="3342"/>
                  </a:cubicBezTo>
                  <a:cubicBezTo>
                    <a:pt x="4571" y="5650"/>
                    <a:pt x="1729" y="9607"/>
                    <a:pt x="592" y="12658"/>
                  </a:cubicBezTo>
                  <a:cubicBezTo>
                    <a:pt x="-545" y="15708"/>
                    <a:pt x="23" y="17852"/>
                    <a:pt x="1729" y="19171"/>
                  </a:cubicBezTo>
                  <a:cubicBezTo>
                    <a:pt x="3434" y="20490"/>
                    <a:pt x="6276" y="20984"/>
                    <a:pt x="9118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6613525" y="823298"/>
              <a:ext cx="92075" cy="8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84"/>
                  </a:moveTo>
                  <a:cubicBezTo>
                    <a:pt x="1490" y="-76"/>
                    <a:pt x="2979" y="-336"/>
                    <a:pt x="4966" y="1486"/>
                  </a:cubicBezTo>
                  <a:cubicBezTo>
                    <a:pt x="6952" y="3307"/>
                    <a:pt x="9434" y="7211"/>
                    <a:pt x="10676" y="10594"/>
                  </a:cubicBezTo>
                  <a:cubicBezTo>
                    <a:pt x="11917" y="13977"/>
                    <a:pt x="11917" y="16840"/>
                    <a:pt x="11421" y="18662"/>
                  </a:cubicBezTo>
                  <a:cubicBezTo>
                    <a:pt x="10924" y="20483"/>
                    <a:pt x="9931" y="21264"/>
                    <a:pt x="8938" y="21264"/>
                  </a:cubicBezTo>
                  <a:cubicBezTo>
                    <a:pt x="7945" y="21264"/>
                    <a:pt x="6952" y="20483"/>
                    <a:pt x="6455" y="19312"/>
                  </a:cubicBezTo>
                  <a:cubicBezTo>
                    <a:pt x="5959" y="18141"/>
                    <a:pt x="5959" y="16580"/>
                    <a:pt x="6579" y="14237"/>
                  </a:cubicBezTo>
                  <a:cubicBezTo>
                    <a:pt x="7200" y="11895"/>
                    <a:pt x="8441" y="8772"/>
                    <a:pt x="9559" y="6821"/>
                  </a:cubicBezTo>
                  <a:cubicBezTo>
                    <a:pt x="10676" y="4869"/>
                    <a:pt x="11669" y="4088"/>
                    <a:pt x="12166" y="4478"/>
                  </a:cubicBezTo>
                  <a:cubicBezTo>
                    <a:pt x="12662" y="4869"/>
                    <a:pt x="12662" y="6430"/>
                    <a:pt x="12662" y="7992"/>
                  </a:cubicBezTo>
                  <a:cubicBezTo>
                    <a:pt x="12662" y="9553"/>
                    <a:pt x="12662" y="11115"/>
                    <a:pt x="12910" y="12546"/>
                  </a:cubicBezTo>
                  <a:cubicBezTo>
                    <a:pt x="13159" y="13977"/>
                    <a:pt x="13655" y="15278"/>
                    <a:pt x="15145" y="15799"/>
                  </a:cubicBezTo>
                  <a:cubicBezTo>
                    <a:pt x="16634" y="16319"/>
                    <a:pt x="19117" y="16059"/>
                    <a:pt x="21600" y="15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6724650" y="785947"/>
              <a:ext cx="38377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6821" y="2824"/>
                    <a:pt x="13642" y="5647"/>
                    <a:pt x="17337" y="8329"/>
                  </a:cubicBezTo>
                  <a:cubicBezTo>
                    <a:pt x="21032" y="11012"/>
                    <a:pt x="21600" y="13553"/>
                    <a:pt x="19042" y="15741"/>
                  </a:cubicBezTo>
                  <a:cubicBezTo>
                    <a:pt x="16484" y="17929"/>
                    <a:pt x="10800" y="19765"/>
                    <a:pt x="51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6807412" y="611322"/>
              <a:ext cx="79774" cy="221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83" fill="norm" stroke="1" extrusionOk="0">
                  <a:moveTo>
                    <a:pt x="19554" y="0"/>
                  </a:moveTo>
                  <a:cubicBezTo>
                    <a:pt x="20406" y="309"/>
                    <a:pt x="21259" y="619"/>
                    <a:pt x="21401" y="970"/>
                  </a:cubicBezTo>
                  <a:cubicBezTo>
                    <a:pt x="21543" y="1320"/>
                    <a:pt x="20975" y="1712"/>
                    <a:pt x="20264" y="2073"/>
                  </a:cubicBezTo>
                  <a:cubicBezTo>
                    <a:pt x="19554" y="2434"/>
                    <a:pt x="18701" y="2764"/>
                    <a:pt x="17848" y="3105"/>
                  </a:cubicBezTo>
                  <a:cubicBezTo>
                    <a:pt x="16996" y="3445"/>
                    <a:pt x="16143" y="3796"/>
                    <a:pt x="15290" y="4183"/>
                  </a:cubicBezTo>
                  <a:cubicBezTo>
                    <a:pt x="14438" y="4570"/>
                    <a:pt x="13585" y="4993"/>
                    <a:pt x="12875" y="5385"/>
                  </a:cubicBezTo>
                  <a:cubicBezTo>
                    <a:pt x="12164" y="5777"/>
                    <a:pt x="11596" y="6138"/>
                    <a:pt x="11027" y="6504"/>
                  </a:cubicBezTo>
                  <a:cubicBezTo>
                    <a:pt x="10459" y="6870"/>
                    <a:pt x="9890" y="7241"/>
                    <a:pt x="9606" y="7613"/>
                  </a:cubicBezTo>
                  <a:cubicBezTo>
                    <a:pt x="9322" y="7984"/>
                    <a:pt x="9322" y="8355"/>
                    <a:pt x="9180" y="8727"/>
                  </a:cubicBezTo>
                  <a:cubicBezTo>
                    <a:pt x="9038" y="9098"/>
                    <a:pt x="8754" y="9469"/>
                    <a:pt x="8469" y="9846"/>
                  </a:cubicBezTo>
                  <a:cubicBezTo>
                    <a:pt x="8185" y="10222"/>
                    <a:pt x="7901" y="10604"/>
                    <a:pt x="7332" y="10991"/>
                  </a:cubicBezTo>
                  <a:cubicBezTo>
                    <a:pt x="6764" y="11378"/>
                    <a:pt x="5911" y="11770"/>
                    <a:pt x="5059" y="12167"/>
                  </a:cubicBezTo>
                  <a:cubicBezTo>
                    <a:pt x="4206" y="12564"/>
                    <a:pt x="3354" y="12966"/>
                    <a:pt x="2501" y="13374"/>
                  </a:cubicBezTo>
                  <a:cubicBezTo>
                    <a:pt x="1648" y="13781"/>
                    <a:pt x="796" y="14194"/>
                    <a:pt x="369" y="14606"/>
                  </a:cubicBezTo>
                  <a:cubicBezTo>
                    <a:pt x="-57" y="15019"/>
                    <a:pt x="-57" y="15432"/>
                    <a:pt x="85" y="15823"/>
                  </a:cubicBezTo>
                  <a:cubicBezTo>
                    <a:pt x="227" y="16215"/>
                    <a:pt x="511" y="16587"/>
                    <a:pt x="796" y="16948"/>
                  </a:cubicBezTo>
                  <a:cubicBezTo>
                    <a:pt x="1080" y="17309"/>
                    <a:pt x="1364" y="17660"/>
                    <a:pt x="1506" y="18052"/>
                  </a:cubicBezTo>
                  <a:cubicBezTo>
                    <a:pt x="1648" y="18444"/>
                    <a:pt x="1648" y="18877"/>
                    <a:pt x="1648" y="19300"/>
                  </a:cubicBezTo>
                  <a:cubicBezTo>
                    <a:pt x="1648" y="19723"/>
                    <a:pt x="1648" y="20135"/>
                    <a:pt x="1648" y="20476"/>
                  </a:cubicBezTo>
                  <a:cubicBezTo>
                    <a:pt x="1648" y="20816"/>
                    <a:pt x="1648" y="21084"/>
                    <a:pt x="2075" y="21270"/>
                  </a:cubicBezTo>
                  <a:cubicBezTo>
                    <a:pt x="2501" y="21456"/>
                    <a:pt x="3354" y="21559"/>
                    <a:pt x="4348" y="21579"/>
                  </a:cubicBezTo>
                  <a:cubicBezTo>
                    <a:pt x="5343" y="21600"/>
                    <a:pt x="6480" y="21538"/>
                    <a:pt x="7617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6981825" y="779597"/>
              <a:ext cx="9525" cy="18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7200" y="4221"/>
                    <a:pt x="14400" y="8441"/>
                    <a:pt x="18000" y="11793"/>
                  </a:cubicBezTo>
                  <a:cubicBezTo>
                    <a:pt x="21600" y="15145"/>
                    <a:pt x="21600" y="17628"/>
                    <a:pt x="21600" y="19241"/>
                  </a:cubicBezTo>
                  <a:cubicBezTo>
                    <a:pt x="21600" y="20855"/>
                    <a:pt x="21600" y="21600"/>
                    <a:pt x="21600" y="21352"/>
                  </a:cubicBezTo>
                  <a:cubicBezTo>
                    <a:pt x="21600" y="21103"/>
                    <a:pt x="21600" y="19862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6975475" y="763722"/>
              <a:ext cx="12382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671"/>
                    <a:pt x="6646" y="9741"/>
                    <a:pt x="10246" y="6141"/>
                  </a:cubicBezTo>
                  <a:cubicBezTo>
                    <a:pt x="13846" y="2541"/>
                    <a:pt x="17723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6994525" y="846272"/>
              <a:ext cx="762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600"/>
                    <a:pt x="600" y="13600"/>
                    <a:pt x="4200" y="10000"/>
                  </a:cubicBezTo>
                  <a:cubicBezTo>
                    <a:pt x="7800" y="6400"/>
                    <a:pt x="147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7073900" y="882260"/>
              <a:ext cx="51960" cy="11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10" fill="norm" stroke="1" extrusionOk="0">
                  <a:moveTo>
                    <a:pt x="2592" y="4926"/>
                  </a:moveTo>
                  <a:cubicBezTo>
                    <a:pt x="1728" y="7768"/>
                    <a:pt x="864" y="10610"/>
                    <a:pt x="864" y="12599"/>
                  </a:cubicBezTo>
                  <a:cubicBezTo>
                    <a:pt x="864" y="14589"/>
                    <a:pt x="1728" y="15726"/>
                    <a:pt x="2160" y="16863"/>
                  </a:cubicBezTo>
                  <a:cubicBezTo>
                    <a:pt x="2592" y="17999"/>
                    <a:pt x="2592" y="19136"/>
                    <a:pt x="2592" y="19136"/>
                  </a:cubicBezTo>
                  <a:cubicBezTo>
                    <a:pt x="2592" y="19136"/>
                    <a:pt x="2592" y="17999"/>
                    <a:pt x="2376" y="15063"/>
                  </a:cubicBezTo>
                  <a:cubicBezTo>
                    <a:pt x="2160" y="12126"/>
                    <a:pt x="1728" y="7389"/>
                    <a:pt x="1728" y="4547"/>
                  </a:cubicBezTo>
                  <a:cubicBezTo>
                    <a:pt x="1728" y="1705"/>
                    <a:pt x="2160" y="757"/>
                    <a:pt x="4536" y="284"/>
                  </a:cubicBezTo>
                  <a:cubicBezTo>
                    <a:pt x="6912" y="-190"/>
                    <a:pt x="11232" y="-190"/>
                    <a:pt x="14904" y="1231"/>
                  </a:cubicBezTo>
                  <a:cubicBezTo>
                    <a:pt x="18576" y="2652"/>
                    <a:pt x="21600" y="5494"/>
                    <a:pt x="21168" y="8715"/>
                  </a:cubicBezTo>
                  <a:cubicBezTo>
                    <a:pt x="20736" y="11936"/>
                    <a:pt x="16848" y="15536"/>
                    <a:pt x="12744" y="17715"/>
                  </a:cubicBezTo>
                  <a:cubicBezTo>
                    <a:pt x="8640" y="19894"/>
                    <a:pt x="4320" y="20652"/>
                    <a:pt x="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7137400" y="946167"/>
              <a:ext cx="85725" cy="4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2075"/>
                  </a:moveTo>
                  <a:cubicBezTo>
                    <a:pt x="1333" y="1175"/>
                    <a:pt x="2667" y="275"/>
                    <a:pt x="4000" y="50"/>
                  </a:cubicBezTo>
                  <a:cubicBezTo>
                    <a:pt x="5333" y="-175"/>
                    <a:pt x="6667" y="275"/>
                    <a:pt x="7067" y="3200"/>
                  </a:cubicBezTo>
                  <a:cubicBezTo>
                    <a:pt x="7467" y="6125"/>
                    <a:pt x="6933" y="11525"/>
                    <a:pt x="6133" y="15125"/>
                  </a:cubicBezTo>
                  <a:cubicBezTo>
                    <a:pt x="5333" y="18725"/>
                    <a:pt x="4267" y="20525"/>
                    <a:pt x="4533" y="20975"/>
                  </a:cubicBezTo>
                  <a:cubicBezTo>
                    <a:pt x="4800" y="21425"/>
                    <a:pt x="6400" y="20525"/>
                    <a:pt x="9467" y="18725"/>
                  </a:cubicBezTo>
                  <a:cubicBezTo>
                    <a:pt x="12533" y="16925"/>
                    <a:pt x="17067" y="14225"/>
                    <a:pt x="21600" y="1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7008283" y="669660"/>
              <a:ext cx="52917" cy="6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864" y="8872"/>
                  </a:moveTo>
                  <a:cubicBezTo>
                    <a:pt x="864" y="10586"/>
                    <a:pt x="864" y="12301"/>
                    <a:pt x="648" y="14358"/>
                  </a:cubicBezTo>
                  <a:cubicBezTo>
                    <a:pt x="432" y="16415"/>
                    <a:pt x="0" y="18815"/>
                    <a:pt x="0" y="18644"/>
                  </a:cubicBezTo>
                  <a:cubicBezTo>
                    <a:pt x="0" y="18472"/>
                    <a:pt x="432" y="15729"/>
                    <a:pt x="1296" y="12472"/>
                  </a:cubicBezTo>
                  <a:cubicBezTo>
                    <a:pt x="2160" y="9215"/>
                    <a:pt x="3456" y="5444"/>
                    <a:pt x="4968" y="3044"/>
                  </a:cubicBezTo>
                  <a:cubicBezTo>
                    <a:pt x="6480" y="644"/>
                    <a:pt x="8208" y="-385"/>
                    <a:pt x="9720" y="129"/>
                  </a:cubicBezTo>
                  <a:cubicBezTo>
                    <a:pt x="11232" y="644"/>
                    <a:pt x="12528" y="2701"/>
                    <a:pt x="14472" y="6472"/>
                  </a:cubicBezTo>
                  <a:cubicBezTo>
                    <a:pt x="16416" y="10244"/>
                    <a:pt x="19008" y="15729"/>
                    <a:pt x="21600" y="2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7131050" y="728797"/>
              <a:ext cx="603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7100"/>
                    <a:pt x="1516" y="12600"/>
                    <a:pt x="5116" y="9000"/>
                  </a:cubicBezTo>
                  <a:cubicBezTo>
                    <a:pt x="8716" y="5400"/>
                    <a:pt x="15158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7233510" y="738322"/>
              <a:ext cx="59466" cy="14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3" fill="norm" stroke="1" extrusionOk="0">
                  <a:moveTo>
                    <a:pt x="21292" y="0"/>
                  </a:moveTo>
                  <a:cubicBezTo>
                    <a:pt x="19397" y="0"/>
                    <a:pt x="17503" y="0"/>
                    <a:pt x="14281" y="1340"/>
                  </a:cubicBezTo>
                  <a:cubicBezTo>
                    <a:pt x="11060" y="2680"/>
                    <a:pt x="6513" y="5361"/>
                    <a:pt x="3671" y="8120"/>
                  </a:cubicBezTo>
                  <a:cubicBezTo>
                    <a:pt x="829" y="10879"/>
                    <a:pt x="-308" y="13717"/>
                    <a:pt x="71" y="16003"/>
                  </a:cubicBezTo>
                  <a:cubicBezTo>
                    <a:pt x="450" y="18289"/>
                    <a:pt x="2345" y="20023"/>
                    <a:pt x="4429" y="20812"/>
                  </a:cubicBezTo>
                  <a:cubicBezTo>
                    <a:pt x="6513" y="21600"/>
                    <a:pt x="8787" y="21442"/>
                    <a:pt x="1106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7277100" y="790665"/>
              <a:ext cx="101600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3162"/>
                  </a:moveTo>
                  <a:cubicBezTo>
                    <a:pt x="450" y="1662"/>
                    <a:pt x="900" y="162"/>
                    <a:pt x="1800" y="12"/>
                  </a:cubicBezTo>
                  <a:cubicBezTo>
                    <a:pt x="2700" y="-138"/>
                    <a:pt x="4050" y="1062"/>
                    <a:pt x="5513" y="3912"/>
                  </a:cubicBezTo>
                  <a:cubicBezTo>
                    <a:pt x="6975" y="6762"/>
                    <a:pt x="8550" y="11262"/>
                    <a:pt x="9225" y="14262"/>
                  </a:cubicBezTo>
                  <a:cubicBezTo>
                    <a:pt x="9900" y="17262"/>
                    <a:pt x="9675" y="18762"/>
                    <a:pt x="9000" y="19812"/>
                  </a:cubicBezTo>
                  <a:cubicBezTo>
                    <a:pt x="8325" y="20862"/>
                    <a:pt x="7200" y="21462"/>
                    <a:pt x="6525" y="21012"/>
                  </a:cubicBezTo>
                  <a:cubicBezTo>
                    <a:pt x="5850" y="20562"/>
                    <a:pt x="5625" y="19062"/>
                    <a:pt x="6188" y="15912"/>
                  </a:cubicBezTo>
                  <a:cubicBezTo>
                    <a:pt x="6750" y="12762"/>
                    <a:pt x="8100" y="7962"/>
                    <a:pt x="9225" y="4962"/>
                  </a:cubicBezTo>
                  <a:cubicBezTo>
                    <a:pt x="10350" y="1962"/>
                    <a:pt x="11250" y="762"/>
                    <a:pt x="12262" y="312"/>
                  </a:cubicBezTo>
                  <a:cubicBezTo>
                    <a:pt x="13275" y="-138"/>
                    <a:pt x="14400" y="162"/>
                    <a:pt x="14850" y="1212"/>
                  </a:cubicBezTo>
                  <a:cubicBezTo>
                    <a:pt x="15300" y="2262"/>
                    <a:pt x="15075" y="4062"/>
                    <a:pt x="14850" y="5712"/>
                  </a:cubicBezTo>
                  <a:cubicBezTo>
                    <a:pt x="14625" y="7362"/>
                    <a:pt x="14400" y="8862"/>
                    <a:pt x="14287" y="10512"/>
                  </a:cubicBezTo>
                  <a:cubicBezTo>
                    <a:pt x="14175" y="12162"/>
                    <a:pt x="14175" y="13962"/>
                    <a:pt x="15413" y="14562"/>
                  </a:cubicBezTo>
                  <a:cubicBezTo>
                    <a:pt x="16650" y="15162"/>
                    <a:pt x="19125" y="14562"/>
                    <a:pt x="21600" y="13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7385050" y="735147"/>
              <a:ext cx="29637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2160" y="0"/>
                  </a:moveTo>
                  <a:cubicBezTo>
                    <a:pt x="9360" y="2560"/>
                    <a:pt x="16560" y="5120"/>
                    <a:pt x="19080" y="7920"/>
                  </a:cubicBezTo>
                  <a:cubicBezTo>
                    <a:pt x="21600" y="10720"/>
                    <a:pt x="19440" y="13760"/>
                    <a:pt x="15480" y="16080"/>
                  </a:cubicBezTo>
                  <a:cubicBezTo>
                    <a:pt x="11520" y="18400"/>
                    <a:pt x="576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7273925" y="577455"/>
              <a:ext cx="434975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16615"/>
                    <a:pt x="1472" y="11631"/>
                    <a:pt x="2785" y="8308"/>
                  </a:cubicBezTo>
                  <a:cubicBezTo>
                    <a:pt x="4099" y="4985"/>
                    <a:pt x="5991" y="3323"/>
                    <a:pt x="7857" y="2077"/>
                  </a:cubicBezTo>
                  <a:cubicBezTo>
                    <a:pt x="9723" y="831"/>
                    <a:pt x="11562" y="0"/>
                    <a:pt x="13848" y="0"/>
                  </a:cubicBezTo>
                  <a:cubicBezTo>
                    <a:pt x="16134" y="0"/>
                    <a:pt x="18867" y="831"/>
                    <a:pt x="21600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7445374" y="954222"/>
              <a:ext cx="1809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20945"/>
                    <a:pt x="4547" y="20291"/>
                    <a:pt x="8147" y="16691"/>
                  </a:cubicBezTo>
                  <a:cubicBezTo>
                    <a:pt x="11747" y="13091"/>
                    <a:pt x="16674" y="65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7270750" y="639897"/>
              <a:ext cx="214448" cy="210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21068" y="0"/>
                  </a:moveTo>
                  <a:cubicBezTo>
                    <a:pt x="21281" y="445"/>
                    <a:pt x="21494" y="889"/>
                    <a:pt x="21547" y="1317"/>
                  </a:cubicBezTo>
                  <a:cubicBezTo>
                    <a:pt x="21600" y="1746"/>
                    <a:pt x="21494" y="2158"/>
                    <a:pt x="21281" y="2559"/>
                  </a:cubicBezTo>
                  <a:cubicBezTo>
                    <a:pt x="21068" y="2960"/>
                    <a:pt x="20749" y="3351"/>
                    <a:pt x="20483" y="3752"/>
                  </a:cubicBezTo>
                  <a:cubicBezTo>
                    <a:pt x="20217" y="4153"/>
                    <a:pt x="20004" y="4565"/>
                    <a:pt x="19685" y="4977"/>
                  </a:cubicBezTo>
                  <a:cubicBezTo>
                    <a:pt x="19366" y="5389"/>
                    <a:pt x="18940" y="5801"/>
                    <a:pt x="18514" y="6235"/>
                  </a:cubicBezTo>
                  <a:cubicBezTo>
                    <a:pt x="18089" y="6669"/>
                    <a:pt x="17663" y="7124"/>
                    <a:pt x="17184" y="7580"/>
                  </a:cubicBezTo>
                  <a:cubicBezTo>
                    <a:pt x="16705" y="8035"/>
                    <a:pt x="16173" y="8490"/>
                    <a:pt x="15641" y="8913"/>
                  </a:cubicBezTo>
                  <a:cubicBezTo>
                    <a:pt x="15109" y="9336"/>
                    <a:pt x="14577" y="9727"/>
                    <a:pt x="14099" y="10117"/>
                  </a:cubicBezTo>
                  <a:cubicBezTo>
                    <a:pt x="13620" y="10507"/>
                    <a:pt x="13194" y="10898"/>
                    <a:pt x="12715" y="11288"/>
                  </a:cubicBezTo>
                  <a:cubicBezTo>
                    <a:pt x="12236" y="11678"/>
                    <a:pt x="11704" y="12069"/>
                    <a:pt x="11226" y="12454"/>
                  </a:cubicBezTo>
                  <a:cubicBezTo>
                    <a:pt x="10747" y="12839"/>
                    <a:pt x="10321" y="13218"/>
                    <a:pt x="9896" y="13592"/>
                  </a:cubicBezTo>
                  <a:cubicBezTo>
                    <a:pt x="9470" y="13966"/>
                    <a:pt x="9044" y="14335"/>
                    <a:pt x="8619" y="14742"/>
                  </a:cubicBezTo>
                  <a:cubicBezTo>
                    <a:pt x="8193" y="15148"/>
                    <a:pt x="7767" y="15593"/>
                    <a:pt x="7342" y="16027"/>
                  </a:cubicBezTo>
                  <a:cubicBezTo>
                    <a:pt x="6916" y="16460"/>
                    <a:pt x="6491" y="16883"/>
                    <a:pt x="6065" y="17306"/>
                  </a:cubicBezTo>
                  <a:cubicBezTo>
                    <a:pt x="5639" y="17729"/>
                    <a:pt x="5214" y="18152"/>
                    <a:pt x="4735" y="18564"/>
                  </a:cubicBezTo>
                  <a:cubicBezTo>
                    <a:pt x="4256" y="18976"/>
                    <a:pt x="3724" y="19377"/>
                    <a:pt x="3139" y="19767"/>
                  </a:cubicBezTo>
                  <a:cubicBezTo>
                    <a:pt x="2554" y="20158"/>
                    <a:pt x="1915" y="20537"/>
                    <a:pt x="1383" y="20841"/>
                  </a:cubicBezTo>
                  <a:cubicBezTo>
                    <a:pt x="851" y="21145"/>
                    <a:pt x="426" y="21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7546975" y="770072"/>
              <a:ext cx="78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240"/>
                    <a:pt x="16200" y="6480"/>
                    <a:pt x="18900" y="10080"/>
                  </a:cubicBezTo>
                  <a:cubicBezTo>
                    <a:pt x="21600" y="13680"/>
                    <a:pt x="18900" y="1764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7527925" y="751022"/>
              <a:ext cx="7302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4400"/>
                    <a:pt x="4383" y="7200"/>
                    <a:pt x="7983" y="3600"/>
                  </a:cubicBezTo>
                  <a:cubicBezTo>
                    <a:pt x="11583" y="0"/>
                    <a:pt x="165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7546975" y="801822"/>
              <a:ext cx="5397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7600949" y="700222"/>
              <a:ext cx="539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840"/>
                    <a:pt x="10165" y="10080"/>
                    <a:pt x="13765" y="6480"/>
                  </a:cubicBezTo>
                  <a:cubicBezTo>
                    <a:pt x="17365" y="2880"/>
                    <a:pt x="194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7626350" y="674822"/>
              <a:ext cx="317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7545259" y="673357"/>
              <a:ext cx="52516" cy="3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278" fill="norm" stroke="1" extrusionOk="0">
                  <a:moveTo>
                    <a:pt x="1996" y="14220"/>
                  </a:moveTo>
                  <a:cubicBezTo>
                    <a:pt x="1132" y="17397"/>
                    <a:pt x="268" y="20573"/>
                    <a:pt x="52" y="20255"/>
                  </a:cubicBezTo>
                  <a:cubicBezTo>
                    <a:pt x="-164" y="19938"/>
                    <a:pt x="268" y="16126"/>
                    <a:pt x="1780" y="11679"/>
                  </a:cubicBezTo>
                  <a:cubicBezTo>
                    <a:pt x="3292" y="7232"/>
                    <a:pt x="5884" y="2149"/>
                    <a:pt x="8044" y="561"/>
                  </a:cubicBezTo>
                  <a:cubicBezTo>
                    <a:pt x="10204" y="-1027"/>
                    <a:pt x="11932" y="879"/>
                    <a:pt x="14092" y="4691"/>
                  </a:cubicBezTo>
                  <a:cubicBezTo>
                    <a:pt x="16252" y="8502"/>
                    <a:pt x="18844" y="14220"/>
                    <a:pt x="21436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7594600" y="831305"/>
              <a:ext cx="34069" cy="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989" fill="norm" stroke="1" extrusionOk="0">
                  <a:moveTo>
                    <a:pt x="0" y="18841"/>
                  </a:moveTo>
                  <a:cubicBezTo>
                    <a:pt x="655" y="20111"/>
                    <a:pt x="1309" y="21382"/>
                    <a:pt x="1309" y="20874"/>
                  </a:cubicBezTo>
                  <a:cubicBezTo>
                    <a:pt x="1309" y="20366"/>
                    <a:pt x="655" y="18078"/>
                    <a:pt x="327" y="14902"/>
                  </a:cubicBezTo>
                  <a:cubicBezTo>
                    <a:pt x="0" y="11726"/>
                    <a:pt x="0" y="7660"/>
                    <a:pt x="0" y="4991"/>
                  </a:cubicBezTo>
                  <a:cubicBezTo>
                    <a:pt x="0" y="2323"/>
                    <a:pt x="0" y="1053"/>
                    <a:pt x="1636" y="417"/>
                  </a:cubicBezTo>
                  <a:cubicBezTo>
                    <a:pt x="3273" y="-218"/>
                    <a:pt x="6545" y="-218"/>
                    <a:pt x="10145" y="1053"/>
                  </a:cubicBezTo>
                  <a:cubicBezTo>
                    <a:pt x="13745" y="2323"/>
                    <a:pt x="17673" y="4864"/>
                    <a:pt x="19636" y="7406"/>
                  </a:cubicBezTo>
                  <a:cubicBezTo>
                    <a:pt x="21600" y="9947"/>
                    <a:pt x="21600" y="12488"/>
                    <a:pt x="19309" y="14648"/>
                  </a:cubicBezTo>
                  <a:cubicBezTo>
                    <a:pt x="17018" y="16808"/>
                    <a:pt x="12436" y="18587"/>
                    <a:pt x="7855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7620000" y="910243"/>
              <a:ext cx="63500" cy="3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0" fill="norm" stroke="1" extrusionOk="0">
                  <a:moveTo>
                    <a:pt x="0" y="3636"/>
                  </a:moveTo>
                  <a:cubicBezTo>
                    <a:pt x="1440" y="1673"/>
                    <a:pt x="2880" y="-291"/>
                    <a:pt x="4140" y="36"/>
                  </a:cubicBezTo>
                  <a:cubicBezTo>
                    <a:pt x="5400" y="364"/>
                    <a:pt x="6480" y="2982"/>
                    <a:pt x="6300" y="7236"/>
                  </a:cubicBezTo>
                  <a:cubicBezTo>
                    <a:pt x="6120" y="11491"/>
                    <a:pt x="4680" y="17382"/>
                    <a:pt x="5040" y="19345"/>
                  </a:cubicBezTo>
                  <a:cubicBezTo>
                    <a:pt x="5400" y="21309"/>
                    <a:pt x="7560" y="19345"/>
                    <a:pt x="10620" y="17054"/>
                  </a:cubicBezTo>
                  <a:cubicBezTo>
                    <a:pt x="13680" y="14764"/>
                    <a:pt x="17640" y="12145"/>
                    <a:pt x="21600" y="9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7646123" y="814522"/>
              <a:ext cx="1832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2945"/>
                    <a:pt x="5180" y="5891"/>
                    <a:pt x="2180" y="8345"/>
                  </a:cubicBezTo>
                  <a:cubicBezTo>
                    <a:pt x="-820" y="10800"/>
                    <a:pt x="-820" y="12764"/>
                    <a:pt x="2780" y="14891"/>
                  </a:cubicBezTo>
                  <a:cubicBezTo>
                    <a:pt x="6380" y="17018"/>
                    <a:pt x="13580" y="19309"/>
                    <a:pt x="20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670799" y="843097"/>
              <a:ext cx="44451" cy="3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0"/>
                  </a:moveTo>
                  <a:cubicBezTo>
                    <a:pt x="2057" y="1800"/>
                    <a:pt x="4114" y="3600"/>
                    <a:pt x="5914" y="6000"/>
                  </a:cubicBezTo>
                  <a:cubicBezTo>
                    <a:pt x="7714" y="8400"/>
                    <a:pt x="9257" y="11400"/>
                    <a:pt x="9514" y="14400"/>
                  </a:cubicBezTo>
                  <a:cubicBezTo>
                    <a:pt x="9771" y="17400"/>
                    <a:pt x="8743" y="20400"/>
                    <a:pt x="7200" y="21000"/>
                  </a:cubicBezTo>
                  <a:cubicBezTo>
                    <a:pt x="5657" y="21600"/>
                    <a:pt x="3600" y="19800"/>
                    <a:pt x="2571" y="17400"/>
                  </a:cubicBezTo>
                  <a:cubicBezTo>
                    <a:pt x="1543" y="15000"/>
                    <a:pt x="1543" y="12000"/>
                    <a:pt x="2314" y="9300"/>
                  </a:cubicBezTo>
                  <a:cubicBezTo>
                    <a:pt x="3086" y="6600"/>
                    <a:pt x="4629" y="4200"/>
                    <a:pt x="7971" y="4500"/>
                  </a:cubicBezTo>
                  <a:cubicBezTo>
                    <a:pt x="11314" y="4800"/>
                    <a:pt x="16457" y="78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7715249" y="811347"/>
              <a:ext cx="95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5936961" y="429187"/>
              <a:ext cx="133639" cy="1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6" fill="norm" stroke="1" extrusionOk="0">
                  <a:moveTo>
                    <a:pt x="556" y="6219"/>
                  </a:moveTo>
                  <a:cubicBezTo>
                    <a:pt x="556" y="5019"/>
                    <a:pt x="556" y="3819"/>
                    <a:pt x="386" y="2519"/>
                  </a:cubicBezTo>
                  <a:cubicBezTo>
                    <a:pt x="216" y="1219"/>
                    <a:pt x="-124" y="-181"/>
                    <a:pt x="46" y="19"/>
                  </a:cubicBezTo>
                  <a:cubicBezTo>
                    <a:pt x="216" y="219"/>
                    <a:pt x="896" y="2019"/>
                    <a:pt x="1747" y="5519"/>
                  </a:cubicBezTo>
                  <a:cubicBezTo>
                    <a:pt x="2597" y="9019"/>
                    <a:pt x="3618" y="14219"/>
                    <a:pt x="4468" y="17319"/>
                  </a:cubicBezTo>
                  <a:cubicBezTo>
                    <a:pt x="5319" y="20419"/>
                    <a:pt x="5999" y="21419"/>
                    <a:pt x="6764" y="21319"/>
                  </a:cubicBezTo>
                  <a:cubicBezTo>
                    <a:pt x="7530" y="21219"/>
                    <a:pt x="8380" y="20019"/>
                    <a:pt x="10251" y="17019"/>
                  </a:cubicBezTo>
                  <a:cubicBezTo>
                    <a:pt x="12122" y="14019"/>
                    <a:pt x="15013" y="9219"/>
                    <a:pt x="17054" y="6219"/>
                  </a:cubicBezTo>
                  <a:cubicBezTo>
                    <a:pt x="19095" y="3219"/>
                    <a:pt x="20285" y="2019"/>
                    <a:pt x="21476" y="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6001786" y="119464"/>
              <a:ext cx="1183521" cy="42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41" fill="norm" stroke="1" extrusionOk="0">
                  <a:moveTo>
                    <a:pt x="270" y="20197"/>
                  </a:moveTo>
                  <a:cubicBezTo>
                    <a:pt x="174" y="20304"/>
                    <a:pt x="77" y="20411"/>
                    <a:pt x="29" y="20331"/>
                  </a:cubicBezTo>
                  <a:cubicBezTo>
                    <a:pt x="-19" y="20250"/>
                    <a:pt x="-19" y="19983"/>
                    <a:pt x="116" y="19288"/>
                  </a:cubicBezTo>
                  <a:cubicBezTo>
                    <a:pt x="251" y="18593"/>
                    <a:pt x="521" y="17470"/>
                    <a:pt x="859" y="16187"/>
                  </a:cubicBezTo>
                  <a:cubicBezTo>
                    <a:pt x="1196" y="14904"/>
                    <a:pt x="1601" y="13460"/>
                    <a:pt x="2035" y="12150"/>
                  </a:cubicBezTo>
                  <a:cubicBezTo>
                    <a:pt x="2469" y="10840"/>
                    <a:pt x="2932" y="9664"/>
                    <a:pt x="3452" y="8568"/>
                  </a:cubicBezTo>
                  <a:cubicBezTo>
                    <a:pt x="3973" y="7472"/>
                    <a:pt x="4552" y="6456"/>
                    <a:pt x="5150" y="5494"/>
                  </a:cubicBezTo>
                  <a:cubicBezTo>
                    <a:pt x="5747" y="4532"/>
                    <a:pt x="6365" y="3623"/>
                    <a:pt x="6991" y="2874"/>
                  </a:cubicBezTo>
                  <a:cubicBezTo>
                    <a:pt x="7618" y="2126"/>
                    <a:pt x="8255" y="1537"/>
                    <a:pt x="8920" y="1083"/>
                  </a:cubicBezTo>
                  <a:cubicBezTo>
                    <a:pt x="9585" y="629"/>
                    <a:pt x="10280" y="308"/>
                    <a:pt x="11022" y="147"/>
                  </a:cubicBezTo>
                  <a:cubicBezTo>
                    <a:pt x="11765" y="-13"/>
                    <a:pt x="12555" y="-13"/>
                    <a:pt x="13327" y="14"/>
                  </a:cubicBezTo>
                  <a:cubicBezTo>
                    <a:pt x="14098" y="40"/>
                    <a:pt x="14850" y="94"/>
                    <a:pt x="15506" y="254"/>
                  </a:cubicBezTo>
                  <a:cubicBezTo>
                    <a:pt x="16162" y="415"/>
                    <a:pt x="16721" y="682"/>
                    <a:pt x="17300" y="1324"/>
                  </a:cubicBezTo>
                  <a:cubicBezTo>
                    <a:pt x="17878" y="1965"/>
                    <a:pt x="18476" y="2981"/>
                    <a:pt x="18968" y="4131"/>
                  </a:cubicBezTo>
                  <a:cubicBezTo>
                    <a:pt x="19460" y="5280"/>
                    <a:pt x="19845" y="6563"/>
                    <a:pt x="20154" y="8140"/>
                  </a:cubicBezTo>
                  <a:cubicBezTo>
                    <a:pt x="20462" y="9718"/>
                    <a:pt x="20694" y="11589"/>
                    <a:pt x="20887" y="13540"/>
                  </a:cubicBezTo>
                  <a:cubicBezTo>
                    <a:pt x="21080" y="15492"/>
                    <a:pt x="21234" y="17524"/>
                    <a:pt x="21330" y="18753"/>
                  </a:cubicBezTo>
                  <a:cubicBezTo>
                    <a:pt x="21427" y="19983"/>
                    <a:pt x="21465" y="20411"/>
                    <a:pt x="21504" y="20785"/>
                  </a:cubicBezTo>
                  <a:cubicBezTo>
                    <a:pt x="21542" y="21159"/>
                    <a:pt x="21581" y="21480"/>
                    <a:pt x="21562" y="21534"/>
                  </a:cubicBezTo>
                  <a:cubicBezTo>
                    <a:pt x="21542" y="21587"/>
                    <a:pt x="21465" y="21373"/>
                    <a:pt x="21388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7121525" y="488956"/>
              <a:ext cx="73025" cy="3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8" fill="norm" stroke="1" extrusionOk="0">
                  <a:moveTo>
                    <a:pt x="7513" y="18448"/>
                  </a:moveTo>
                  <a:cubicBezTo>
                    <a:pt x="6261" y="16288"/>
                    <a:pt x="5009" y="14128"/>
                    <a:pt x="3443" y="10528"/>
                  </a:cubicBezTo>
                  <a:cubicBezTo>
                    <a:pt x="1878" y="6928"/>
                    <a:pt x="0" y="1888"/>
                    <a:pt x="0" y="448"/>
                  </a:cubicBezTo>
                  <a:cubicBezTo>
                    <a:pt x="0" y="-992"/>
                    <a:pt x="1878" y="1168"/>
                    <a:pt x="5791" y="5128"/>
                  </a:cubicBezTo>
                  <a:cubicBezTo>
                    <a:pt x="9704" y="9088"/>
                    <a:pt x="15652" y="14848"/>
                    <a:pt x="21600" y="20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7197725" y="471622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600"/>
                    <a:pt x="12240" y="7200"/>
                    <a:pt x="8640" y="10800"/>
                  </a:cubicBezTo>
                  <a:cubicBezTo>
                    <a:pt x="5040" y="14400"/>
                    <a:pt x="252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6623050" y="1105203"/>
              <a:ext cx="117475" cy="11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1268"/>
                  </a:moveTo>
                  <a:cubicBezTo>
                    <a:pt x="1557" y="17668"/>
                    <a:pt x="3114" y="14068"/>
                    <a:pt x="5059" y="10668"/>
                  </a:cubicBezTo>
                  <a:cubicBezTo>
                    <a:pt x="7005" y="7268"/>
                    <a:pt x="9341" y="4068"/>
                    <a:pt x="11189" y="2168"/>
                  </a:cubicBezTo>
                  <a:cubicBezTo>
                    <a:pt x="13038" y="268"/>
                    <a:pt x="14400" y="-332"/>
                    <a:pt x="15373" y="168"/>
                  </a:cubicBezTo>
                  <a:cubicBezTo>
                    <a:pt x="16346" y="668"/>
                    <a:pt x="16930" y="2268"/>
                    <a:pt x="17319" y="4968"/>
                  </a:cubicBezTo>
                  <a:cubicBezTo>
                    <a:pt x="17708" y="7668"/>
                    <a:pt x="17903" y="11468"/>
                    <a:pt x="18292" y="13868"/>
                  </a:cubicBezTo>
                  <a:cubicBezTo>
                    <a:pt x="18681" y="16268"/>
                    <a:pt x="19265" y="17268"/>
                    <a:pt x="19849" y="17768"/>
                  </a:cubicBezTo>
                  <a:cubicBezTo>
                    <a:pt x="20432" y="18268"/>
                    <a:pt x="21016" y="18268"/>
                    <a:pt x="21600" y="1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6699705" y="994275"/>
              <a:ext cx="1009196" cy="47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24" fill="norm" stroke="1" extrusionOk="0">
                  <a:moveTo>
                    <a:pt x="194" y="5920"/>
                  </a:moveTo>
                  <a:cubicBezTo>
                    <a:pt x="126" y="6111"/>
                    <a:pt x="58" y="6302"/>
                    <a:pt x="24" y="6802"/>
                  </a:cubicBezTo>
                  <a:cubicBezTo>
                    <a:pt x="-10" y="7303"/>
                    <a:pt x="-10" y="8114"/>
                    <a:pt x="35" y="9210"/>
                  </a:cubicBezTo>
                  <a:cubicBezTo>
                    <a:pt x="81" y="10307"/>
                    <a:pt x="171" y="11690"/>
                    <a:pt x="228" y="13120"/>
                  </a:cubicBezTo>
                  <a:cubicBezTo>
                    <a:pt x="284" y="14551"/>
                    <a:pt x="307" y="16029"/>
                    <a:pt x="432" y="17149"/>
                  </a:cubicBezTo>
                  <a:cubicBezTo>
                    <a:pt x="556" y="18270"/>
                    <a:pt x="782" y="19033"/>
                    <a:pt x="1133" y="19629"/>
                  </a:cubicBezTo>
                  <a:cubicBezTo>
                    <a:pt x="1484" y="20225"/>
                    <a:pt x="1960" y="20654"/>
                    <a:pt x="2571" y="20964"/>
                  </a:cubicBezTo>
                  <a:cubicBezTo>
                    <a:pt x="3182" y="21274"/>
                    <a:pt x="3930" y="21465"/>
                    <a:pt x="4699" y="21512"/>
                  </a:cubicBezTo>
                  <a:cubicBezTo>
                    <a:pt x="5469" y="21560"/>
                    <a:pt x="6262" y="21465"/>
                    <a:pt x="7065" y="21226"/>
                  </a:cubicBezTo>
                  <a:cubicBezTo>
                    <a:pt x="7869" y="20988"/>
                    <a:pt x="8684" y="20606"/>
                    <a:pt x="9477" y="20106"/>
                  </a:cubicBezTo>
                  <a:cubicBezTo>
                    <a:pt x="10269" y="19605"/>
                    <a:pt x="11039" y="18985"/>
                    <a:pt x="11854" y="18222"/>
                  </a:cubicBezTo>
                  <a:cubicBezTo>
                    <a:pt x="12669" y="17459"/>
                    <a:pt x="13530" y="16553"/>
                    <a:pt x="14299" y="15647"/>
                  </a:cubicBezTo>
                  <a:cubicBezTo>
                    <a:pt x="15069" y="14741"/>
                    <a:pt x="15748" y="13835"/>
                    <a:pt x="16371" y="12739"/>
                  </a:cubicBezTo>
                  <a:cubicBezTo>
                    <a:pt x="16994" y="11642"/>
                    <a:pt x="17560" y="10355"/>
                    <a:pt x="18058" y="9043"/>
                  </a:cubicBezTo>
                  <a:cubicBezTo>
                    <a:pt x="18556" y="7732"/>
                    <a:pt x="18986" y="6397"/>
                    <a:pt x="19326" y="5181"/>
                  </a:cubicBezTo>
                  <a:cubicBezTo>
                    <a:pt x="19665" y="3965"/>
                    <a:pt x="19915" y="2869"/>
                    <a:pt x="20062" y="2201"/>
                  </a:cubicBezTo>
                  <a:cubicBezTo>
                    <a:pt x="20209" y="1534"/>
                    <a:pt x="20254" y="1295"/>
                    <a:pt x="20254" y="1057"/>
                  </a:cubicBezTo>
                  <a:cubicBezTo>
                    <a:pt x="20254" y="818"/>
                    <a:pt x="20209" y="580"/>
                    <a:pt x="20141" y="365"/>
                  </a:cubicBezTo>
                  <a:cubicBezTo>
                    <a:pt x="20073" y="151"/>
                    <a:pt x="19982" y="-40"/>
                    <a:pt x="19915" y="8"/>
                  </a:cubicBezTo>
                  <a:cubicBezTo>
                    <a:pt x="19847" y="55"/>
                    <a:pt x="19801" y="341"/>
                    <a:pt x="19609" y="1009"/>
                  </a:cubicBezTo>
                  <a:cubicBezTo>
                    <a:pt x="19416" y="1677"/>
                    <a:pt x="19077" y="2726"/>
                    <a:pt x="18850" y="3369"/>
                  </a:cubicBezTo>
                  <a:cubicBezTo>
                    <a:pt x="18624" y="4013"/>
                    <a:pt x="18511" y="4251"/>
                    <a:pt x="18454" y="4251"/>
                  </a:cubicBezTo>
                  <a:cubicBezTo>
                    <a:pt x="18398" y="4251"/>
                    <a:pt x="18398" y="4013"/>
                    <a:pt x="18477" y="3488"/>
                  </a:cubicBezTo>
                  <a:cubicBezTo>
                    <a:pt x="18556" y="2964"/>
                    <a:pt x="18715" y="2153"/>
                    <a:pt x="18828" y="1605"/>
                  </a:cubicBezTo>
                  <a:cubicBezTo>
                    <a:pt x="18941" y="1057"/>
                    <a:pt x="19009" y="771"/>
                    <a:pt x="19088" y="556"/>
                  </a:cubicBezTo>
                  <a:cubicBezTo>
                    <a:pt x="19167" y="341"/>
                    <a:pt x="19258" y="198"/>
                    <a:pt x="19416" y="222"/>
                  </a:cubicBezTo>
                  <a:cubicBezTo>
                    <a:pt x="19575" y="246"/>
                    <a:pt x="19801" y="437"/>
                    <a:pt x="20175" y="890"/>
                  </a:cubicBezTo>
                  <a:cubicBezTo>
                    <a:pt x="20548" y="1343"/>
                    <a:pt x="21069" y="2058"/>
                    <a:pt x="21590" y="2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Drawing"/>
          <p:cNvGrpSpPr/>
          <p:nvPr/>
        </p:nvGrpSpPr>
        <p:grpSpPr>
          <a:xfrm>
            <a:off x="596900" y="996949"/>
            <a:ext cx="12401551" cy="8127005"/>
            <a:chOff x="0" y="0"/>
            <a:chExt cx="12401550" cy="8127003"/>
          </a:xfrm>
        </p:grpSpPr>
        <p:sp>
          <p:nvSpPr>
            <p:cNvPr id="443" name="Line"/>
            <p:cNvSpPr/>
            <p:nvPr/>
          </p:nvSpPr>
          <p:spPr>
            <a:xfrm>
              <a:off x="1526910" y="653791"/>
              <a:ext cx="198582" cy="47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9" fill="norm" stroke="1" extrusionOk="0">
                  <a:moveTo>
                    <a:pt x="3098" y="2028"/>
                  </a:moveTo>
                  <a:cubicBezTo>
                    <a:pt x="2189" y="2316"/>
                    <a:pt x="1279" y="2604"/>
                    <a:pt x="711" y="3276"/>
                  </a:cubicBezTo>
                  <a:cubicBezTo>
                    <a:pt x="142" y="3948"/>
                    <a:pt x="-85" y="5004"/>
                    <a:pt x="29" y="7020"/>
                  </a:cubicBezTo>
                  <a:cubicBezTo>
                    <a:pt x="142" y="9036"/>
                    <a:pt x="597" y="12012"/>
                    <a:pt x="2075" y="14508"/>
                  </a:cubicBezTo>
                  <a:cubicBezTo>
                    <a:pt x="3553" y="17004"/>
                    <a:pt x="6054" y="19020"/>
                    <a:pt x="7873" y="20124"/>
                  </a:cubicBezTo>
                  <a:cubicBezTo>
                    <a:pt x="9692" y="21228"/>
                    <a:pt x="10829" y="21420"/>
                    <a:pt x="12079" y="21468"/>
                  </a:cubicBezTo>
                  <a:cubicBezTo>
                    <a:pt x="13330" y="21516"/>
                    <a:pt x="14694" y="21420"/>
                    <a:pt x="16058" y="20940"/>
                  </a:cubicBezTo>
                  <a:cubicBezTo>
                    <a:pt x="17422" y="20460"/>
                    <a:pt x="18787" y="19596"/>
                    <a:pt x="19810" y="17532"/>
                  </a:cubicBezTo>
                  <a:cubicBezTo>
                    <a:pt x="20833" y="15468"/>
                    <a:pt x="21515" y="12204"/>
                    <a:pt x="21288" y="9228"/>
                  </a:cubicBezTo>
                  <a:cubicBezTo>
                    <a:pt x="21060" y="6252"/>
                    <a:pt x="19923" y="3564"/>
                    <a:pt x="19128" y="1980"/>
                  </a:cubicBezTo>
                  <a:cubicBezTo>
                    <a:pt x="18332" y="396"/>
                    <a:pt x="17877" y="-84"/>
                    <a:pt x="17763" y="12"/>
                  </a:cubicBezTo>
                  <a:cubicBezTo>
                    <a:pt x="17650" y="108"/>
                    <a:pt x="17877" y="780"/>
                    <a:pt x="18104" y="1452"/>
                  </a:cubicBezTo>
                  <a:cubicBezTo>
                    <a:pt x="18332" y="2124"/>
                    <a:pt x="18559" y="2796"/>
                    <a:pt x="18787" y="3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797050" y="863081"/>
              <a:ext cx="139700" cy="19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4237"/>
                  </a:moveTo>
                  <a:cubicBezTo>
                    <a:pt x="655" y="8418"/>
                    <a:pt x="1309" y="12598"/>
                    <a:pt x="1964" y="15618"/>
                  </a:cubicBezTo>
                  <a:cubicBezTo>
                    <a:pt x="2618" y="18637"/>
                    <a:pt x="3273" y="20495"/>
                    <a:pt x="3600" y="20844"/>
                  </a:cubicBezTo>
                  <a:cubicBezTo>
                    <a:pt x="3927" y="21192"/>
                    <a:pt x="3927" y="20031"/>
                    <a:pt x="3600" y="16895"/>
                  </a:cubicBezTo>
                  <a:cubicBezTo>
                    <a:pt x="3273" y="13760"/>
                    <a:pt x="2618" y="8650"/>
                    <a:pt x="2618" y="5515"/>
                  </a:cubicBezTo>
                  <a:cubicBezTo>
                    <a:pt x="2618" y="2379"/>
                    <a:pt x="3273" y="1218"/>
                    <a:pt x="4418" y="521"/>
                  </a:cubicBezTo>
                  <a:cubicBezTo>
                    <a:pt x="5564" y="-176"/>
                    <a:pt x="7200" y="-408"/>
                    <a:pt x="9655" y="1334"/>
                  </a:cubicBezTo>
                  <a:cubicBezTo>
                    <a:pt x="12109" y="3076"/>
                    <a:pt x="15382" y="6792"/>
                    <a:pt x="17509" y="10044"/>
                  </a:cubicBezTo>
                  <a:cubicBezTo>
                    <a:pt x="19636" y="13295"/>
                    <a:pt x="20618" y="16082"/>
                    <a:pt x="21600" y="18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990465" y="789596"/>
              <a:ext cx="95682" cy="43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95" fill="norm" stroke="1" extrusionOk="0">
                  <a:moveTo>
                    <a:pt x="6261" y="4877"/>
                  </a:moveTo>
                  <a:cubicBezTo>
                    <a:pt x="7640" y="8096"/>
                    <a:pt x="9018" y="11315"/>
                    <a:pt x="10397" y="13600"/>
                  </a:cubicBezTo>
                  <a:cubicBezTo>
                    <a:pt x="11776" y="15884"/>
                    <a:pt x="13155" y="17234"/>
                    <a:pt x="14533" y="18584"/>
                  </a:cubicBezTo>
                  <a:cubicBezTo>
                    <a:pt x="15912" y="19934"/>
                    <a:pt x="17291" y="21284"/>
                    <a:pt x="17521" y="21388"/>
                  </a:cubicBezTo>
                  <a:cubicBezTo>
                    <a:pt x="17750" y="21492"/>
                    <a:pt x="16831" y="20350"/>
                    <a:pt x="14074" y="17909"/>
                  </a:cubicBezTo>
                  <a:cubicBezTo>
                    <a:pt x="11316" y="15469"/>
                    <a:pt x="6721" y="11730"/>
                    <a:pt x="3963" y="8875"/>
                  </a:cubicBezTo>
                  <a:cubicBezTo>
                    <a:pt x="1206" y="6019"/>
                    <a:pt x="287" y="4046"/>
                    <a:pt x="57" y="2696"/>
                  </a:cubicBezTo>
                  <a:cubicBezTo>
                    <a:pt x="-173" y="1346"/>
                    <a:pt x="287" y="619"/>
                    <a:pt x="1665" y="255"/>
                  </a:cubicBezTo>
                  <a:cubicBezTo>
                    <a:pt x="3044" y="-108"/>
                    <a:pt x="5342" y="-108"/>
                    <a:pt x="8789" y="411"/>
                  </a:cubicBezTo>
                  <a:cubicBezTo>
                    <a:pt x="12236" y="930"/>
                    <a:pt x="16831" y="1969"/>
                    <a:pt x="19129" y="3059"/>
                  </a:cubicBezTo>
                  <a:cubicBezTo>
                    <a:pt x="21427" y="4150"/>
                    <a:pt x="21427" y="5292"/>
                    <a:pt x="18440" y="6382"/>
                  </a:cubicBezTo>
                  <a:cubicBezTo>
                    <a:pt x="15453" y="7473"/>
                    <a:pt x="9478" y="8511"/>
                    <a:pt x="3504" y="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134105" y="769938"/>
              <a:ext cx="120145" cy="12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21" fill="norm" stroke="1" extrusionOk="0">
                  <a:moveTo>
                    <a:pt x="15826" y="4050"/>
                  </a:moveTo>
                  <a:cubicBezTo>
                    <a:pt x="14689" y="2610"/>
                    <a:pt x="13552" y="1170"/>
                    <a:pt x="11847" y="450"/>
                  </a:cubicBezTo>
                  <a:cubicBezTo>
                    <a:pt x="10142" y="-270"/>
                    <a:pt x="7868" y="-270"/>
                    <a:pt x="5784" y="1530"/>
                  </a:cubicBezTo>
                  <a:cubicBezTo>
                    <a:pt x="3699" y="3330"/>
                    <a:pt x="1805" y="6930"/>
                    <a:pt x="857" y="9630"/>
                  </a:cubicBezTo>
                  <a:cubicBezTo>
                    <a:pt x="-90" y="12330"/>
                    <a:pt x="-90" y="14130"/>
                    <a:pt x="99" y="15930"/>
                  </a:cubicBezTo>
                  <a:cubicBezTo>
                    <a:pt x="289" y="17730"/>
                    <a:pt x="668" y="19530"/>
                    <a:pt x="1805" y="20430"/>
                  </a:cubicBezTo>
                  <a:cubicBezTo>
                    <a:pt x="2942" y="21330"/>
                    <a:pt x="4836" y="21330"/>
                    <a:pt x="6731" y="19530"/>
                  </a:cubicBezTo>
                  <a:cubicBezTo>
                    <a:pt x="8626" y="17730"/>
                    <a:pt x="10521" y="14130"/>
                    <a:pt x="12226" y="11790"/>
                  </a:cubicBezTo>
                  <a:cubicBezTo>
                    <a:pt x="13931" y="9450"/>
                    <a:pt x="15447" y="8370"/>
                    <a:pt x="16963" y="9270"/>
                  </a:cubicBezTo>
                  <a:cubicBezTo>
                    <a:pt x="18478" y="10170"/>
                    <a:pt x="19994" y="13050"/>
                    <a:pt x="21510" y="15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273300" y="819150"/>
              <a:ext cx="31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247900" y="7048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292350" y="717550"/>
              <a:ext cx="103908" cy="13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66" fill="norm" stroke="1" extrusionOk="0">
                  <a:moveTo>
                    <a:pt x="0" y="1029"/>
                  </a:moveTo>
                  <a:cubicBezTo>
                    <a:pt x="5616" y="4114"/>
                    <a:pt x="11232" y="7200"/>
                    <a:pt x="14688" y="9600"/>
                  </a:cubicBezTo>
                  <a:cubicBezTo>
                    <a:pt x="18144" y="12000"/>
                    <a:pt x="19440" y="13714"/>
                    <a:pt x="20304" y="15600"/>
                  </a:cubicBezTo>
                  <a:cubicBezTo>
                    <a:pt x="21168" y="17486"/>
                    <a:pt x="21600" y="19543"/>
                    <a:pt x="20736" y="20571"/>
                  </a:cubicBezTo>
                  <a:cubicBezTo>
                    <a:pt x="19872" y="21600"/>
                    <a:pt x="17712" y="21600"/>
                    <a:pt x="16200" y="20743"/>
                  </a:cubicBezTo>
                  <a:cubicBezTo>
                    <a:pt x="14688" y="19886"/>
                    <a:pt x="13824" y="18171"/>
                    <a:pt x="13392" y="15429"/>
                  </a:cubicBezTo>
                  <a:cubicBezTo>
                    <a:pt x="12960" y="12686"/>
                    <a:pt x="12960" y="8914"/>
                    <a:pt x="13824" y="6171"/>
                  </a:cubicBezTo>
                  <a:cubicBezTo>
                    <a:pt x="14688" y="3429"/>
                    <a:pt x="16416" y="1714"/>
                    <a:pt x="181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438400" y="384087"/>
              <a:ext cx="304800" cy="42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5486"/>
                  </a:moveTo>
                  <a:cubicBezTo>
                    <a:pt x="750" y="15486"/>
                    <a:pt x="1500" y="15486"/>
                    <a:pt x="2175" y="15273"/>
                  </a:cubicBezTo>
                  <a:cubicBezTo>
                    <a:pt x="2850" y="15060"/>
                    <a:pt x="3450" y="14635"/>
                    <a:pt x="3975" y="14156"/>
                  </a:cubicBezTo>
                  <a:cubicBezTo>
                    <a:pt x="4500" y="13677"/>
                    <a:pt x="4950" y="13145"/>
                    <a:pt x="4875" y="13039"/>
                  </a:cubicBezTo>
                  <a:cubicBezTo>
                    <a:pt x="4800" y="12932"/>
                    <a:pt x="4200" y="13251"/>
                    <a:pt x="3675" y="14316"/>
                  </a:cubicBezTo>
                  <a:cubicBezTo>
                    <a:pt x="3150" y="15380"/>
                    <a:pt x="2700" y="17188"/>
                    <a:pt x="2550" y="18412"/>
                  </a:cubicBezTo>
                  <a:cubicBezTo>
                    <a:pt x="2400" y="19636"/>
                    <a:pt x="2550" y="20274"/>
                    <a:pt x="3375" y="20753"/>
                  </a:cubicBezTo>
                  <a:cubicBezTo>
                    <a:pt x="4200" y="21232"/>
                    <a:pt x="5700" y="21551"/>
                    <a:pt x="7650" y="20859"/>
                  </a:cubicBezTo>
                  <a:cubicBezTo>
                    <a:pt x="9600" y="20168"/>
                    <a:pt x="12000" y="18465"/>
                    <a:pt x="13350" y="17295"/>
                  </a:cubicBezTo>
                  <a:cubicBezTo>
                    <a:pt x="14700" y="16124"/>
                    <a:pt x="15000" y="15486"/>
                    <a:pt x="15225" y="14901"/>
                  </a:cubicBezTo>
                  <a:cubicBezTo>
                    <a:pt x="15450" y="14316"/>
                    <a:pt x="15600" y="13784"/>
                    <a:pt x="15300" y="13624"/>
                  </a:cubicBezTo>
                  <a:cubicBezTo>
                    <a:pt x="15000" y="13464"/>
                    <a:pt x="14250" y="13677"/>
                    <a:pt x="13650" y="14475"/>
                  </a:cubicBezTo>
                  <a:cubicBezTo>
                    <a:pt x="13050" y="15273"/>
                    <a:pt x="12600" y="16656"/>
                    <a:pt x="12375" y="17614"/>
                  </a:cubicBezTo>
                  <a:cubicBezTo>
                    <a:pt x="12150" y="18572"/>
                    <a:pt x="12150" y="19104"/>
                    <a:pt x="12375" y="19583"/>
                  </a:cubicBezTo>
                  <a:cubicBezTo>
                    <a:pt x="12600" y="20061"/>
                    <a:pt x="13050" y="20487"/>
                    <a:pt x="13650" y="20647"/>
                  </a:cubicBezTo>
                  <a:cubicBezTo>
                    <a:pt x="14250" y="20806"/>
                    <a:pt x="15000" y="20700"/>
                    <a:pt x="15750" y="19849"/>
                  </a:cubicBezTo>
                  <a:cubicBezTo>
                    <a:pt x="16500" y="18997"/>
                    <a:pt x="17250" y="17401"/>
                    <a:pt x="17550" y="15060"/>
                  </a:cubicBezTo>
                  <a:cubicBezTo>
                    <a:pt x="17850" y="12719"/>
                    <a:pt x="17700" y="9634"/>
                    <a:pt x="17250" y="7133"/>
                  </a:cubicBezTo>
                  <a:cubicBezTo>
                    <a:pt x="16800" y="4633"/>
                    <a:pt x="16050" y="2718"/>
                    <a:pt x="15450" y="1547"/>
                  </a:cubicBezTo>
                  <a:cubicBezTo>
                    <a:pt x="14850" y="377"/>
                    <a:pt x="14400" y="-49"/>
                    <a:pt x="14100" y="4"/>
                  </a:cubicBezTo>
                  <a:cubicBezTo>
                    <a:pt x="13800" y="57"/>
                    <a:pt x="13650" y="589"/>
                    <a:pt x="13950" y="2398"/>
                  </a:cubicBezTo>
                  <a:cubicBezTo>
                    <a:pt x="14250" y="4207"/>
                    <a:pt x="15000" y="7293"/>
                    <a:pt x="16350" y="10113"/>
                  </a:cubicBezTo>
                  <a:cubicBezTo>
                    <a:pt x="17700" y="12932"/>
                    <a:pt x="19650" y="15486"/>
                    <a:pt x="21600" y="18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062816" y="374649"/>
              <a:ext cx="232835" cy="26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8640" y="11923"/>
                  </a:moveTo>
                  <a:cubicBezTo>
                    <a:pt x="7855" y="11232"/>
                    <a:pt x="7069" y="10541"/>
                    <a:pt x="6185" y="10109"/>
                  </a:cubicBezTo>
                  <a:cubicBezTo>
                    <a:pt x="5302" y="9677"/>
                    <a:pt x="4320" y="9504"/>
                    <a:pt x="3338" y="10368"/>
                  </a:cubicBezTo>
                  <a:cubicBezTo>
                    <a:pt x="2356" y="11232"/>
                    <a:pt x="1375" y="13133"/>
                    <a:pt x="785" y="14774"/>
                  </a:cubicBezTo>
                  <a:cubicBezTo>
                    <a:pt x="196" y="16416"/>
                    <a:pt x="0" y="17798"/>
                    <a:pt x="0" y="18922"/>
                  </a:cubicBezTo>
                  <a:cubicBezTo>
                    <a:pt x="0" y="20045"/>
                    <a:pt x="196" y="20909"/>
                    <a:pt x="785" y="21254"/>
                  </a:cubicBezTo>
                  <a:cubicBezTo>
                    <a:pt x="1375" y="21600"/>
                    <a:pt x="2356" y="21427"/>
                    <a:pt x="3338" y="20563"/>
                  </a:cubicBezTo>
                  <a:cubicBezTo>
                    <a:pt x="4320" y="19699"/>
                    <a:pt x="5302" y="18144"/>
                    <a:pt x="5793" y="16934"/>
                  </a:cubicBezTo>
                  <a:cubicBezTo>
                    <a:pt x="6284" y="15725"/>
                    <a:pt x="6284" y="14861"/>
                    <a:pt x="5989" y="13824"/>
                  </a:cubicBezTo>
                  <a:cubicBezTo>
                    <a:pt x="5695" y="12787"/>
                    <a:pt x="5105" y="11578"/>
                    <a:pt x="5302" y="10973"/>
                  </a:cubicBezTo>
                  <a:cubicBezTo>
                    <a:pt x="5498" y="10368"/>
                    <a:pt x="6480" y="10368"/>
                    <a:pt x="8640" y="11059"/>
                  </a:cubicBezTo>
                  <a:cubicBezTo>
                    <a:pt x="10800" y="11750"/>
                    <a:pt x="14138" y="13133"/>
                    <a:pt x="16102" y="14170"/>
                  </a:cubicBezTo>
                  <a:cubicBezTo>
                    <a:pt x="18065" y="15206"/>
                    <a:pt x="18655" y="15898"/>
                    <a:pt x="18851" y="16675"/>
                  </a:cubicBezTo>
                  <a:cubicBezTo>
                    <a:pt x="19047" y="17453"/>
                    <a:pt x="18851" y="18317"/>
                    <a:pt x="18262" y="18576"/>
                  </a:cubicBezTo>
                  <a:cubicBezTo>
                    <a:pt x="17673" y="18835"/>
                    <a:pt x="16691" y="18490"/>
                    <a:pt x="15905" y="17107"/>
                  </a:cubicBezTo>
                  <a:cubicBezTo>
                    <a:pt x="15120" y="15725"/>
                    <a:pt x="14531" y="13306"/>
                    <a:pt x="15513" y="10282"/>
                  </a:cubicBezTo>
                  <a:cubicBezTo>
                    <a:pt x="16495" y="7258"/>
                    <a:pt x="19047" y="3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745277" y="228600"/>
              <a:ext cx="1392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247"/>
                    <a:pt x="-1303" y="6494"/>
                    <a:pt x="240" y="10094"/>
                  </a:cubicBezTo>
                  <a:cubicBezTo>
                    <a:pt x="1783" y="13694"/>
                    <a:pt x="11040" y="17647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575050" y="495300"/>
              <a:ext cx="400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6971"/>
                    <a:pt x="7771" y="12343"/>
                    <a:pt x="11371" y="8743"/>
                  </a:cubicBezTo>
                  <a:cubicBezTo>
                    <a:pt x="14971" y="5143"/>
                    <a:pt x="18286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420546" y="233727"/>
              <a:ext cx="494354" cy="18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43" fill="norm" stroke="1" extrusionOk="0">
                  <a:moveTo>
                    <a:pt x="4113" y="859"/>
                  </a:moveTo>
                  <a:cubicBezTo>
                    <a:pt x="3005" y="379"/>
                    <a:pt x="1897" y="-101"/>
                    <a:pt x="1159" y="19"/>
                  </a:cubicBezTo>
                  <a:cubicBezTo>
                    <a:pt x="421" y="139"/>
                    <a:pt x="51" y="859"/>
                    <a:pt x="5" y="1699"/>
                  </a:cubicBezTo>
                  <a:cubicBezTo>
                    <a:pt x="-41" y="2539"/>
                    <a:pt x="236" y="3499"/>
                    <a:pt x="1021" y="4939"/>
                  </a:cubicBezTo>
                  <a:cubicBezTo>
                    <a:pt x="1805" y="6379"/>
                    <a:pt x="3097" y="8299"/>
                    <a:pt x="3882" y="9739"/>
                  </a:cubicBezTo>
                  <a:cubicBezTo>
                    <a:pt x="4667" y="11179"/>
                    <a:pt x="4944" y="12139"/>
                    <a:pt x="4759" y="13939"/>
                  </a:cubicBezTo>
                  <a:cubicBezTo>
                    <a:pt x="4574" y="15739"/>
                    <a:pt x="3928" y="18379"/>
                    <a:pt x="3328" y="19819"/>
                  </a:cubicBezTo>
                  <a:cubicBezTo>
                    <a:pt x="2728" y="21259"/>
                    <a:pt x="2174" y="21499"/>
                    <a:pt x="1944" y="21019"/>
                  </a:cubicBezTo>
                  <a:cubicBezTo>
                    <a:pt x="1713" y="20539"/>
                    <a:pt x="1805" y="19339"/>
                    <a:pt x="2636" y="16939"/>
                  </a:cubicBezTo>
                  <a:cubicBezTo>
                    <a:pt x="3467" y="14539"/>
                    <a:pt x="5036" y="10939"/>
                    <a:pt x="6051" y="8539"/>
                  </a:cubicBezTo>
                  <a:cubicBezTo>
                    <a:pt x="7067" y="6139"/>
                    <a:pt x="7528" y="4939"/>
                    <a:pt x="7851" y="3619"/>
                  </a:cubicBezTo>
                  <a:cubicBezTo>
                    <a:pt x="8174" y="2299"/>
                    <a:pt x="8359" y="859"/>
                    <a:pt x="8267" y="499"/>
                  </a:cubicBezTo>
                  <a:cubicBezTo>
                    <a:pt x="8174" y="139"/>
                    <a:pt x="7805" y="859"/>
                    <a:pt x="7390" y="2419"/>
                  </a:cubicBezTo>
                  <a:cubicBezTo>
                    <a:pt x="6974" y="3979"/>
                    <a:pt x="6513" y="6379"/>
                    <a:pt x="6236" y="8179"/>
                  </a:cubicBezTo>
                  <a:cubicBezTo>
                    <a:pt x="5959" y="9979"/>
                    <a:pt x="5867" y="11179"/>
                    <a:pt x="5959" y="12259"/>
                  </a:cubicBezTo>
                  <a:cubicBezTo>
                    <a:pt x="6051" y="13339"/>
                    <a:pt x="6328" y="14299"/>
                    <a:pt x="6651" y="14299"/>
                  </a:cubicBezTo>
                  <a:cubicBezTo>
                    <a:pt x="6974" y="14299"/>
                    <a:pt x="7344" y="13339"/>
                    <a:pt x="7713" y="11779"/>
                  </a:cubicBezTo>
                  <a:cubicBezTo>
                    <a:pt x="8082" y="10219"/>
                    <a:pt x="8451" y="8059"/>
                    <a:pt x="8728" y="6379"/>
                  </a:cubicBezTo>
                  <a:cubicBezTo>
                    <a:pt x="9005" y="4699"/>
                    <a:pt x="9190" y="3499"/>
                    <a:pt x="9467" y="3259"/>
                  </a:cubicBezTo>
                  <a:cubicBezTo>
                    <a:pt x="9744" y="3019"/>
                    <a:pt x="10113" y="3739"/>
                    <a:pt x="10528" y="3859"/>
                  </a:cubicBezTo>
                  <a:cubicBezTo>
                    <a:pt x="10944" y="3979"/>
                    <a:pt x="11405" y="3499"/>
                    <a:pt x="11821" y="3619"/>
                  </a:cubicBezTo>
                  <a:cubicBezTo>
                    <a:pt x="12236" y="3739"/>
                    <a:pt x="12605" y="4459"/>
                    <a:pt x="12836" y="6379"/>
                  </a:cubicBezTo>
                  <a:cubicBezTo>
                    <a:pt x="13067" y="8299"/>
                    <a:pt x="13159" y="11419"/>
                    <a:pt x="13297" y="11659"/>
                  </a:cubicBezTo>
                  <a:cubicBezTo>
                    <a:pt x="13436" y="11899"/>
                    <a:pt x="13621" y="9259"/>
                    <a:pt x="13805" y="7339"/>
                  </a:cubicBezTo>
                  <a:cubicBezTo>
                    <a:pt x="13990" y="5419"/>
                    <a:pt x="14174" y="4219"/>
                    <a:pt x="14497" y="3859"/>
                  </a:cubicBezTo>
                  <a:cubicBezTo>
                    <a:pt x="14821" y="3499"/>
                    <a:pt x="15282" y="3979"/>
                    <a:pt x="15559" y="4819"/>
                  </a:cubicBezTo>
                  <a:cubicBezTo>
                    <a:pt x="15836" y="5659"/>
                    <a:pt x="15928" y="6859"/>
                    <a:pt x="16113" y="6979"/>
                  </a:cubicBezTo>
                  <a:cubicBezTo>
                    <a:pt x="16297" y="7099"/>
                    <a:pt x="16574" y="6139"/>
                    <a:pt x="17036" y="5179"/>
                  </a:cubicBezTo>
                  <a:cubicBezTo>
                    <a:pt x="17497" y="4219"/>
                    <a:pt x="18144" y="3259"/>
                    <a:pt x="18467" y="3619"/>
                  </a:cubicBezTo>
                  <a:cubicBezTo>
                    <a:pt x="18790" y="3979"/>
                    <a:pt x="18790" y="5659"/>
                    <a:pt x="19021" y="6259"/>
                  </a:cubicBezTo>
                  <a:cubicBezTo>
                    <a:pt x="19251" y="6859"/>
                    <a:pt x="19713" y="6379"/>
                    <a:pt x="20174" y="5539"/>
                  </a:cubicBezTo>
                  <a:cubicBezTo>
                    <a:pt x="20636" y="4699"/>
                    <a:pt x="21097" y="3499"/>
                    <a:pt x="21559" y="2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921720" y="156327"/>
              <a:ext cx="56255" cy="39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99" fill="norm" stroke="1" extrusionOk="0">
                  <a:moveTo>
                    <a:pt x="9422" y="3234"/>
                  </a:moveTo>
                  <a:cubicBezTo>
                    <a:pt x="7022" y="6681"/>
                    <a:pt x="4622" y="10128"/>
                    <a:pt x="3422" y="12828"/>
                  </a:cubicBezTo>
                  <a:cubicBezTo>
                    <a:pt x="2222" y="15528"/>
                    <a:pt x="2222" y="17481"/>
                    <a:pt x="2222" y="18917"/>
                  </a:cubicBezTo>
                  <a:cubicBezTo>
                    <a:pt x="2222" y="20353"/>
                    <a:pt x="2222" y="21272"/>
                    <a:pt x="1822" y="21387"/>
                  </a:cubicBezTo>
                  <a:cubicBezTo>
                    <a:pt x="1422" y="21502"/>
                    <a:pt x="622" y="20813"/>
                    <a:pt x="222" y="18745"/>
                  </a:cubicBezTo>
                  <a:cubicBezTo>
                    <a:pt x="-178" y="16676"/>
                    <a:pt x="-178" y="13230"/>
                    <a:pt x="1422" y="10013"/>
                  </a:cubicBezTo>
                  <a:cubicBezTo>
                    <a:pt x="3022" y="6796"/>
                    <a:pt x="6222" y="3808"/>
                    <a:pt x="9422" y="2085"/>
                  </a:cubicBezTo>
                  <a:cubicBezTo>
                    <a:pt x="12622" y="362"/>
                    <a:pt x="15822" y="-98"/>
                    <a:pt x="17822" y="17"/>
                  </a:cubicBezTo>
                  <a:cubicBezTo>
                    <a:pt x="19822" y="132"/>
                    <a:pt x="20622" y="821"/>
                    <a:pt x="21022" y="2200"/>
                  </a:cubicBezTo>
                  <a:cubicBezTo>
                    <a:pt x="21422" y="3579"/>
                    <a:pt x="21422" y="5647"/>
                    <a:pt x="20222" y="7083"/>
                  </a:cubicBezTo>
                  <a:cubicBezTo>
                    <a:pt x="19022" y="8519"/>
                    <a:pt x="16622" y="9323"/>
                    <a:pt x="13822" y="9955"/>
                  </a:cubicBezTo>
                  <a:cubicBezTo>
                    <a:pt x="11022" y="10587"/>
                    <a:pt x="7822" y="11047"/>
                    <a:pt x="5822" y="10932"/>
                  </a:cubicBezTo>
                  <a:cubicBezTo>
                    <a:pt x="3822" y="10817"/>
                    <a:pt x="3022" y="10128"/>
                    <a:pt x="3822" y="9496"/>
                  </a:cubicBezTo>
                  <a:cubicBezTo>
                    <a:pt x="4622" y="8864"/>
                    <a:pt x="7022" y="8289"/>
                    <a:pt x="9422" y="7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055326" y="0"/>
              <a:ext cx="23991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90" y="0"/>
                  </a:moveTo>
                  <a:cubicBezTo>
                    <a:pt x="1439" y="2400"/>
                    <a:pt x="687" y="4800"/>
                    <a:pt x="312" y="7326"/>
                  </a:cubicBezTo>
                  <a:cubicBezTo>
                    <a:pt x="-64" y="9853"/>
                    <a:pt x="-64" y="12505"/>
                    <a:pt x="124" y="14147"/>
                  </a:cubicBezTo>
                  <a:cubicBezTo>
                    <a:pt x="312" y="15789"/>
                    <a:pt x="687" y="16421"/>
                    <a:pt x="1533" y="16800"/>
                  </a:cubicBezTo>
                  <a:cubicBezTo>
                    <a:pt x="2378" y="17179"/>
                    <a:pt x="3693" y="17305"/>
                    <a:pt x="4632" y="17116"/>
                  </a:cubicBezTo>
                  <a:cubicBezTo>
                    <a:pt x="5571" y="16926"/>
                    <a:pt x="6134" y="16421"/>
                    <a:pt x="6698" y="15853"/>
                  </a:cubicBezTo>
                  <a:cubicBezTo>
                    <a:pt x="7261" y="15284"/>
                    <a:pt x="7825" y="14653"/>
                    <a:pt x="8106" y="13958"/>
                  </a:cubicBezTo>
                  <a:cubicBezTo>
                    <a:pt x="8388" y="13263"/>
                    <a:pt x="8388" y="12505"/>
                    <a:pt x="8013" y="11937"/>
                  </a:cubicBezTo>
                  <a:cubicBezTo>
                    <a:pt x="7637" y="11368"/>
                    <a:pt x="6886" y="10989"/>
                    <a:pt x="6228" y="11053"/>
                  </a:cubicBezTo>
                  <a:cubicBezTo>
                    <a:pt x="5571" y="11116"/>
                    <a:pt x="5007" y="11621"/>
                    <a:pt x="4538" y="12189"/>
                  </a:cubicBezTo>
                  <a:cubicBezTo>
                    <a:pt x="4068" y="12758"/>
                    <a:pt x="3693" y="13389"/>
                    <a:pt x="3505" y="14147"/>
                  </a:cubicBezTo>
                  <a:cubicBezTo>
                    <a:pt x="3317" y="14905"/>
                    <a:pt x="3317" y="15789"/>
                    <a:pt x="3693" y="16421"/>
                  </a:cubicBezTo>
                  <a:cubicBezTo>
                    <a:pt x="4068" y="17053"/>
                    <a:pt x="4819" y="17432"/>
                    <a:pt x="6510" y="17305"/>
                  </a:cubicBezTo>
                  <a:cubicBezTo>
                    <a:pt x="8200" y="17179"/>
                    <a:pt x="10830" y="16547"/>
                    <a:pt x="12896" y="15726"/>
                  </a:cubicBezTo>
                  <a:cubicBezTo>
                    <a:pt x="14962" y="14905"/>
                    <a:pt x="16465" y="13895"/>
                    <a:pt x="17873" y="12695"/>
                  </a:cubicBezTo>
                  <a:cubicBezTo>
                    <a:pt x="19282" y="11495"/>
                    <a:pt x="20597" y="10105"/>
                    <a:pt x="21066" y="9789"/>
                  </a:cubicBezTo>
                  <a:cubicBezTo>
                    <a:pt x="21536" y="9474"/>
                    <a:pt x="21160" y="10232"/>
                    <a:pt x="20879" y="12000"/>
                  </a:cubicBezTo>
                  <a:cubicBezTo>
                    <a:pt x="20597" y="13768"/>
                    <a:pt x="20409" y="16547"/>
                    <a:pt x="20033" y="18316"/>
                  </a:cubicBezTo>
                  <a:cubicBezTo>
                    <a:pt x="19658" y="20084"/>
                    <a:pt x="19094" y="20842"/>
                    <a:pt x="18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714500" y="450850"/>
              <a:ext cx="3530601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" y="20919"/>
                    <a:pt x="673" y="20238"/>
                    <a:pt x="1068" y="19605"/>
                  </a:cubicBezTo>
                  <a:cubicBezTo>
                    <a:pt x="1463" y="18973"/>
                    <a:pt x="1917" y="18389"/>
                    <a:pt x="2357" y="17830"/>
                  </a:cubicBezTo>
                  <a:cubicBezTo>
                    <a:pt x="2797" y="17270"/>
                    <a:pt x="3224" y="16735"/>
                    <a:pt x="3678" y="16200"/>
                  </a:cubicBezTo>
                  <a:cubicBezTo>
                    <a:pt x="4131" y="15665"/>
                    <a:pt x="4610" y="15130"/>
                    <a:pt x="5031" y="14716"/>
                  </a:cubicBezTo>
                  <a:cubicBezTo>
                    <a:pt x="5452" y="14303"/>
                    <a:pt x="5814" y="14011"/>
                    <a:pt x="6196" y="13695"/>
                  </a:cubicBezTo>
                  <a:cubicBezTo>
                    <a:pt x="6578" y="13378"/>
                    <a:pt x="6980" y="13038"/>
                    <a:pt x="7401" y="12673"/>
                  </a:cubicBezTo>
                  <a:cubicBezTo>
                    <a:pt x="7822" y="12308"/>
                    <a:pt x="8262" y="11919"/>
                    <a:pt x="8689" y="11578"/>
                  </a:cubicBezTo>
                  <a:cubicBezTo>
                    <a:pt x="9117" y="11238"/>
                    <a:pt x="9531" y="10946"/>
                    <a:pt x="9958" y="10605"/>
                  </a:cubicBezTo>
                  <a:cubicBezTo>
                    <a:pt x="10386" y="10265"/>
                    <a:pt x="10826" y="9876"/>
                    <a:pt x="11292" y="9486"/>
                  </a:cubicBezTo>
                  <a:cubicBezTo>
                    <a:pt x="11758" y="9097"/>
                    <a:pt x="12250" y="8708"/>
                    <a:pt x="12710" y="8295"/>
                  </a:cubicBezTo>
                  <a:cubicBezTo>
                    <a:pt x="13170" y="7881"/>
                    <a:pt x="13597" y="7443"/>
                    <a:pt x="14057" y="7005"/>
                  </a:cubicBezTo>
                  <a:cubicBezTo>
                    <a:pt x="14517" y="6568"/>
                    <a:pt x="15009" y="6130"/>
                    <a:pt x="15462" y="5716"/>
                  </a:cubicBezTo>
                  <a:cubicBezTo>
                    <a:pt x="15915" y="5303"/>
                    <a:pt x="16329" y="4914"/>
                    <a:pt x="16737" y="4524"/>
                  </a:cubicBezTo>
                  <a:cubicBezTo>
                    <a:pt x="17145" y="4135"/>
                    <a:pt x="17547" y="3746"/>
                    <a:pt x="18091" y="3235"/>
                  </a:cubicBezTo>
                  <a:cubicBezTo>
                    <a:pt x="18635" y="2724"/>
                    <a:pt x="19321" y="2092"/>
                    <a:pt x="19929" y="1532"/>
                  </a:cubicBezTo>
                  <a:cubicBezTo>
                    <a:pt x="20538" y="973"/>
                    <a:pt x="21069" y="4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892300" y="590550"/>
              <a:ext cx="3187700" cy="8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20812"/>
                    <a:pt x="1004" y="20023"/>
                    <a:pt x="1535" y="19393"/>
                  </a:cubicBezTo>
                  <a:cubicBezTo>
                    <a:pt x="2065" y="18762"/>
                    <a:pt x="2625" y="18289"/>
                    <a:pt x="3163" y="17842"/>
                  </a:cubicBezTo>
                  <a:cubicBezTo>
                    <a:pt x="3700" y="17396"/>
                    <a:pt x="4217" y="16975"/>
                    <a:pt x="4755" y="16476"/>
                  </a:cubicBezTo>
                  <a:cubicBezTo>
                    <a:pt x="5292" y="15977"/>
                    <a:pt x="5852" y="15399"/>
                    <a:pt x="6433" y="14847"/>
                  </a:cubicBezTo>
                  <a:cubicBezTo>
                    <a:pt x="7014" y="14295"/>
                    <a:pt x="7616" y="13769"/>
                    <a:pt x="8125" y="13296"/>
                  </a:cubicBezTo>
                  <a:cubicBezTo>
                    <a:pt x="8634" y="12823"/>
                    <a:pt x="9050" y="12403"/>
                    <a:pt x="9480" y="11982"/>
                  </a:cubicBezTo>
                  <a:cubicBezTo>
                    <a:pt x="9911" y="11562"/>
                    <a:pt x="10355" y="11142"/>
                    <a:pt x="10800" y="10721"/>
                  </a:cubicBezTo>
                  <a:cubicBezTo>
                    <a:pt x="11245" y="10301"/>
                    <a:pt x="11689" y="9880"/>
                    <a:pt x="12155" y="9434"/>
                  </a:cubicBezTo>
                  <a:cubicBezTo>
                    <a:pt x="12622" y="8987"/>
                    <a:pt x="13109" y="8514"/>
                    <a:pt x="13575" y="8067"/>
                  </a:cubicBezTo>
                  <a:cubicBezTo>
                    <a:pt x="14041" y="7620"/>
                    <a:pt x="14486" y="7200"/>
                    <a:pt x="14924" y="6780"/>
                  </a:cubicBezTo>
                  <a:cubicBezTo>
                    <a:pt x="15361" y="6359"/>
                    <a:pt x="15791" y="5939"/>
                    <a:pt x="16222" y="5492"/>
                  </a:cubicBezTo>
                  <a:cubicBezTo>
                    <a:pt x="16652" y="5045"/>
                    <a:pt x="17082" y="4572"/>
                    <a:pt x="17663" y="3942"/>
                  </a:cubicBezTo>
                  <a:cubicBezTo>
                    <a:pt x="18244" y="3311"/>
                    <a:pt x="18975" y="2523"/>
                    <a:pt x="19657" y="1839"/>
                  </a:cubicBezTo>
                  <a:cubicBezTo>
                    <a:pt x="20338" y="1156"/>
                    <a:pt x="20969" y="5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263603" y="1666435"/>
              <a:ext cx="155747" cy="49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80" fill="norm" stroke="1" extrusionOk="0">
                  <a:moveTo>
                    <a:pt x="16007" y="3726"/>
                  </a:moveTo>
                  <a:cubicBezTo>
                    <a:pt x="16583" y="3268"/>
                    <a:pt x="17159" y="2811"/>
                    <a:pt x="17591" y="2170"/>
                  </a:cubicBezTo>
                  <a:cubicBezTo>
                    <a:pt x="18023" y="1529"/>
                    <a:pt x="18311" y="706"/>
                    <a:pt x="16727" y="294"/>
                  </a:cubicBezTo>
                  <a:cubicBezTo>
                    <a:pt x="15143" y="-118"/>
                    <a:pt x="11687" y="-118"/>
                    <a:pt x="8519" y="431"/>
                  </a:cubicBezTo>
                  <a:cubicBezTo>
                    <a:pt x="5351" y="980"/>
                    <a:pt x="2471" y="2079"/>
                    <a:pt x="1031" y="3085"/>
                  </a:cubicBezTo>
                  <a:cubicBezTo>
                    <a:pt x="-409" y="4092"/>
                    <a:pt x="-409" y="5007"/>
                    <a:pt x="1463" y="5877"/>
                  </a:cubicBezTo>
                  <a:cubicBezTo>
                    <a:pt x="3335" y="6746"/>
                    <a:pt x="7079" y="7570"/>
                    <a:pt x="9383" y="8165"/>
                  </a:cubicBezTo>
                  <a:cubicBezTo>
                    <a:pt x="11687" y="8760"/>
                    <a:pt x="12551" y="9126"/>
                    <a:pt x="12839" y="9538"/>
                  </a:cubicBezTo>
                  <a:cubicBezTo>
                    <a:pt x="13127" y="9950"/>
                    <a:pt x="12839" y="10407"/>
                    <a:pt x="12119" y="10774"/>
                  </a:cubicBezTo>
                  <a:cubicBezTo>
                    <a:pt x="11399" y="11140"/>
                    <a:pt x="10247" y="11414"/>
                    <a:pt x="8951" y="11597"/>
                  </a:cubicBezTo>
                  <a:cubicBezTo>
                    <a:pt x="7655" y="11780"/>
                    <a:pt x="6215" y="11872"/>
                    <a:pt x="6071" y="12146"/>
                  </a:cubicBezTo>
                  <a:cubicBezTo>
                    <a:pt x="5927" y="12421"/>
                    <a:pt x="7079" y="12879"/>
                    <a:pt x="8231" y="13611"/>
                  </a:cubicBezTo>
                  <a:cubicBezTo>
                    <a:pt x="9383" y="14343"/>
                    <a:pt x="10535" y="15350"/>
                    <a:pt x="10679" y="16402"/>
                  </a:cubicBezTo>
                  <a:cubicBezTo>
                    <a:pt x="10823" y="17455"/>
                    <a:pt x="9959" y="18553"/>
                    <a:pt x="9383" y="19377"/>
                  </a:cubicBezTo>
                  <a:cubicBezTo>
                    <a:pt x="8807" y="20201"/>
                    <a:pt x="8519" y="20750"/>
                    <a:pt x="9095" y="21070"/>
                  </a:cubicBezTo>
                  <a:cubicBezTo>
                    <a:pt x="9671" y="21390"/>
                    <a:pt x="11111" y="21482"/>
                    <a:pt x="13271" y="21253"/>
                  </a:cubicBezTo>
                  <a:cubicBezTo>
                    <a:pt x="15431" y="21024"/>
                    <a:pt x="18311" y="20475"/>
                    <a:pt x="21191" y="19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495550" y="1835150"/>
              <a:ext cx="2095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4114"/>
                    <a:pt x="7418" y="8229"/>
                    <a:pt x="11018" y="11829"/>
                  </a:cubicBezTo>
                  <a:cubicBezTo>
                    <a:pt x="14618" y="15429"/>
                    <a:pt x="18109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601504" y="1765300"/>
              <a:ext cx="10359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7255" y="2550"/>
                    <a:pt x="13367" y="5100"/>
                    <a:pt x="9695" y="7725"/>
                  </a:cubicBezTo>
                  <a:cubicBezTo>
                    <a:pt x="6023" y="10350"/>
                    <a:pt x="2567" y="13050"/>
                    <a:pt x="1055" y="15375"/>
                  </a:cubicBezTo>
                  <a:cubicBezTo>
                    <a:pt x="-457" y="17700"/>
                    <a:pt x="-25" y="19650"/>
                    <a:pt x="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743200" y="1962149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857500" y="2044700"/>
              <a:ext cx="44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073400" y="20192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397250" y="1955800"/>
              <a:ext cx="57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511550" y="197485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898900" y="1574800"/>
              <a:ext cx="2476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133"/>
                    <a:pt x="1846" y="267"/>
                    <a:pt x="3877" y="1933"/>
                  </a:cubicBezTo>
                  <a:cubicBezTo>
                    <a:pt x="5908" y="3600"/>
                    <a:pt x="9046" y="6800"/>
                    <a:pt x="12185" y="10333"/>
                  </a:cubicBezTo>
                  <a:cubicBezTo>
                    <a:pt x="15323" y="13867"/>
                    <a:pt x="18462" y="17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032250" y="1555750"/>
              <a:ext cx="1397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364" y="621"/>
                  </a:cubicBezTo>
                  <a:cubicBezTo>
                    <a:pt x="14400" y="1241"/>
                    <a:pt x="12109" y="2483"/>
                    <a:pt x="9327" y="5028"/>
                  </a:cubicBezTo>
                  <a:cubicBezTo>
                    <a:pt x="6545" y="7572"/>
                    <a:pt x="3273" y="11421"/>
                    <a:pt x="1636" y="14400"/>
                  </a:cubicBezTo>
                  <a:cubicBezTo>
                    <a:pt x="0" y="17379"/>
                    <a:pt x="0" y="19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255440" y="1824175"/>
              <a:ext cx="119711" cy="12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85" fill="norm" stroke="1" extrusionOk="0">
                  <a:moveTo>
                    <a:pt x="2106" y="8346"/>
                  </a:moveTo>
                  <a:cubicBezTo>
                    <a:pt x="2106" y="10506"/>
                    <a:pt x="2106" y="12666"/>
                    <a:pt x="1727" y="15186"/>
                  </a:cubicBezTo>
                  <a:cubicBezTo>
                    <a:pt x="1348" y="17706"/>
                    <a:pt x="590" y="20586"/>
                    <a:pt x="211" y="20946"/>
                  </a:cubicBezTo>
                  <a:cubicBezTo>
                    <a:pt x="-168" y="21306"/>
                    <a:pt x="-168" y="19146"/>
                    <a:pt x="1348" y="15546"/>
                  </a:cubicBezTo>
                  <a:cubicBezTo>
                    <a:pt x="2864" y="11946"/>
                    <a:pt x="5895" y="6906"/>
                    <a:pt x="8737" y="3846"/>
                  </a:cubicBezTo>
                  <a:cubicBezTo>
                    <a:pt x="11579" y="786"/>
                    <a:pt x="14232" y="-294"/>
                    <a:pt x="16127" y="66"/>
                  </a:cubicBezTo>
                  <a:cubicBezTo>
                    <a:pt x="18021" y="426"/>
                    <a:pt x="19158" y="2226"/>
                    <a:pt x="19916" y="5106"/>
                  </a:cubicBezTo>
                  <a:cubicBezTo>
                    <a:pt x="20674" y="7986"/>
                    <a:pt x="21053" y="11946"/>
                    <a:pt x="21432" y="15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489450" y="1458700"/>
              <a:ext cx="111941" cy="52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0" fill="norm" stroke="1" extrusionOk="0">
                  <a:moveTo>
                    <a:pt x="0" y="1119"/>
                  </a:moveTo>
                  <a:cubicBezTo>
                    <a:pt x="1200" y="771"/>
                    <a:pt x="2400" y="423"/>
                    <a:pt x="4000" y="205"/>
                  </a:cubicBezTo>
                  <a:cubicBezTo>
                    <a:pt x="5600" y="-13"/>
                    <a:pt x="7600" y="-100"/>
                    <a:pt x="9200" y="161"/>
                  </a:cubicBezTo>
                  <a:cubicBezTo>
                    <a:pt x="10800" y="423"/>
                    <a:pt x="12000" y="1032"/>
                    <a:pt x="12000" y="2121"/>
                  </a:cubicBezTo>
                  <a:cubicBezTo>
                    <a:pt x="12000" y="3210"/>
                    <a:pt x="10800" y="4777"/>
                    <a:pt x="10200" y="6127"/>
                  </a:cubicBezTo>
                  <a:cubicBezTo>
                    <a:pt x="9600" y="7477"/>
                    <a:pt x="9600" y="8610"/>
                    <a:pt x="11600" y="10003"/>
                  </a:cubicBezTo>
                  <a:cubicBezTo>
                    <a:pt x="13600" y="11397"/>
                    <a:pt x="17600" y="13052"/>
                    <a:pt x="19600" y="14706"/>
                  </a:cubicBezTo>
                  <a:cubicBezTo>
                    <a:pt x="21600" y="16361"/>
                    <a:pt x="21600" y="18016"/>
                    <a:pt x="20000" y="19148"/>
                  </a:cubicBezTo>
                  <a:cubicBezTo>
                    <a:pt x="18400" y="20281"/>
                    <a:pt x="15200" y="20890"/>
                    <a:pt x="1200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023794" y="1689100"/>
              <a:ext cx="310207" cy="12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9" fill="norm" stroke="1" extrusionOk="0">
                  <a:moveTo>
                    <a:pt x="1256" y="19769"/>
                  </a:moveTo>
                  <a:cubicBezTo>
                    <a:pt x="669" y="18671"/>
                    <a:pt x="81" y="17573"/>
                    <a:pt x="7" y="15010"/>
                  </a:cubicBezTo>
                  <a:cubicBezTo>
                    <a:pt x="-66" y="12447"/>
                    <a:pt x="375" y="8420"/>
                    <a:pt x="1256" y="5858"/>
                  </a:cubicBezTo>
                  <a:cubicBezTo>
                    <a:pt x="2138" y="3295"/>
                    <a:pt x="3461" y="2197"/>
                    <a:pt x="4636" y="3112"/>
                  </a:cubicBezTo>
                  <a:cubicBezTo>
                    <a:pt x="5812" y="4027"/>
                    <a:pt x="6840" y="6956"/>
                    <a:pt x="7942" y="10251"/>
                  </a:cubicBezTo>
                  <a:cubicBezTo>
                    <a:pt x="9044" y="13546"/>
                    <a:pt x="10220" y="17207"/>
                    <a:pt x="11175" y="19220"/>
                  </a:cubicBezTo>
                  <a:cubicBezTo>
                    <a:pt x="12130" y="21234"/>
                    <a:pt x="12865" y="21600"/>
                    <a:pt x="13526" y="21234"/>
                  </a:cubicBezTo>
                  <a:cubicBezTo>
                    <a:pt x="14187" y="20868"/>
                    <a:pt x="14775" y="19769"/>
                    <a:pt x="16097" y="16108"/>
                  </a:cubicBezTo>
                  <a:cubicBezTo>
                    <a:pt x="17420" y="12447"/>
                    <a:pt x="19477" y="6224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585264" y="1454150"/>
              <a:ext cx="224987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078" y="8836"/>
                  </a:moveTo>
                  <a:cubicBezTo>
                    <a:pt x="1472" y="11081"/>
                    <a:pt x="866" y="13325"/>
                    <a:pt x="564" y="15218"/>
                  </a:cubicBezTo>
                  <a:cubicBezTo>
                    <a:pt x="261" y="17112"/>
                    <a:pt x="261" y="18655"/>
                    <a:pt x="261" y="19777"/>
                  </a:cubicBezTo>
                  <a:cubicBezTo>
                    <a:pt x="261" y="20899"/>
                    <a:pt x="261" y="21600"/>
                    <a:pt x="160" y="21600"/>
                  </a:cubicBezTo>
                  <a:cubicBezTo>
                    <a:pt x="59" y="21600"/>
                    <a:pt x="-143" y="20899"/>
                    <a:pt x="160" y="18374"/>
                  </a:cubicBezTo>
                  <a:cubicBezTo>
                    <a:pt x="463" y="15849"/>
                    <a:pt x="1270" y="11501"/>
                    <a:pt x="1876" y="8345"/>
                  </a:cubicBezTo>
                  <a:cubicBezTo>
                    <a:pt x="2481" y="5190"/>
                    <a:pt x="2885" y="3226"/>
                    <a:pt x="3390" y="1964"/>
                  </a:cubicBezTo>
                  <a:cubicBezTo>
                    <a:pt x="3894" y="701"/>
                    <a:pt x="4500" y="140"/>
                    <a:pt x="4803" y="561"/>
                  </a:cubicBezTo>
                  <a:cubicBezTo>
                    <a:pt x="5106" y="982"/>
                    <a:pt x="5106" y="2384"/>
                    <a:pt x="5509" y="5119"/>
                  </a:cubicBezTo>
                  <a:cubicBezTo>
                    <a:pt x="5913" y="7855"/>
                    <a:pt x="6721" y="11922"/>
                    <a:pt x="7427" y="14657"/>
                  </a:cubicBezTo>
                  <a:cubicBezTo>
                    <a:pt x="8134" y="17392"/>
                    <a:pt x="8739" y="18795"/>
                    <a:pt x="9446" y="19847"/>
                  </a:cubicBezTo>
                  <a:cubicBezTo>
                    <a:pt x="10152" y="20899"/>
                    <a:pt x="10960" y="21600"/>
                    <a:pt x="12272" y="21319"/>
                  </a:cubicBezTo>
                  <a:cubicBezTo>
                    <a:pt x="13584" y="21039"/>
                    <a:pt x="15401" y="19777"/>
                    <a:pt x="16713" y="16971"/>
                  </a:cubicBezTo>
                  <a:cubicBezTo>
                    <a:pt x="18025" y="14166"/>
                    <a:pt x="18833" y="9818"/>
                    <a:pt x="19539" y="6732"/>
                  </a:cubicBezTo>
                  <a:cubicBezTo>
                    <a:pt x="20246" y="3647"/>
                    <a:pt x="20851" y="1823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838565" y="1523999"/>
              <a:ext cx="225685" cy="19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59" fill="norm" stroke="1" extrusionOk="0">
                  <a:moveTo>
                    <a:pt x="6989" y="6139"/>
                  </a:moveTo>
                  <a:cubicBezTo>
                    <a:pt x="4971" y="6821"/>
                    <a:pt x="2952" y="7503"/>
                    <a:pt x="1741" y="9208"/>
                  </a:cubicBezTo>
                  <a:cubicBezTo>
                    <a:pt x="530" y="10914"/>
                    <a:pt x="126" y="13642"/>
                    <a:pt x="25" y="15575"/>
                  </a:cubicBezTo>
                  <a:cubicBezTo>
                    <a:pt x="-76" y="17507"/>
                    <a:pt x="126" y="18644"/>
                    <a:pt x="731" y="19440"/>
                  </a:cubicBezTo>
                  <a:cubicBezTo>
                    <a:pt x="1337" y="20236"/>
                    <a:pt x="2346" y="20691"/>
                    <a:pt x="3154" y="20463"/>
                  </a:cubicBezTo>
                  <a:cubicBezTo>
                    <a:pt x="3961" y="20236"/>
                    <a:pt x="4567" y="19326"/>
                    <a:pt x="5072" y="16939"/>
                  </a:cubicBezTo>
                  <a:cubicBezTo>
                    <a:pt x="5576" y="14552"/>
                    <a:pt x="5980" y="10686"/>
                    <a:pt x="6182" y="8185"/>
                  </a:cubicBezTo>
                  <a:cubicBezTo>
                    <a:pt x="6384" y="5684"/>
                    <a:pt x="6384" y="4547"/>
                    <a:pt x="6888" y="4093"/>
                  </a:cubicBezTo>
                  <a:cubicBezTo>
                    <a:pt x="7393" y="3638"/>
                    <a:pt x="8403" y="3865"/>
                    <a:pt x="9614" y="4888"/>
                  </a:cubicBezTo>
                  <a:cubicBezTo>
                    <a:pt x="10825" y="5912"/>
                    <a:pt x="12238" y="7731"/>
                    <a:pt x="13146" y="10345"/>
                  </a:cubicBezTo>
                  <a:cubicBezTo>
                    <a:pt x="14055" y="12960"/>
                    <a:pt x="14459" y="16371"/>
                    <a:pt x="14358" y="18531"/>
                  </a:cubicBezTo>
                  <a:cubicBezTo>
                    <a:pt x="14257" y="20691"/>
                    <a:pt x="13651" y="21600"/>
                    <a:pt x="13348" y="21145"/>
                  </a:cubicBezTo>
                  <a:cubicBezTo>
                    <a:pt x="13045" y="20691"/>
                    <a:pt x="13045" y="18872"/>
                    <a:pt x="14459" y="15120"/>
                  </a:cubicBezTo>
                  <a:cubicBezTo>
                    <a:pt x="15872" y="11368"/>
                    <a:pt x="18698" y="5684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260013" y="1403350"/>
              <a:ext cx="10268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20958" y="0"/>
                  </a:moveTo>
                  <a:cubicBezTo>
                    <a:pt x="18798" y="147"/>
                    <a:pt x="16638" y="294"/>
                    <a:pt x="13182" y="2424"/>
                  </a:cubicBezTo>
                  <a:cubicBezTo>
                    <a:pt x="9726" y="4555"/>
                    <a:pt x="4974" y="8669"/>
                    <a:pt x="2382" y="11755"/>
                  </a:cubicBezTo>
                  <a:cubicBezTo>
                    <a:pt x="-210" y="14841"/>
                    <a:pt x="-642" y="16898"/>
                    <a:pt x="870" y="18367"/>
                  </a:cubicBezTo>
                  <a:cubicBezTo>
                    <a:pt x="2382" y="19837"/>
                    <a:pt x="5838" y="20718"/>
                    <a:pt x="9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356350" y="1436335"/>
              <a:ext cx="247650" cy="2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1337"/>
                  </a:moveTo>
                  <a:cubicBezTo>
                    <a:pt x="1662" y="18845"/>
                    <a:pt x="3323" y="16352"/>
                    <a:pt x="4708" y="13362"/>
                  </a:cubicBezTo>
                  <a:cubicBezTo>
                    <a:pt x="6092" y="10371"/>
                    <a:pt x="7200" y="6882"/>
                    <a:pt x="7938" y="4389"/>
                  </a:cubicBezTo>
                  <a:cubicBezTo>
                    <a:pt x="8677" y="1897"/>
                    <a:pt x="9046" y="402"/>
                    <a:pt x="9231" y="69"/>
                  </a:cubicBezTo>
                  <a:cubicBezTo>
                    <a:pt x="9415" y="-263"/>
                    <a:pt x="9415" y="568"/>
                    <a:pt x="9046" y="3309"/>
                  </a:cubicBezTo>
                  <a:cubicBezTo>
                    <a:pt x="8677" y="6051"/>
                    <a:pt x="7938" y="10703"/>
                    <a:pt x="7569" y="13528"/>
                  </a:cubicBezTo>
                  <a:cubicBezTo>
                    <a:pt x="7200" y="16352"/>
                    <a:pt x="7200" y="17349"/>
                    <a:pt x="7754" y="18263"/>
                  </a:cubicBezTo>
                  <a:cubicBezTo>
                    <a:pt x="8308" y="19177"/>
                    <a:pt x="9415" y="20008"/>
                    <a:pt x="10246" y="20091"/>
                  </a:cubicBezTo>
                  <a:cubicBezTo>
                    <a:pt x="11077" y="20174"/>
                    <a:pt x="11631" y="19509"/>
                    <a:pt x="13015" y="16768"/>
                  </a:cubicBezTo>
                  <a:cubicBezTo>
                    <a:pt x="14400" y="14026"/>
                    <a:pt x="16615" y="9208"/>
                    <a:pt x="17815" y="6383"/>
                  </a:cubicBezTo>
                  <a:cubicBezTo>
                    <a:pt x="19015" y="3559"/>
                    <a:pt x="19200" y="2728"/>
                    <a:pt x="19292" y="2977"/>
                  </a:cubicBezTo>
                  <a:cubicBezTo>
                    <a:pt x="19385" y="3226"/>
                    <a:pt x="19385" y="4555"/>
                    <a:pt x="19477" y="6799"/>
                  </a:cubicBezTo>
                  <a:cubicBezTo>
                    <a:pt x="19569" y="9042"/>
                    <a:pt x="19754" y="12199"/>
                    <a:pt x="20123" y="14109"/>
                  </a:cubicBezTo>
                  <a:cubicBezTo>
                    <a:pt x="20492" y="16020"/>
                    <a:pt x="21046" y="16685"/>
                    <a:pt x="21600" y="17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654800" y="1638300"/>
              <a:ext cx="889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711950" y="1644650"/>
              <a:ext cx="508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847"/>
                    <a:pt x="12600" y="1694"/>
                    <a:pt x="9000" y="5294"/>
                  </a:cubicBezTo>
                  <a:cubicBezTo>
                    <a:pt x="5400" y="8894"/>
                    <a:pt x="2700" y="15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877050" y="1651000"/>
              <a:ext cx="381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242694" y="1460500"/>
              <a:ext cx="377307" cy="2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18" fill="norm" stroke="1" extrusionOk="0">
                  <a:moveTo>
                    <a:pt x="4803" y="5290"/>
                  </a:moveTo>
                  <a:cubicBezTo>
                    <a:pt x="4445" y="9698"/>
                    <a:pt x="4087" y="14106"/>
                    <a:pt x="3729" y="16751"/>
                  </a:cubicBezTo>
                  <a:cubicBezTo>
                    <a:pt x="3371" y="19396"/>
                    <a:pt x="3013" y="20278"/>
                    <a:pt x="2536" y="20829"/>
                  </a:cubicBezTo>
                  <a:cubicBezTo>
                    <a:pt x="2059" y="21380"/>
                    <a:pt x="1462" y="21600"/>
                    <a:pt x="865" y="19727"/>
                  </a:cubicBezTo>
                  <a:cubicBezTo>
                    <a:pt x="269" y="17853"/>
                    <a:pt x="-328" y="13886"/>
                    <a:pt x="209" y="11020"/>
                  </a:cubicBezTo>
                  <a:cubicBezTo>
                    <a:pt x="746" y="8155"/>
                    <a:pt x="2417" y="6392"/>
                    <a:pt x="4863" y="5069"/>
                  </a:cubicBezTo>
                  <a:cubicBezTo>
                    <a:pt x="7310" y="3747"/>
                    <a:pt x="10532" y="2865"/>
                    <a:pt x="13396" y="2094"/>
                  </a:cubicBezTo>
                  <a:cubicBezTo>
                    <a:pt x="16260" y="1322"/>
                    <a:pt x="18766" y="661"/>
                    <a:pt x="212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435850" y="1701800"/>
              <a:ext cx="889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454900" y="1708150"/>
              <a:ext cx="1016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64"/>
                    <a:pt x="14400" y="3927"/>
                    <a:pt x="10800" y="7527"/>
                  </a:cubicBezTo>
                  <a:cubicBezTo>
                    <a:pt x="7200" y="11127"/>
                    <a:pt x="3600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696200" y="1242140"/>
              <a:ext cx="139700" cy="14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7655"/>
                  </a:moveTo>
                  <a:cubicBezTo>
                    <a:pt x="0" y="6134"/>
                    <a:pt x="0" y="4613"/>
                    <a:pt x="1145" y="3244"/>
                  </a:cubicBezTo>
                  <a:cubicBezTo>
                    <a:pt x="2291" y="1875"/>
                    <a:pt x="4582" y="658"/>
                    <a:pt x="6709" y="201"/>
                  </a:cubicBezTo>
                  <a:cubicBezTo>
                    <a:pt x="8836" y="-255"/>
                    <a:pt x="10800" y="49"/>
                    <a:pt x="11782" y="1266"/>
                  </a:cubicBezTo>
                  <a:cubicBezTo>
                    <a:pt x="12764" y="2483"/>
                    <a:pt x="12764" y="4613"/>
                    <a:pt x="11127" y="7503"/>
                  </a:cubicBezTo>
                  <a:cubicBezTo>
                    <a:pt x="9491" y="10393"/>
                    <a:pt x="6218" y="14044"/>
                    <a:pt x="4091" y="16477"/>
                  </a:cubicBezTo>
                  <a:cubicBezTo>
                    <a:pt x="1964" y="18911"/>
                    <a:pt x="982" y="20128"/>
                    <a:pt x="1309" y="20737"/>
                  </a:cubicBezTo>
                  <a:cubicBezTo>
                    <a:pt x="1636" y="21345"/>
                    <a:pt x="3273" y="21345"/>
                    <a:pt x="6873" y="20889"/>
                  </a:cubicBezTo>
                  <a:cubicBezTo>
                    <a:pt x="10473" y="20432"/>
                    <a:pt x="16036" y="19520"/>
                    <a:pt x="21600" y="18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854950" y="1200149"/>
              <a:ext cx="131704" cy="4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82" fill="norm" stroke="1" extrusionOk="0">
                  <a:moveTo>
                    <a:pt x="13162" y="0"/>
                  </a:moveTo>
                  <a:cubicBezTo>
                    <a:pt x="16200" y="3152"/>
                    <a:pt x="19237" y="6304"/>
                    <a:pt x="20419" y="9270"/>
                  </a:cubicBezTo>
                  <a:cubicBezTo>
                    <a:pt x="21600" y="12237"/>
                    <a:pt x="20925" y="15018"/>
                    <a:pt x="18900" y="17058"/>
                  </a:cubicBezTo>
                  <a:cubicBezTo>
                    <a:pt x="16875" y="19097"/>
                    <a:pt x="13500" y="20395"/>
                    <a:pt x="10125" y="20997"/>
                  </a:cubicBezTo>
                  <a:cubicBezTo>
                    <a:pt x="6750" y="21600"/>
                    <a:pt x="3375" y="21507"/>
                    <a:pt x="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472515" y="2701677"/>
              <a:ext cx="150035" cy="45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7" fill="norm" stroke="1" extrusionOk="0">
                  <a:moveTo>
                    <a:pt x="20365" y="1662"/>
                  </a:moveTo>
                  <a:cubicBezTo>
                    <a:pt x="18265" y="962"/>
                    <a:pt x="16165" y="262"/>
                    <a:pt x="13465" y="62"/>
                  </a:cubicBezTo>
                  <a:cubicBezTo>
                    <a:pt x="10765" y="-138"/>
                    <a:pt x="7465" y="162"/>
                    <a:pt x="4915" y="762"/>
                  </a:cubicBezTo>
                  <a:cubicBezTo>
                    <a:pt x="2365" y="1362"/>
                    <a:pt x="565" y="2262"/>
                    <a:pt x="115" y="3262"/>
                  </a:cubicBezTo>
                  <a:cubicBezTo>
                    <a:pt x="-335" y="4262"/>
                    <a:pt x="565" y="5362"/>
                    <a:pt x="2365" y="6462"/>
                  </a:cubicBezTo>
                  <a:cubicBezTo>
                    <a:pt x="4165" y="7562"/>
                    <a:pt x="6865" y="8662"/>
                    <a:pt x="8365" y="9512"/>
                  </a:cubicBezTo>
                  <a:cubicBezTo>
                    <a:pt x="9865" y="10362"/>
                    <a:pt x="10165" y="10962"/>
                    <a:pt x="10165" y="11512"/>
                  </a:cubicBezTo>
                  <a:cubicBezTo>
                    <a:pt x="10165" y="12062"/>
                    <a:pt x="9865" y="12562"/>
                    <a:pt x="8815" y="12962"/>
                  </a:cubicBezTo>
                  <a:cubicBezTo>
                    <a:pt x="7765" y="13362"/>
                    <a:pt x="5965" y="13662"/>
                    <a:pt x="4765" y="13562"/>
                  </a:cubicBezTo>
                  <a:cubicBezTo>
                    <a:pt x="3565" y="13462"/>
                    <a:pt x="2965" y="12962"/>
                    <a:pt x="3265" y="12562"/>
                  </a:cubicBezTo>
                  <a:cubicBezTo>
                    <a:pt x="3565" y="12162"/>
                    <a:pt x="4765" y="11862"/>
                    <a:pt x="6115" y="11812"/>
                  </a:cubicBezTo>
                  <a:cubicBezTo>
                    <a:pt x="7465" y="11762"/>
                    <a:pt x="8965" y="11962"/>
                    <a:pt x="10315" y="12612"/>
                  </a:cubicBezTo>
                  <a:cubicBezTo>
                    <a:pt x="11665" y="13262"/>
                    <a:pt x="12865" y="14362"/>
                    <a:pt x="13465" y="15212"/>
                  </a:cubicBezTo>
                  <a:cubicBezTo>
                    <a:pt x="14065" y="16062"/>
                    <a:pt x="14065" y="16662"/>
                    <a:pt x="13615" y="17162"/>
                  </a:cubicBezTo>
                  <a:cubicBezTo>
                    <a:pt x="13165" y="17662"/>
                    <a:pt x="12265" y="18062"/>
                    <a:pt x="11365" y="18462"/>
                  </a:cubicBezTo>
                  <a:cubicBezTo>
                    <a:pt x="10465" y="18862"/>
                    <a:pt x="9565" y="19262"/>
                    <a:pt x="8815" y="19762"/>
                  </a:cubicBezTo>
                  <a:cubicBezTo>
                    <a:pt x="8065" y="20262"/>
                    <a:pt x="7465" y="20862"/>
                    <a:pt x="8215" y="21162"/>
                  </a:cubicBezTo>
                  <a:cubicBezTo>
                    <a:pt x="8965" y="21462"/>
                    <a:pt x="11065" y="21462"/>
                    <a:pt x="13465" y="21162"/>
                  </a:cubicBezTo>
                  <a:cubicBezTo>
                    <a:pt x="15865" y="20862"/>
                    <a:pt x="18565" y="20262"/>
                    <a:pt x="21265" y="19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743200" y="2764074"/>
              <a:ext cx="184150" cy="6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1241" y="88"/>
                    <a:pt x="2483" y="-1183"/>
                    <a:pt x="4841" y="1993"/>
                  </a:cubicBezTo>
                  <a:cubicBezTo>
                    <a:pt x="7200" y="5170"/>
                    <a:pt x="10676" y="12793"/>
                    <a:pt x="13655" y="16605"/>
                  </a:cubicBezTo>
                  <a:cubicBezTo>
                    <a:pt x="16634" y="20417"/>
                    <a:pt x="19117" y="20417"/>
                    <a:pt x="21600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899505" y="2720885"/>
              <a:ext cx="72295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34" fill="norm" stroke="1" extrusionOk="0">
                  <a:moveTo>
                    <a:pt x="21078" y="1094"/>
                  </a:moveTo>
                  <a:cubicBezTo>
                    <a:pt x="19227" y="514"/>
                    <a:pt x="17375" y="-66"/>
                    <a:pt x="15524" y="6"/>
                  </a:cubicBezTo>
                  <a:cubicBezTo>
                    <a:pt x="13672" y="79"/>
                    <a:pt x="11821" y="804"/>
                    <a:pt x="9661" y="2978"/>
                  </a:cubicBezTo>
                  <a:cubicBezTo>
                    <a:pt x="7501" y="5153"/>
                    <a:pt x="5032" y="8777"/>
                    <a:pt x="3489" y="11386"/>
                  </a:cubicBezTo>
                  <a:cubicBezTo>
                    <a:pt x="1947" y="13996"/>
                    <a:pt x="1329" y="15590"/>
                    <a:pt x="712" y="17040"/>
                  </a:cubicBezTo>
                  <a:cubicBezTo>
                    <a:pt x="95" y="18490"/>
                    <a:pt x="-522" y="19794"/>
                    <a:pt x="712" y="20519"/>
                  </a:cubicBezTo>
                  <a:cubicBezTo>
                    <a:pt x="1947" y="21244"/>
                    <a:pt x="5032" y="21389"/>
                    <a:pt x="8118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048000" y="29464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073400" y="3035300"/>
              <a:ext cx="88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213100" y="30479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486150" y="30289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898900" y="3060700"/>
              <a:ext cx="44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375150" y="2603500"/>
              <a:ext cx="152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96"/>
                    <a:pt x="7200" y="9391"/>
                    <a:pt x="10050" y="12991"/>
                  </a:cubicBezTo>
                  <a:cubicBezTo>
                    <a:pt x="12900" y="16591"/>
                    <a:pt x="15000" y="19096"/>
                    <a:pt x="16800" y="20348"/>
                  </a:cubicBezTo>
                  <a:cubicBezTo>
                    <a:pt x="18600" y="21600"/>
                    <a:pt x="201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490394" y="2603500"/>
              <a:ext cx="126057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7" fill="norm" stroke="1" extrusionOk="0">
                  <a:moveTo>
                    <a:pt x="21439" y="0"/>
                  </a:moveTo>
                  <a:cubicBezTo>
                    <a:pt x="17839" y="3736"/>
                    <a:pt x="14239" y="7472"/>
                    <a:pt x="10999" y="10858"/>
                  </a:cubicBezTo>
                  <a:cubicBezTo>
                    <a:pt x="7759" y="14244"/>
                    <a:pt x="4879" y="17280"/>
                    <a:pt x="2899" y="19090"/>
                  </a:cubicBezTo>
                  <a:cubicBezTo>
                    <a:pt x="919" y="20899"/>
                    <a:pt x="-161" y="21483"/>
                    <a:pt x="19" y="21542"/>
                  </a:cubicBezTo>
                  <a:cubicBezTo>
                    <a:pt x="199" y="21600"/>
                    <a:pt x="1639" y="21133"/>
                    <a:pt x="3079" y="20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624916" y="2914130"/>
              <a:ext cx="226485" cy="16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404" y="10167"/>
                  </a:moveTo>
                  <a:cubicBezTo>
                    <a:pt x="404" y="12972"/>
                    <a:pt x="404" y="15778"/>
                    <a:pt x="303" y="17882"/>
                  </a:cubicBezTo>
                  <a:cubicBezTo>
                    <a:pt x="202" y="19985"/>
                    <a:pt x="0" y="21388"/>
                    <a:pt x="0" y="21388"/>
                  </a:cubicBezTo>
                  <a:cubicBezTo>
                    <a:pt x="0" y="21388"/>
                    <a:pt x="202" y="19985"/>
                    <a:pt x="1312" y="16900"/>
                  </a:cubicBezTo>
                  <a:cubicBezTo>
                    <a:pt x="2422" y="13814"/>
                    <a:pt x="4441" y="9045"/>
                    <a:pt x="5854" y="6240"/>
                  </a:cubicBezTo>
                  <a:cubicBezTo>
                    <a:pt x="7267" y="3435"/>
                    <a:pt x="8075" y="2593"/>
                    <a:pt x="8882" y="2593"/>
                  </a:cubicBezTo>
                  <a:cubicBezTo>
                    <a:pt x="9690" y="2593"/>
                    <a:pt x="10497" y="3435"/>
                    <a:pt x="10901" y="4557"/>
                  </a:cubicBezTo>
                  <a:cubicBezTo>
                    <a:pt x="11305" y="5679"/>
                    <a:pt x="11305" y="7082"/>
                    <a:pt x="11204" y="8624"/>
                  </a:cubicBezTo>
                  <a:cubicBezTo>
                    <a:pt x="11103" y="10167"/>
                    <a:pt x="10901" y="11850"/>
                    <a:pt x="11103" y="11991"/>
                  </a:cubicBezTo>
                  <a:cubicBezTo>
                    <a:pt x="11305" y="12131"/>
                    <a:pt x="11910" y="10728"/>
                    <a:pt x="12920" y="8624"/>
                  </a:cubicBezTo>
                  <a:cubicBezTo>
                    <a:pt x="13929" y="6520"/>
                    <a:pt x="15342" y="3715"/>
                    <a:pt x="16553" y="2032"/>
                  </a:cubicBezTo>
                  <a:cubicBezTo>
                    <a:pt x="17764" y="349"/>
                    <a:pt x="18774" y="-212"/>
                    <a:pt x="19581" y="69"/>
                  </a:cubicBezTo>
                  <a:cubicBezTo>
                    <a:pt x="20389" y="349"/>
                    <a:pt x="20994" y="1471"/>
                    <a:pt x="21297" y="4417"/>
                  </a:cubicBezTo>
                  <a:cubicBezTo>
                    <a:pt x="21600" y="7362"/>
                    <a:pt x="21600" y="12131"/>
                    <a:pt x="21600" y="1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010150" y="2556470"/>
              <a:ext cx="110108" cy="59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64" fill="norm" stroke="1" extrusionOk="0">
                  <a:moveTo>
                    <a:pt x="0" y="1473"/>
                  </a:moveTo>
                  <a:cubicBezTo>
                    <a:pt x="408" y="1090"/>
                    <a:pt x="815" y="707"/>
                    <a:pt x="3260" y="400"/>
                  </a:cubicBezTo>
                  <a:cubicBezTo>
                    <a:pt x="5706" y="94"/>
                    <a:pt x="10189" y="-136"/>
                    <a:pt x="13653" y="94"/>
                  </a:cubicBezTo>
                  <a:cubicBezTo>
                    <a:pt x="17117" y="324"/>
                    <a:pt x="19562" y="1013"/>
                    <a:pt x="20581" y="2009"/>
                  </a:cubicBezTo>
                  <a:cubicBezTo>
                    <a:pt x="21600" y="3004"/>
                    <a:pt x="21192" y="4307"/>
                    <a:pt x="19358" y="5570"/>
                  </a:cubicBezTo>
                  <a:cubicBezTo>
                    <a:pt x="17525" y="6834"/>
                    <a:pt x="14264" y="8060"/>
                    <a:pt x="12430" y="9132"/>
                  </a:cubicBezTo>
                  <a:cubicBezTo>
                    <a:pt x="10596" y="10204"/>
                    <a:pt x="10189" y="11124"/>
                    <a:pt x="11004" y="12158"/>
                  </a:cubicBezTo>
                  <a:cubicBezTo>
                    <a:pt x="11819" y="13192"/>
                    <a:pt x="13857" y="14341"/>
                    <a:pt x="15894" y="15643"/>
                  </a:cubicBezTo>
                  <a:cubicBezTo>
                    <a:pt x="17932" y="16945"/>
                    <a:pt x="19970" y="18400"/>
                    <a:pt x="20785" y="19319"/>
                  </a:cubicBezTo>
                  <a:cubicBezTo>
                    <a:pt x="21600" y="20238"/>
                    <a:pt x="21192" y="20621"/>
                    <a:pt x="19766" y="20890"/>
                  </a:cubicBezTo>
                  <a:cubicBezTo>
                    <a:pt x="18340" y="21158"/>
                    <a:pt x="15894" y="21311"/>
                    <a:pt x="13449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621170" y="2803837"/>
              <a:ext cx="328781" cy="13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786" fill="norm" stroke="1" extrusionOk="0">
                  <a:moveTo>
                    <a:pt x="2384" y="20442"/>
                  </a:moveTo>
                  <a:cubicBezTo>
                    <a:pt x="1696" y="20124"/>
                    <a:pt x="1008" y="19806"/>
                    <a:pt x="527" y="18853"/>
                  </a:cubicBezTo>
                  <a:cubicBezTo>
                    <a:pt x="45" y="17901"/>
                    <a:pt x="-230" y="16312"/>
                    <a:pt x="252" y="13295"/>
                  </a:cubicBezTo>
                  <a:cubicBezTo>
                    <a:pt x="733" y="10277"/>
                    <a:pt x="1971" y="5830"/>
                    <a:pt x="2934" y="3130"/>
                  </a:cubicBezTo>
                  <a:cubicBezTo>
                    <a:pt x="3897" y="430"/>
                    <a:pt x="4585" y="-523"/>
                    <a:pt x="5755" y="271"/>
                  </a:cubicBezTo>
                  <a:cubicBezTo>
                    <a:pt x="6924" y="1065"/>
                    <a:pt x="8575" y="3606"/>
                    <a:pt x="9745" y="7259"/>
                  </a:cubicBezTo>
                  <a:cubicBezTo>
                    <a:pt x="10914" y="10912"/>
                    <a:pt x="11602" y="15677"/>
                    <a:pt x="12290" y="18218"/>
                  </a:cubicBezTo>
                  <a:cubicBezTo>
                    <a:pt x="12978" y="20759"/>
                    <a:pt x="13666" y="21077"/>
                    <a:pt x="14285" y="20601"/>
                  </a:cubicBezTo>
                  <a:cubicBezTo>
                    <a:pt x="14904" y="20124"/>
                    <a:pt x="15454" y="18853"/>
                    <a:pt x="16142" y="16789"/>
                  </a:cubicBezTo>
                  <a:cubicBezTo>
                    <a:pt x="16830" y="14724"/>
                    <a:pt x="17655" y="11865"/>
                    <a:pt x="18550" y="9324"/>
                  </a:cubicBezTo>
                  <a:cubicBezTo>
                    <a:pt x="19444" y="6783"/>
                    <a:pt x="20407" y="4559"/>
                    <a:pt x="21370" y="2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318891" y="2571750"/>
              <a:ext cx="266059" cy="39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6" fill="norm" stroke="1" extrusionOk="0">
                  <a:moveTo>
                    <a:pt x="3548" y="7928"/>
                  </a:moveTo>
                  <a:cubicBezTo>
                    <a:pt x="3034" y="11030"/>
                    <a:pt x="2519" y="14132"/>
                    <a:pt x="2177" y="16028"/>
                  </a:cubicBezTo>
                  <a:cubicBezTo>
                    <a:pt x="1834" y="17923"/>
                    <a:pt x="1662" y="18613"/>
                    <a:pt x="1319" y="19187"/>
                  </a:cubicBezTo>
                  <a:cubicBezTo>
                    <a:pt x="977" y="19762"/>
                    <a:pt x="462" y="20221"/>
                    <a:pt x="205" y="19991"/>
                  </a:cubicBezTo>
                  <a:cubicBezTo>
                    <a:pt x="-52" y="19762"/>
                    <a:pt x="-52" y="18843"/>
                    <a:pt x="119" y="16602"/>
                  </a:cubicBezTo>
                  <a:cubicBezTo>
                    <a:pt x="291" y="14362"/>
                    <a:pt x="634" y="10800"/>
                    <a:pt x="1062" y="8617"/>
                  </a:cubicBezTo>
                  <a:cubicBezTo>
                    <a:pt x="1491" y="6434"/>
                    <a:pt x="2005" y="5630"/>
                    <a:pt x="2777" y="4826"/>
                  </a:cubicBezTo>
                  <a:cubicBezTo>
                    <a:pt x="3548" y="4021"/>
                    <a:pt x="4577" y="3217"/>
                    <a:pt x="5177" y="3160"/>
                  </a:cubicBezTo>
                  <a:cubicBezTo>
                    <a:pt x="5777" y="3102"/>
                    <a:pt x="5948" y="3791"/>
                    <a:pt x="6634" y="5917"/>
                  </a:cubicBezTo>
                  <a:cubicBezTo>
                    <a:pt x="7319" y="8043"/>
                    <a:pt x="8519" y="11604"/>
                    <a:pt x="9291" y="14189"/>
                  </a:cubicBezTo>
                  <a:cubicBezTo>
                    <a:pt x="10062" y="16774"/>
                    <a:pt x="10405" y="18383"/>
                    <a:pt x="10834" y="19474"/>
                  </a:cubicBezTo>
                  <a:cubicBezTo>
                    <a:pt x="11262" y="20566"/>
                    <a:pt x="11777" y="21140"/>
                    <a:pt x="12462" y="21370"/>
                  </a:cubicBezTo>
                  <a:cubicBezTo>
                    <a:pt x="13148" y="21600"/>
                    <a:pt x="14005" y="21485"/>
                    <a:pt x="15119" y="20738"/>
                  </a:cubicBezTo>
                  <a:cubicBezTo>
                    <a:pt x="16234" y="19991"/>
                    <a:pt x="17605" y="18613"/>
                    <a:pt x="18719" y="16487"/>
                  </a:cubicBezTo>
                  <a:cubicBezTo>
                    <a:pt x="19834" y="14362"/>
                    <a:pt x="20691" y="11489"/>
                    <a:pt x="21119" y="8617"/>
                  </a:cubicBezTo>
                  <a:cubicBezTo>
                    <a:pt x="21548" y="5745"/>
                    <a:pt x="21548" y="2872"/>
                    <a:pt x="215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628178" y="2705100"/>
              <a:ext cx="223472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89" fill="norm" stroke="1" extrusionOk="0">
                  <a:moveTo>
                    <a:pt x="5620" y="7448"/>
                  </a:moveTo>
                  <a:cubicBezTo>
                    <a:pt x="4601" y="6952"/>
                    <a:pt x="3582" y="6455"/>
                    <a:pt x="2767" y="6703"/>
                  </a:cubicBezTo>
                  <a:cubicBezTo>
                    <a:pt x="1952" y="6952"/>
                    <a:pt x="1340" y="7945"/>
                    <a:pt x="831" y="10179"/>
                  </a:cubicBezTo>
                  <a:cubicBezTo>
                    <a:pt x="322" y="12414"/>
                    <a:pt x="-86" y="15890"/>
                    <a:pt x="16" y="18124"/>
                  </a:cubicBezTo>
                  <a:cubicBezTo>
                    <a:pt x="118" y="20359"/>
                    <a:pt x="729" y="21352"/>
                    <a:pt x="1442" y="21476"/>
                  </a:cubicBezTo>
                  <a:cubicBezTo>
                    <a:pt x="2156" y="21600"/>
                    <a:pt x="2971" y="20855"/>
                    <a:pt x="3684" y="18497"/>
                  </a:cubicBezTo>
                  <a:cubicBezTo>
                    <a:pt x="4397" y="16138"/>
                    <a:pt x="5008" y="12166"/>
                    <a:pt x="5212" y="9310"/>
                  </a:cubicBezTo>
                  <a:cubicBezTo>
                    <a:pt x="5416" y="6455"/>
                    <a:pt x="5212" y="4717"/>
                    <a:pt x="5620" y="3972"/>
                  </a:cubicBezTo>
                  <a:cubicBezTo>
                    <a:pt x="6027" y="3228"/>
                    <a:pt x="7046" y="3476"/>
                    <a:pt x="8371" y="4841"/>
                  </a:cubicBezTo>
                  <a:cubicBezTo>
                    <a:pt x="9695" y="6207"/>
                    <a:pt x="11325" y="8690"/>
                    <a:pt x="12344" y="10552"/>
                  </a:cubicBezTo>
                  <a:cubicBezTo>
                    <a:pt x="13363" y="12414"/>
                    <a:pt x="13771" y="13655"/>
                    <a:pt x="14076" y="15021"/>
                  </a:cubicBezTo>
                  <a:cubicBezTo>
                    <a:pt x="14382" y="16386"/>
                    <a:pt x="14586" y="17876"/>
                    <a:pt x="14280" y="18993"/>
                  </a:cubicBezTo>
                  <a:cubicBezTo>
                    <a:pt x="13974" y="20110"/>
                    <a:pt x="13159" y="20855"/>
                    <a:pt x="12650" y="20483"/>
                  </a:cubicBezTo>
                  <a:cubicBezTo>
                    <a:pt x="12140" y="20110"/>
                    <a:pt x="11937" y="18621"/>
                    <a:pt x="12446" y="16014"/>
                  </a:cubicBezTo>
                  <a:cubicBezTo>
                    <a:pt x="12956" y="13407"/>
                    <a:pt x="14178" y="9683"/>
                    <a:pt x="15808" y="6828"/>
                  </a:cubicBezTo>
                  <a:cubicBezTo>
                    <a:pt x="17439" y="3972"/>
                    <a:pt x="19476" y="1986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082493" y="2534592"/>
              <a:ext cx="105708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38" fill="norm" stroke="1" extrusionOk="0">
                  <a:moveTo>
                    <a:pt x="21151" y="769"/>
                  </a:moveTo>
                  <a:cubicBezTo>
                    <a:pt x="19457" y="353"/>
                    <a:pt x="17763" y="-62"/>
                    <a:pt x="16069" y="7"/>
                  </a:cubicBezTo>
                  <a:cubicBezTo>
                    <a:pt x="14375" y="76"/>
                    <a:pt x="12680" y="630"/>
                    <a:pt x="9927" y="2915"/>
                  </a:cubicBezTo>
                  <a:cubicBezTo>
                    <a:pt x="7175" y="5200"/>
                    <a:pt x="3363" y="9215"/>
                    <a:pt x="1457" y="12053"/>
                  </a:cubicBezTo>
                  <a:cubicBezTo>
                    <a:pt x="-449" y="14892"/>
                    <a:pt x="-449" y="16553"/>
                    <a:pt x="1245" y="17938"/>
                  </a:cubicBezTo>
                  <a:cubicBezTo>
                    <a:pt x="2939" y="19323"/>
                    <a:pt x="6327" y="20430"/>
                    <a:pt x="9716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181850" y="2615933"/>
              <a:ext cx="247650" cy="27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2031" y="17073"/>
                    <a:pt x="4062" y="12688"/>
                    <a:pt x="5262" y="9359"/>
                  </a:cubicBezTo>
                  <a:cubicBezTo>
                    <a:pt x="6462" y="6029"/>
                    <a:pt x="6831" y="3756"/>
                    <a:pt x="7015" y="2213"/>
                  </a:cubicBezTo>
                  <a:cubicBezTo>
                    <a:pt x="7200" y="670"/>
                    <a:pt x="7200" y="-142"/>
                    <a:pt x="7108" y="20"/>
                  </a:cubicBezTo>
                  <a:cubicBezTo>
                    <a:pt x="7015" y="183"/>
                    <a:pt x="6831" y="1320"/>
                    <a:pt x="6554" y="3593"/>
                  </a:cubicBezTo>
                  <a:cubicBezTo>
                    <a:pt x="6277" y="5867"/>
                    <a:pt x="5908" y="9278"/>
                    <a:pt x="5815" y="11389"/>
                  </a:cubicBezTo>
                  <a:cubicBezTo>
                    <a:pt x="5723" y="13500"/>
                    <a:pt x="5908" y="14312"/>
                    <a:pt x="6462" y="14962"/>
                  </a:cubicBezTo>
                  <a:cubicBezTo>
                    <a:pt x="7015" y="15611"/>
                    <a:pt x="7938" y="16099"/>
                    <a:pt x="8769" y="16099"/>
                  </a:cubicBezTo>
                  <a:cubicBezTo>
                    <a:pt x="9600" y="16099"/>
                    <a:pt x="10338" y="15611"/>
                    <a:pt x="11631" y="13906"/>
                  </a:cubicBezTo>
                  <a:cubicBezTo>
                    <a:pt x="12923" y="12201"/>
                    <a:pt x="14769" y="9278"/>
                    <a:pt x="15969" y="7247"/>
                  </a:cubicBezTo>
                  <a:cubicBezTo>
                    <a:pt x="17169" y="5217"/>
                    <a:pt x="17723" y="4081"/>
                    <a:pt x="18092" y="3106"/>
                  </a:cubicBezTo>
                  <a:cubicBezTo>
                    <a:pt x="18462" y="2132"/>
                    <a:pt x="18646" y="1320"/>
                    <a:pt x="18554" y="1401"/>
                  </a:cubicBezTo>
                  <a:cubicBezTo>
                    <a:pt x="18462" y="1482"/>
                    <a:pt x="18092" y="2456"/>
                    <a:pt x="17908" y="3999"/>
                  </a:cubicBezTo>
                  <a:cubicBezTo>
                    <a:pt x="17723" y="5542"/>
                    <a:pt x="17723" y="7653"/>
                    <a:pt x="18369" y="9359"/>
                  </a:cubicBezTo>
                  <a:cubicBezTo>
                    <a:pt x="19015" y="11064"/>
                    <a:pt x="20308" y="12363"/>
                    <a:pt x="21600" y="13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512050" y="2743200"/>
              <a:ext cx="76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545"/>
                    <a:pt x="8400" y="13091"/>
                    <a:pt x="12000" y="16691"/>
                  </a:cubicBezTo>
                  <a:cubicBezTo>
                    <a:pt x="15600" y="20291"/>
                    <a:pt x="18600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604306" y="2762250"/>
              <a:ext cx="47445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89" fill="norm" stroke="1" extrusionOk="0">
                  <a:moveTo>
                    <a:pt x="21050" y="0"/>
                  </a:moveTo>
                  <a:cubicBezTo>
                    <a:pt x="15415" y="3798"/>
                    <a:pt x="9780" y="7596"/>
                    <a:pt x="6493" y="10800"/>
                  </a:cubicBezTo>
                  <a:cubicBezTo>
                    <a:pt x="3207" y="14004"/>
                    <a:pt x="2267" y="16615"/>
                    <a:pt x="1328" y="18514"/>
                  </a:cubicBezTo>
                  <a:cubicBezTo>
                    <a:pt x="389" y="20413"/>
                    <a:pt x="-550" y="21600"/>
                    <a:pt x="389" y="21481"/>
                  </a:cubicBezTo>
                  <a:cubicBezTo>
                    <a:pt x="1328" y="21363"/>
                    <a:pt x="4146" y="19938"/>
                    <a:pt x="6963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804150" y="2819400"/>
              <a:ext cx="373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700"/>
                    <a:pt x="21600" y="5400"/>
                    <a:pt x="18758" y="9000"/>
                  </a:cubicBezTo>
                  <a:cubicBezTo>
                    <a:pt x="15916" y="12600"/>
                    <a:pt x="7958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133553" y="2643930"/>
              <a:ext cx="381798" cy="16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85" fill="norm" stroke="1" extrusionOk="0">
                  <a:moveTo>
                    <a:pt x="5741" y="6032"/>
                  </a:moveTo>
                  <a:cubicBezTo>
                    <a:pt x="5504" y="9456"/>
                    <a:pt x="5266" y="12881"/>
                    <a:pt x="4554" y="15647"/>
                  </a:cubicBezTo>
                  <a:cubicBezTo>
                    <a:pt x="3842" y="18412"/>
                    <a:pt x="2655" y="20520"/>
                    <a:pt x="1825" y="20915"/>
                  </a:cubicBezTo>
                  <a:cubicBezTo>
                    <a:pt x="994" y="21310"/>
                    <a:pt x="519" y="19993"/>
                    <a:pt x="222" y="17754"/>
                  </a:cubicBezTo>
                  <a:cubicBezTo>
                    <a:pt x="-74" y="15515"/>
                    <a:pt x="-193" y="12354"/>
                    <a:pt x="638" y="9851"/>
                  </a:cubicBezTo>
                  <a:cubicBezTo>
                    <a:pt x="1469" y="7349"/>
                    <a:pt x="3249" y="5505"/>
                    <a:pt x="5741" y="3793"/>
                  </a:cubicBezTo>
                  <a:cubicBezTo>
                    <a:pt x="8233" y="2081"/>
                    <a:pt x="11438" y="500"/>
                    <a:pt x="14167" y="105"/>
                  </a:cubicBezTo>
                  <a:cubicBezTo>
                    <a:pt x="16897" y="-290"/>
                    <a:pt x="19152" y="500"/>
                    <a:pt x="21407" y="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464550" y="2755900"/>
              <a:ext cx="889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929"/>
                    <a:pt x="10286" y="11859"/>
                    <a:pt x="13886" y="15459"/>
                  </a:cubicBezTo>
                  <a:cubicBezTo>
                    <a:pt x="17486" y="19059"/>
                    <a:pt x="19543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519718" y="2813050"/>
              <a:ext cx="71833" cy="15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67" fill="norm" stroke="1" extrusionOk="0">
                  <a:moveTo>
                    <a:pt x="20943" y="0"/>
                  </a:moveTo>
                  <a:cubicBezTo>
                    <a:pt x="14154" y="5684"/>
                    <a:pt x="7366" y="11368"/>
                    <a:pt x="3663" y="15063"/>
                  </a:cubicBezTo>
                  <a:cubicBezTo>
                    <a:pt x="-40" y="18758"/>
                    <a:pt x="-657" y="20463"/>
                    <a:pt x="577" y="21032"/>
                  </a:cubicBezTo>
                  <a:cubicBezTo>
                    <a:pt x="1812" y="21600"/>
                    <a:pt x="4897" y="21032"/>
                    <a:pt x="7983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623300" y="2476478"/>
              <a:ext cx="139700" cy="10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6617"/>
                  </a:moveTo>
                  <a:cubicBezTo>
                    <a:pt x="982" y="4854"/>
                    <a:pt x="1964" y="3091"/>
                    <a:pt x="3273" y="1768"/>
                  </a:cubicBezTo>
                  <a:cubicBezTo>
                    <a:pt x="4582" y="446"/>
                    <a:pt x="6218" y="-436"/>
                    <a:pt x="7691" y="225"/>
                  </a:cubicBezTo>
                  <a:cubicBezTo>
                    <a:pt x="9164" y="886"/>
                    <a:pt x="10473" y="3091"/>
                    <a:pt x="10636" y="5074"/>
                  </a:cubicBezTo>
                  <a:cubicBezTo>
                    <a:pt x="10800" y="7058"/>
                    <a:pt x="9818" y="8821"/>
                    <a:pt x="8509" y="10584"/>
                  </a:cubicBezTo>
                  <a:cubicBezTo>
                    <a:pt x="7200" y="12348"/>
                    <a:pt x="5564" y="14111"/>
                    <a:pt x="4255" y="15874"/>
                  </a:cubicBezTo>
                  <a:cubicBezTo>
                    <a:pt x="2945" y="17637"/>
                    <a:pt x="1964" y="19401"/>
                    <a:pt x="2291" y="20282"/>
                  </a:cubicBezTo>
                  <a:cubicBezTo>
                    <a:pt x="2618" y="21164"/>
                    <a:pt x="4255" y="21164"/>
                    <a:pt x="7691" y="20503"/>
                  </a:cubicBezTo>
                  <a:cubicBezTo>
                    <a:pt x="11127" y="19842"/>
                    <a:pt x="16364" y="18519"/>
                    <a:pt x="21600" y="17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743950" y="2425700"/>
              <a:ext cx="140790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15247" y="0"/>
                  </a:moveTo>
                  <a:cubicBezTo>
                    <a:pt x="17788" y="3134"/>
                    <a:pt x="20329" y="6268"/>
                    <a:pt x="20965" y="9148"/>
                  </a:cubicBezTo>
                  <a:cubicBezTo>
                    <a:pt x="21600" y="12028"/>
                    <a:pt x="20329" y="14654"/>
                    <a:pt x="18106" y="16645"/>
                  </a:cubicBezTo>
                  <a:cubicBezTo>
                    <a:pt x="15882" y="18635"/>
                    <a:pt x="12706" y="19991"/>
                    <a:pt x="9529" y="20711"/>
                  </a:cubicBezTo>
                  <a:cubicBezTo>
                    <a:pt x="6353" y="21431"/>
                    <a:pt x="3176" y="215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873758" y="1937235"/>
              <a:ext cx="259843" cy="141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6" fill="norm" stroke="1" extrusionOk="0">
                  <a:moveTo>
                    <a:pt x="11978" y="766"/>
                  </a:moveTo>
                  <a:cubicBezTo>
                    <a:pt x="11978" y="605"/>
                    <a:pt x="11978" y="444"/>
                    <a:pt x="11803" y="282"/>
                  </a:cubicBezTo>
                  <a:cubicBezTo>
                    <a:pt x="11629" y="121"/>
                    <a:pt x="11281" y="-40"/>
                    <a:pt x="9539" y="8"/>
                  </a:cubicBezTo>
                  <a:cubicBezTo>
                    <a:pt x="7797" y="57"/>
                    <a:pt x="4661" y="315"/>
                    <a:pt x="2658" y="701"/>
                  </a:cubicBezTo>
                  <a:cubicBezTo>
                    <a:pt x="655" y="1088"/>
                    <a:pt x="-216" y="1604"/>
                    <a:pt x="45" y="2168"/>
                  </a:cubicBezTo>
                  <a:cubicBezTo>
                    <a:pt x="307" y="2733"/>
                    <a:pt x="1700" y="3345"/>
                    <a:pt x="3529" y="3958"/>
                  </a:cubicBezTo>
                  <a:cubicBezTo>
                    <a:pt x="5358" y="4570"/>
                    <a:pt x="7623" y="5183"/>
                    <a:pt x="9365" y="5956"/>
                  </a:cubicBezTo>
                  <a:cubicBezTo>
                    <a:pt x="11107" y="6730"/>
                    <a:pt x="12326" y="7665"/>
                    <a:pt x="12152" y="8503"/>
                  </a:cubicBezTo>
                  <a:cubicBezTo>
                    <a:pt x="11978" y="9341"/>
                    <a:pt x="10410" y="10083"/>
                    <a:pt x="9278" y="10518"/>
                  </a:cubicBezTo>
                  <a:cubicBezTo>
                    <a:pt x="8145" y="10953"/>
                    <a:pt x="7449" y="11082"/>
                    <a:pt x="6752" y="11195"/>
                  </a:cubicBezTo>
                  <a:cubicBezTo>
                    <a:pt x="6055" y="11308"/>
                    <a:pt x="5358" y="11405"/>
                    <a:pt x="5445" y="11421"/>
                  </a:cubicBezTo>
                  <a:cubicBezTo>
                    <a:pt x="5532" y="11437"/>
                    <a:pt x="6403" y="11373"/>
                    <a:pt x="7710" y="11356"/>
                  </a:cubicBezTo>
                  <a:cubicBezTo>
                    <a:pt x="9016" y="11340"/>
                    <a:pt x="10758" y="11373"/>
                    <a:pt x="11978" y="11469"/>
                  </a:cubicBezTo>
                  <a:cubicBezTo>
                    <a:pt x="13197" y="11566"/>
                    <a:pt x="13894" y="11727"/>
                    <a:pt x="14068" y="12227"/>
                  </a:cubicBezTo>
                  <a:cubicBezTo>
                    <a:pt x="14242" y="12727"/>
                    <a:pt x="13894" y="13565"/>
                    <a:pt x="13023" y="14548"/>
                  </a:cubicBezTo>
                  <a:cubicBezTo>
                    <a:pt x="12152" y="15531"/>
                    <a:pt x="10758" y="16660"/>
                    <a:pt x="9626" y="17659"/>
                  </a:cubicBezTo>
                  <a:cubicBezTo>
                    <a:pt x="8494" y="18659"/>
                    <a:pt x="7623" y="19529"/>
                    <a:pt x="7361" y="20125"/>
                  </a:cubicBezTo>
                  <a:cubicBezTo>
                    <a:pt x="7100" y="20722"/>
                    <a:pt x="7449" y="21044"/>
                    <a:pt x="8668" y="21254"/>
                  </a:cubicBezTo>
                  <a:cubicBezTo>
                    <a:pt x="9887" y="21463"/>
                    <a:pt x="11978" y="21560"/>
                    <a:pt x="14242" y="21496"/>
                  </a:cubicBezTo>
                  <a:cubicBezTo>
                    <a:pt x="16507" y="21431"/>
                    <a:pt x="18945" y="21205"/>
                    <a:pt x="21384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25450" y="2399168"/>
              <a:ext cx="95250" cy="48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3729"/>
                  </a:moveTo>
                  <a:cubicBezTo>
                    <a:pt x="0" y="2786"/>
                    <a:pt x="0" y="1842"/>
                    <a:pt x="240" y="1135"/>
                  </a:cubicBezTo>
                  <a:cubicBezTo>
                    <a:pt x="480" y="428"/>
                    <a:pt x="960" y="-44"/>
                    <a:pt x="1200" y="3"/>
                  </a:cubicBezTo>
                  <a:cubicBezTo>
                    <a:pt x="1440" y="50"/>
                    <a:pt x="1440" y="616"/>
                    <a:pt x="3120" y="2408"/>
                  </a:cubicBezTo>
                  <a:cubicBezTo>
                    <a:pt x="4800" y="4201"/>
                    <a:pt x="8160" y="7219"/>
                    <a:pt x="11520" y="9954"/>
                  </a:cubicBezTo>
                  <a:cubicBezTo>
                    <a:pt x="14880" y="12690"/>
                    <a:pt x="18240" y="15142"/>
                    <a:pt x="19920" y="17028"/>
                  </a:cubicBezTo>
                  <a:cubicBezTo>
                    <a:pt x="21600" y="18915"/>
                    <a:pt x="21600" y="20235"/>
                    <a:pt x="2160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61949" y="2813050"/>
              <a:ext cx="387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9" y="18000"/>
                    <a:pt x="4957" y="14400"/>
                    <a:pt x="8026" y="11186"/>
                  </a:cubicBezTo>
                  <a:cubicBezTo>
                    <a:pt x="11095" y="7971"/>
                    <a:pt x="14754" y="5143"/>
                    <a:pt x="17115" y="3343"/>
                  </a:cubicBezTo>
                  <a:cubicBezTo>
                    <a:pt x="19475" y="1543"/>
                    <a:pt x="20538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692569" y="3881222"/>
              <a:ext cx="157398" cy="39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4" fill="norm" stroke="1" extrusionOk="0">
                  <a:moveTo>
                    <a:pt x="2120" y="4478"/>
                  </a:moveTo>
                  <a:cubicBezTo>
                    <a:pt x="1256" y="4010"/>
                    <a:pt x="392" y="3543"/>
                    <a:pt x="104" y="3660"/>
                  </a:cubicBezTo>
                  <a:cubicBezTo>
                    <a:pt x="-184" y="3777"/>
                    <a:pt x="104" y="4478"/>
                    <a:pt x="1256" y="6638"/>
                  </a:cubicBezTo>
                  <a:cubicBezTo>
                    <a:pt x="2408" y="8798"/>
                    <a:pt x="4424" y="12417"/>
                    <a:pt x="5432" y="14869"/>
                  </a:cubicBezTo>
                  <a:cubicBezTo>
                    <a:pt x="6440" y="17321"/>
                    <a:pt x="6440" y="18605"/>
                    <a:pt x="6440" y="19656"/>
                  </a:cubicBezTo>
                  <a:cubicBezTo>
                    <a:pt x="6440" y="20707"/>
                    <a:pt x="6440" y="21524"/>
                    <a:pt x="6008" y="21466"/>
                  </a:cubicBezTo>
                  <a:cubicBezTo>
                    <a:pt x="5576" y="21407"/>
                    <a:pt x="4712" y="20473"/>
                    <a:pt x="4136" y="18488"/>
                  </a:cubicBezTo>
                  <a:cubicBezTo>
                    <a:pt x="3560" y="16503"/>
                    <a:pt x="3272" y="13468"/>
                    <a:pt x="3128" y="10432"/>
                  </a:cubicBezTo>
                  <a:cubicBezTo>
                    <a:pt x="2984" y="7396"/>
                    <a:pt x="2984" y="4361"/>
                    <a:pt x="3560" y="2609"/>
                  </a:cubicBezTo>
                  <a:cubicBezTo>
                    <a:pt x="4136" y="858"/>
                    <a:pt x="5288" y="391"/>
                    <a:pt x="6584" y="158"/>
                  </a:cubicBezTo>
                  <a:cubicBezTo>
                    <a:pt x="7880" y="-76"/>
                    <a:pt x="9320" y="-76"/>
                    <a:pt x="11336" y="333"/>
                  </a:cubicBezTo>
                  <a:cubicBezTo>
                    <a:pt x="13352" y="741"/>
                    <a:pt x="15944" y="1559"/>
                    <a:pt x="17960" y="3660"/>
                  </a:cubicBezTo>
                  <a:cubicBezTo>
                    <a:pt x="19976" y="5762"/>
                    <a:pt x="21416" y="9148"/>
                    <a:pt x="21416" y="11950"/>
                  </a:cubicBezTo>
                  <a:cubicBezTo>
                    <a:pt x="21416" y="14752"/>
                    <a:pt x="19976" y="16970"/>
                    <a:pt x="17816" y="18430"/>
                  </a:cubicBezTo>
                  <a:cubicBezTo>
                    <a:pt x="15656" y="19889"/>
                    <a:pt x="12776" y="20590"/>
                    <a:pt x="10616" y="20999"/>
                  </a:cubicBezTo>
                  <a:cubicBezTo>
                    <a:pt x="8456" y="21407"/>
                    <a:pt x="7016" y="21524"/>
                    <a:pt x="5576" y="21524"/>
                  </a:cubicBezTo>
                  <a:cubicBezTo>
                    <a:pt x="4136" y="21524"/>
                    <a:pt x="2696" y="21407"/>
                    <a:pt x="1976" y="20765"/>
                  </a:cubicBezTo>
                  <a:cubicBezTo>
                    <a:pt x="1256" y="20123"/>
                    <a:pt x="1256" y="18955"/>
                    <a:pt x="1256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593850" y="3778250"/>
              <a:ext cx="260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6457"/>
                    <a:pt x="7024" y="11314"/>
                    <a:pt x="10624" y="7714"/>
                  </a:cubicBezTo>
                  <a:cubicBezTo>
                    <a:pt x="14224" y="4114"/>
                    <a:pt x="1791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362199" y="402589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5600"/>
                    <a:pt x="8914" y="9600"/>
                    <a:pt x="12514" y="6000"/>
                  </a:cubicBezTo>
                  <a:cubicBezTo>
                    <a:pt x="16114" y="2400"/>
                    <a:pt x="1885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393950" y="4133850"/>
              <a:ext cx="120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035300" y="3911600"/>
              <a:ext cx="2095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463"/>
                    <a:pt x="5236" y="4926"/>
                    <a:pt x="8836" y="8526"/>
                  </a:cubicBezTo>
                  <a:cubicBezTo>
                    <a:pt x="12436" y="12126"/>
                    <a:pt x="17018" y="168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117850" y="3856190"/>
              <a:ext cx="177800" cy="32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578"/>
                  </a:moveTo>
                  <a:cubicBezTo>
                    <a:pt x="21600" y="872"/>
                    <a:pt x="21600" y="166"/>
                    <a:pt x="21086" y="25"/>
                  </a:cubicBezTo>
                  <a:cubicBezTo>
                    <a:pt x="20571" y="-116"/>
                    <a:pt x="19543" y="308"/>
                    <a:pt x="18000" y="2072"/>
                  </a:cubicBezTo>
                  <a:cubicBezTo>
                    <a:pt x="16457" y="3837"/>
                    <a:pt x="14400" y="6943"/>
                    <a:pt x="11314" y="10402"/>
                  </a:cubicBezTo>
                  <a:cubicBezTo>
                    <a:pt x="8229" y="13860"/>
                    <a:pt x="4114" y="17672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003550" y="3759200"/>
              <a:ext cx="273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982"/>
                    <a:pt x="1005" y="16364"/>
                    <a:pt x="4605" y="12764"/>
                  </a:cubicBezTo>
                  <a:cubicBezTo>
                    <a:pt x="8205" y="9164"/>
                    <a:pt x="14902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689350" y="397510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5840"/>
                    <a:pt x="3429" y="10080"/>
                    <a:pt x="7029" y="6480"/>
                  </a:cubicBezTo>
                  <a:cubicBezTo>
                    <a:pt x="10629" y="2880"/>
                    <a:pt x="1611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064000" y="3816350"/>
              <a:ext cx="1587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197350" y="3848100"/>
              <a:ext cx="1016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723"/>
                    <a:pt x="9000" y="11446"/>
                    <a:pt x="5400" y="15046"/>
                  </a:cubicBezTo>
                  <a:cubicBezTo>
                    <a:pt x="1800" y="18646"/>
                    <a:pt x="900" y="201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000500" y="3689350"/>
              <a:ext cx="279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673"/>
                    <a:pt x="3600" y="13745"/>
                    <a:pt x="7200" y="10145"/>
                  </a:cubicBezTo>
                  <a:cubicBezTo>
                    <a:pt x="10800" y="6545"/>
                    <a:pt x="1620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750413" y="3656879"/>
              <a:ext cx="192254" cy="29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757" fill="norm" stroke="1" extrusionOk="0">
                  <a:moveTo>
                    <a:pt x="6231" y="498"/>
                  </a:moveTo>
                  <a:cubicBezTo>
                    <a:pt x="5999" y="6009"/>
                    <a:pt x="5767" y="11521"/>
                    <a:pt x="5534" y="14649"/>
                  </a:cubicBezTo>
                  <a:cubicBezTo>
                    <a:pt x="5302" y="17778"/>
                    <a:pt x="5070" y="18523"/>
                    <a:pt x="4838" y="19267"/>
                  </a:cubicBezTo>
                  <a:cubicBezTo>
                    <a:pt x="4605" y="20012"/>
                    <a:pt x="4373" y="20757"/>
                    <a:pt x="3909" y="20757"/>
                  </a:cubicBezTo>
                  <a:cubicBezTo>
                    <a:pt x="3444" y="20757"/>
                    <a:pt x="2747" y="20012"/>
                    <a:pt x="2167" y="19267"/>
                  </a:cubicBezTo>
                  <a:cubicBezTo>
                    <a:pt x="1586" y="18523"/>
                    <a:pt x="1122" y="17778"/>
                    <a:pt x="657" y="16958"/>
                  </a:cubicBezTo>
                  <a:cubicBezTo>
                    <a:pt x="193" y="16139"/>
                    <a:pt x="-272" y="15245"/>
                    <a:pt x="193" y="14724"/>
                  </a:cubicBezTo>
                  <a:cubicBezTo>
                    <a:pt x="657" y="14203"/>
                    <a:pt x="2051" y="14054"/>
                    <a:pt x="4838" y="12862"/>
                  </a:cubicBezTo>
                  <a:cubicBezTo>
                    <a:pt x="7625" y="11670"/>
                    <a:pt x="11805" y="9436"/>
                    <a:pt x="14709" y="7276"/>
                  </a:cubicBezTo>
                  <a:cubicBezTo>
                    <a:pt x="17612" y="5116"/>
                    <a:pt x="19238" y="3030"/>
                    <a:pt x="20167" y="1540"/>
                  </a:cubicBezTo>
                  <a:cubicBezTo>
                    <a:pt x="21096" y="51"/>
                    <a:pt x="21328" y="-843"/>
                    <a:pt x="20863" y="1168"/>
                  </a:cubicBezTo>
                  <a:cubicBezTo>
                    <a:pt x="20399" y="3179"/>
                    <a:pt x="19238" y="8095"/>
                    <a:pt x="19005" y="11670"/>
                  </a:cubicBezTo>
                  <a:cubicBezTo>
                    <a:pt x="18773" y="15245"/>
                    <a:pt x="19470" y="17480"/>
                    <a:pt x="20167" y="19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979708" y="3879849"/>
              <a:ext cx="52293" cy="9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101" fill="norm" stroke="1" extrusionOk="0">
                  <a:moveTo>
                    <a:pt x="9554" y="2700"/>
                  </a:moveTo>
                  <a:cubicBezTo>
                    <a:pt x="6231" y="4500"/>
                    <a:pt x="2908" y="6300"/>
                    <a:pt x="1247" y="8325"/>
                  </a:cubicBezTo>
                  <a:cubicBezTo>
                    <a:pt x="-415" y="10350"/>
                    <a:pt x="-415" y="12600"/>
                    <a:pt x="1247" y="15075"/>
                  </a:cubicBezTo>
                  <a:cubicBezTo>
                    <a:pt x="2908" y="17550"/>
                    <a:pt x="6231" y="20250"/>
                    <a:pt x="9554" y="20925"/>
                  </a:cubicBezTo>
                  <a:cubicBezTo>
                    <a:pt x="12877" y="21600"/>
                    <a:pt x="16200" y="20250"/>
                    <a:pt x="18277" y="18225"/>
                  </a:cubicBezTo>
                  <a:cubicBezTo>
                    <a:pt x="20354" y="16200"/>
                    <a:pt x="21185" y="13500"/>
                    <a:pt x="19939" y="10350"/>
                  </a:cubicBezTo>
                  <a:cubicBezTo>
                    <a:pt x="18693" y="7200"/>
                    <a:pt x="15370" y="3600"/>
                    <a:pt x="120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131050" y="37465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169150" y="389254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410450" y="3664947"/>
              <a:ext cx="260350" cy="3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932" y="18276"/>
                    <a:pt x="3863" y="15015"/>
                    <a:pt x="5444" y="11891"/>
                  </a:cubicBezTo>
                  <a:cubicBezTo>
                    <a:pt x="7024" y="8766"/>
                    <a:pt x="8254" y="5778"/>
                    <a:pt x="8956" y="3672"/>
                  </a:cubicBezTo>
                  <a:cubicBezTo>
                    <a:pt x="9659" y="1566"/>
                    <a:pt x="9834" y="344"/>
                    <a:pt x="9659" y="208"/>
                  </a:cubicBezTo>
                  <a:cubicBezTo>
                    <a:pt x="9483" y="72"/>
                    <a:pt x="8956" y="1023"/>
                    <a:pt x="8341" y="3400"/>
                  </a:cubicBezTo>
                  <a:cubicBezTo>
                    <a:pt x="7727" y="5778"/>
                    <a:pt x="7024" y="9581"/>
                    <a:pt x="6761" y="11891"/>
                  </a:cubicBezTo>
                  <a:cubicBezTo>
                    <a:pt x="6498" y="14200"/>
                    <a:pt x="6673" y="15015"/>
                    <a:pt x="7024" y="15694"/>
                  </a:cubicBezTo>
                  <a:cubicBezTo>
                    <a:pt x="7376" y="16374"/>
                    <a:pt x="7902" y="16917"/>
                    <a:pt x="8693" y="17053"/>
                  </a:cubicBezTo>
                  <a:cubicBezTo>
                    <a:pt x="9483" y="17189"/>
                    <a:pt x="10537" y="16917"/>
                    <a:pt x="12205" y="15083"/>
                  </a:cubicBezTo>
                  <a:cubicBezTo>
                    <a:pt x="13873" y="13249"/>
                    <a:pt x="16156" y="9853"/>
                    <a:pt x="17649" y="7408"/>
                  </a:cubicBezTo>
                  <a:cubicBezTo>
                    <a:pt x="19141" y="4962"/>
                    <a:pt x="19844" y="3468"/>
                    <a:pt x="20283" y="2245"/>
                  </a:cubicBezTo>
                  <a:cubicBezTo>
                    <a:pt x="20722" y="1023"/>
                    <a:pt x="20898" y="72"/>
                    <a:pt x="20898" y="4"/>
                  </a:cubicBezTo>
                  <a:cubicBezTo>
                    <a:pt x="20898" y="-64"/>
                    <a:pt x="20722" y="751"/>
                    <a:pt x="20459" y="2857"/>
                  </a:cubicBezTo>
                  <a:cubicBezTo>
                    <a:pt x="20195" y="4962"/>
                    <a:pt x="19844" y="8359"/>
                    <a:pt x="20020" y="10736"/>
                  </a:cubicBezTo>
                  <a:cubicBezTo>
                    <a:pt x="20195" y="13113"/>
                    <a:pt x="20898" y="14472"/>
                    <a:pt x="21600" y="15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740649" y="38544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759700" y="3867150"/>
              <a:ext cx="1016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13"/>
                    <a:pt x="17100" y="626"/>
                    <a:pt x="13500" y="4226"/>
                  </a:cubicBezTo>
                  <a:cubicBezTo>
                    <a:pt x="9900" y="7826"/>
                    <a:pt x="4950" y="147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962900" y="3740150"/>
              <a:ext cx="95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007350" y="381635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172450" y="3646115"/>
              <a:ext cx="285750" cy="27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1338"/>
                  </a:moveTo>
                  <a:cubicBezTo>
                    <a:pt x="1760" y="18181"/>
                    <a:pt x="3520" y="15024"/>
                    <a:pt x="5200" y="11701"/>
                  </a:cubicBezTo>
                  <a:cubicBezTo>
                    <a:pt x="6880" y="8378"/>
                    <a:pt x="8480" y="4889"/>
                    <a:pt x="9360" y="2729"/>
                  </a:cubicBezTo>
                  <a:cubicBezTo>
                    <a:pt x="10240" y="569"/>
                    <a:pt x="10400" y="-262"/>
                    <a:pt x="10080" y="70"/>
                  </a:cubicBezTo>
                  <a:cubicBezTo>
                    <a:pt x="9760" y="403"/>
                    <a:pt x="8960" y="1898"/>
                    <a:pt x="8240" y="4224"/>
                  </a:cubicBezTo>
                  <a:cubicBezTo>
                    <a:pt x="7520" y="6550"/>
                    <a:pt x="6880" y="9707"/>
                    <a:pt x="6640" y="11784"/>
                  </a:cubicBezTo>
                  <a:cubicBezTo>
                    <a:pt x="6400" y="13861"/>
                    <a:pt x="6560" y="14858"/>
                    <a:pt x="6880" y="15689"/>
                  </a:cubicBezTo>
                  <a:cubicBezTo>
                    <a:pt x="7200" y="16520"/>
                    <a:pt x="7680" y="17184"/>
                    <a:pt x="8400" y="17600"/>
                  </a:cubicBezTo>
                  <a:cubicBezTo>
                    <a:pt x="9120" y="18015"/>
                    <a:pt x="10080" y="18181"/>
                    <a:pt x="11280" y="17516"/>
                  </a:cubicBezTo>
                  <a:cubicBezTo>
                    <a:pt x="12480" y="16852"/>
                    <a:pt x="13920" y="15356"/>
                    <a:pt x="15120" y="13196"/>
                  </a:cubicBezTo>
                  <a:cubicBezTo>
                    <a:pt x="16320" y="11036"/>
                    <a:pt x="17280" y="8212"/>
                    <a:pt x="17760" y="6384"/>
                  </a:cubicBezTo>
                  <a:cubicBezTo>
                    <a:pt x="18240" y="4556"/>
                    <a:pt x="18240" y="3726"/>
                    <a:pt x="18320" y="3809"/>
                  </a:cubicBezTo>
                  <a:cubicBezTo>
                    <a:pt x="18400" y="3892"/>
                    <a:pt x="18560" y="4889"/>
                    <a:pt x="18800" y="6550"/>
                  </a:cubicBezTo>
                  <a:cubicBezTo>
                    <a:pt x="19040" y="8212"/>
                    <a:pt x="19360" y="10538"/>
                    <a:pt x="19840" y="12116"/>
                  </a:cubicBezTo>
                  <a:cubicBezTo>
                    <a:pt x="20320" y="13695"/>
                    <a:pt x="20960" y="14526"/>
                    <a:pt x="21600" y="15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509000" y="3829050"/>
              <a:ext cx="57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547100" y="3829050"/>
              <a:ext cx="889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67"/>
                    <a:pt x="16457" y="533"/>
                    <a:pt x="12857" y="2667"/>
                  </a:cubicBezTo>
                  <a:cubicBezTo>
                    <a:pt x="9257" y="4800"/>
                    <a:pt x="4629" y="8800"/>
                    <a:pt x="2314" y="12267"/>
                  </a:cubicBezTo>
                  <a:cubicBezTo>
                    <a:pt x="0" y="15733"/>
                    <a:pt x="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747742" y="4451350"/>
              <a:ext cx="210699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4" fill="norm" stroke="1" extrusionOk="0">
                  <a:moveTo>
                    <a:pt x="5365" y="0"/>
                  </a:moveTo>
                  <a:cubicBezTo>
                    <a:pt x="5152" y="5074"/>
                    <a:pt x="4938" y="10148"/>
                    <a:pt x="4831" y="13482"/>
                  </a:cubicBezTo>
                  <a:cubicBezTo>
                    <a:pt x="4724" y="16816"/>
                    <a:pt x="4724" y="18411"/>
                    <a:pt x="4724" y="19570"/>
                  </a:cubicBezTo>
                  <a:cubicBezTo>
                    <a:pt x="4724" y="20730"/>
                    <a:pt x="4724" y="21455"/>
                    <a:pt x="4296" y="21528"/>
                  </a:cubicBezTo>
                  <a:cubicBezTo>
                    <a:pt x="3868" y="21600"/>
                    <a:pt x="3013" y="21020"/>
                    <a:pt x="2264" y="20150"/>
                  </a:cubicBezTo>
                  <a:cubicBezTo>
                    <a:pt x="1516" y="19281"/>
                    <a:pt x="874" y="18121"/>
                    <a:pt x="447" y="17034"/>
                  </a:cubicBezTo>
                  <a:cubicBezTo>
                    <a:pt x="19" y="15946"/>
                    <a:pt x="-195" y="14932"/>
                    <a:pt x="233" y="14352"/>
                  </a:cubicBezTo>
                  <a:cubicBezTo>
                    <a:pt x="660" y="13772"/>
                    <a:pt x="1730" y="13627"/>
                    <a:pt x="4617" y="12612"/>
                  </a:cubicBezTo>
                  <a:cubicBezTo>
                    <a:pt x="7504" y="11597"/>
                    <a:pt x="12209" y="9713"/>
                    <a:pt x="15310" y="7828"/>
                  </a:cubicBezTo>
                  <a:cubicBezTo>
                    <a:pt x="18411" y="5944"/>
                    <a:pt x="19908" y="4059"/>
                    <a:pt x="20656" y="2754"/>
                  </a:cubicBezTo>
                  <a:cubicBezTo>
                    <a:pt x="21405" y="1450"/>
                    <a:pt x="21405" y="725"/>
                    <a:pt x="21084" y="797"/>
                  </a:cubicBezTo>
                  <a:cubicBezTo>
                    <a:pt x="20763" y="870"/>
                    <a:pt x="20122" y="1740"/>
                    <a:pt x="19587" y="4132"/>
                  </a:cubicBezTo>
                  <a:cubicBezTo>
                    <a:pt x="19053" y="6523"/>
                    <a:pt x="18625" y="10438"/>
                    <a:pt x="18518" y="13192"/>
                  </a:cubicBezTo>
                  <a:cubicBezTo>
                    <a:pt x="18411" y="15946"/>
                    <a:pt x="18625" y="17541"/>
                    <a:pt x="18839" y="18411"/>
                  </a:cubicBezTo>
                  <a:cubicBezTo>
                    <a:pt x="19053" y="19281"/>
                    <a:pt x="19266" y="19426"/>
                    <a:pt x="19480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975210" y="4718050"/>
              <a:ext cx="55978" cy="9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0932" fill="norm" stroke="1" extrusionOk="0">
                  <a:moveTo>
                    <a:pt x="10511" y="1473"/>
                  </a:moveTo>
                  <a:cubicBezTo>
                    <a:pt x="7425" y="2945"/>
                    <a:pt x="4340" y="4418"/>
                    <a:pt x="2411" y="6382"/>
                  </a:cubicBezTo>
                  <a:cubicBezTo>
                    <a:pt x="482" y="8345"/>
                    <a:pt x="-289" y="10800"/>
                    <a:pt x="97" y="13255"/>
                  </a:cubicBezTo>
                  <a:cubicBezTo>
                    <a:pt x="482" y="15709"/>
                    <a:pt x="2025" y="18164"/>
                    <a:pt x="4725" y="19636"/>
                  </a:cubicBezTo>
                  <a:cubicBezTo>
                    <a:pt x="7425" y="21109"/>
                    <a:pt x="11282" y="21600"/>
                    <a:pt x="14754" y="19636"/>
                  </a:cubicBezTo>
                  <a:cubicBezTo>
                    <a:pt x="18225" y="17673"/>
                    <a:pt x="21311" y="13255"/>
                    <a:pt x="20154" y="9573"/>
                  </a:cubicBezTo>
                  <a:cubicBezTo>
                    <a:pt x="18997" y="5891"/>
                    <a:pt x="13597" y="2945"/>
                    <a:pt x="81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334250" y="450214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340600" y="46609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737185" y="4495800"/>
              <a:ext cx="7331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20782" y="0"/>
                  </a:moveTo>
                  <a:cubicBezTo>
                    <a:pt x="17782" y="335"/>
                    <a:pt x="14782" y="670"/>
                    <a:pt x="11782" y="1758"/>
                  </a:cubicBezTo>
                  <a:cubicBezTo>
                    <a:pt x="8782" y="2847"/>
                    <a:pt x="5782" y="4688"/>
                    <a:pt x="3382" y="7451"/>
                  </a:cubicBezTo>
                  <a:cubicBezTo>
                    <a:pt x="982" y="10214"/>
                    <a:pt x="-818" y="13898"/>
                    <a:pt x="382" y="16409"/>
                  </a:cubicBezTo>
                  <a:cubicBezTo>
                    <a:pt x="1582" y="18921"/>
                    <a:pt x="5782" y="20260"/>
                    <a:pt x="9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823200" y="4515847"/>
              <a:ext cx="209550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1527" y="18083"/>
                    <a:pt x="3055" y="14639"/>
                    <a:pt x="4036" y="11743"/>
                  </a:cubicBezTo>
                  <a:cubicBezTo>
                    <a:pt x="5018" y="8848"/>
                    <a:pt x="5455" y="6500"/>
                    <a:pt x="5673" y="4700"/>
                  </a:cubicBezTo>
                  <a:cubicBezTo>
                    <a:pt x="5891" y="2900"/>
                    <a:pt x="5891" y="1648"/>
                    <a:pt x="5782" y="1569"/>
                  </a:cubicBezTo>
                  <a:cubicBezTo>
                    <a:pt x="5673" y="1491"/>
                    <a:pt x="5455" y="2587"/>
                    <a:pt x="5236" y="5326"/>
                  </a:cubicBezTo>
                  <a:cubicBezTo>
                    <a:pt x="5018" y="8065"/>
                    <a:pt x="4800" y="12448"/>
                    <a:pt x="5127" y="15187"/>
                  </a:cubicBezTo>
                  <a:cubicBezTo>
                    <a:pt x="5455" y="17926"/>
                    <a:pt x="6327" y="19022"/>
                    <a:pt x="7309" y="19491"/>
                  </a:cubicBezTo>
                  <a:cubicBezTo>
                    <a:pt x="8291" y="19961"/>
                    <a:pt x="9382" y="19804"/>
                    <a:pt x="10582" y="18943"/>
                  </a:cubicBezTo>
                  <a:cubicBezTo>
                    <a:pt x="11782" y="18083"/>
                    <a:pt x="13091" y="16517"/>
                    <a:pt x="14400" y="13622"/>
                  </a:cubicBezTo>
                  <a:cubicBezTo>
                    <a:pt x="15709" y="10726"/>
                    <a:pt x="17018" y="6500"/>
                    <a:pt x="17782" y="3839"/>
                  </a:cubicBezTo>
                  <a:cubicBezTo>
                    <a:pt x="18545" y="1178"/>
                    <a:pt x="18764" y="83"/>
                    <a:pt x="18873" y="4"/>
                  </a:cubicBezTo>
                  <a:cubicBezTo>
                    <a:pt x="18982" y="-74"/>
                    <a:pt x="18982" y="865"/>
                    <a:pt x="18982" y="3056"/>
                  </a:cubicBezTo>
                  <a:cubicBezTo>
                    <a:pt x="18982" y="5248"/>
                    <a:pt x="18982" y="8691"/>
                    <a:pt x="19418" y="10883"/>
                  </a:cubicBezTo>
                  <a:cubicBezTo>
                    <a:pt x="19855" y="13074"/>
                    <a:pt x="20727" y="14013"/>
                    <a:pt x="21600" y="14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8058150" y="4679950"/>
              <a:ext cx="114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8107727" y="4669580"/>
              <a:ext cx="77424" cy="17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7" fill="norm" stroke="1" extrusionOk="0">
                  <a:moveTo>
                    <a:pt x="21353" y="1260"/>
                  </a:moveTo>
                  <a:cubicBezTo>
                    <a:pt x="19018" y="488"/>
                    <a:pt x="16683" y="-283"/>
                    <a:pt x="13764" y="103"/>
                  </a:cubicBezTo>
                  <a:cubicBezTo>
                    <a:pt x="10845" y="488"/>
                    <a:pt x="7342" y="2031"/>
                    <a:pt x="4715" y="5117"/>
                  </a:cubicBezTo>
                  <a:cubicBezTo>
                    <a:pt x="2088" y="8203"/>
                    <a:pt x="337" y="12831"/>
                    <a:pt x="45" y="15788"/>
                  </a:cubicBezTo>
                  <a:cubicBezTo>
                    <a:pt x="-247" y="18746"/>
                    <a:pt x="921" y="20031"/>
                    <a:pt x="2088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8242300" y="4645937"/>
              <a:ext cx="1206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11" y="12793"/>
                    <a:pt x="6821" y="5170"/>
                    <a:pt x="10421" y="1993"/>
                  </a:cubicBezTo>
                  <a:cubicBezTo>
                    <a:pt x="14021" y="-1183"/>
                    <a:pt x="17811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451850" y="4500033"/>
              <a:ext cx="273050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8514"/>
                    <a:pt x="3014" y="15429"/>
                    <a:pt x="4186" y="12825"/>
                  </a:cubicBezTo>
                  <a:cubicBezTo>
                    <a:pt x="5358" y="10221"/>
                    <a:pt x="6195" y="8100"/>
                    <a:pt x="6865" y="6364"/>
                  </a:cubicBezTo>
                  <a:cubicBezTo>
                    <a:pt x="7535" y="4629"/>
                    <a:pt x="8037" y="3279"/>
                    <a:pt x="8288" y="2121"/>
                  </a:cubicBezTo>
                  <a:cubicBezTo>
                    <a:pt x="8540" y="964"/>
                    <a:pt x="8540" y="0"/>
                    <a:pt x="8372" y="0"/>
                  </a:cubicBezTo>
                  <a:cubicBezTo>
                    <a:pt x="8205" y="0"/>
                    <a:pt x="7870" y="964"/>
                    <a:pt x="7535" y="3182"/>
                  </a:cubicBezTo>
                  <a:cubicBezTo>
                    <a:pt x="7200" y="5400"/>
                    <a:pt x="6865" y="8871"/>
                    <a:pt x="7200" y="11571"/>
                  </a:cubicBezTo>
                  <a:cubicBezTo>
                    <a:pt x="7535" y="14271"/>
                    <a:pt x="8540" y="16200"/>
                    <a:pt x="9460" y="17357"/>
                  </a:cubicBezTo>
                  <a:cubicBezTo>
                    <a:pt x="10381" y="18514"/>
                    <a:pt x="11219" y="18900"/>
                    <a:pt x="11888" y="18707"/>
                  </a:cubicBezTo>
                  <a:cubicBezTo>
                    <a:pt x="12558" y="18514"/>
                    <a:pt x="13060" y="17743"/>
                    <a:pt x="13814" y="15139"/>
                  </a:cubicBezTo>
                  <a:cubicBezTo>
                    <a:pt x="14567" y="12536"/>
                    <a:pt x="15572" y="8100"/>
                    <a:pt x="16158" y="5014"/>
                  </a:cubicBezTo>
                  <a:cubicBezTo>
                    <a:pt x="16744" y="1929"/>
                    <a:pt x="16912" y="193"/>
                    <a:pt x="17163" y="289"/>
                  </a:cubicBezTo>
                  <a:cubicBezTo>
                    <a:pt x="17414" y="386"/>
                    <a:pt x="17749" y="2314"/>
                    <a:pt x="18502" y="4821"/>
                  </a:cubicBezTo>
                  <a:cubicBezTo>
                    <a:pt x="19256" y="7329"/>
                    <a:pt x="20428" y="10414"/>
                    <a:pt x="21600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8756650" y="4616450"/>
              <a:ext cx="1143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846558" y="4635499"/>
              <a:ext cx="56143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48" fill="norm" stroke="1" extrusionOk="0">
                  <a:moveTo>
                    <a:pt x="21219" y="0"/>
                  </a:moveTo>
                  <a:cubicBezTo>
                    <a:pt x="16419" y="2658"/>
                    <a:pt x="11619" y="5317"/>
                    <a:pt x="8019" y="8308"/>
                  </a:cubicBezTo>
                  <a:cubicBezTo>
                    <a:pt x="4419" y="11298"/>
                    <a:pt x="2019" y="14622"/>
                    <a:pt x="819" y="17114"/>
                  </a:cubicBezTo>
                  <a:cubicBezTo>
                    <a:pt x="-381" y="19606"/>
                    <a:pt x="-381" y="21268"/>
                    <a:pt x="1619" y="21434"/>
                  </a:cubicBezTo>
                  <a:cubicBezTo>
                    <a:pt x="3619" y="21600"/>
                    <a:pt x="7619" y="20271"/>
                    <a:pt x="11619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978900" y="4451350"/>
              <a:ext cx="76745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3" fill="norm" stroke="1" extrusionOk="0">
                  <a:moveTo>
                    <a:pt x="0" y="0"/>
                  </a:moveTo>
                  <a:cubicBezTo>
                    <a:pt x="5254" y="2667"/>
                    <a:pt x="10508" y="5333"/>
                    <a:pt x="14303" y="8333"/>
                  </a:cubicBezTo>
                  <a:cubicBezTo>
                    <a:pt x="18097" y="11333"/>
                    <a:pt x="20432" y="14667"/>
                    <a:pt x="21016" y="16667"/>
                  </a:cubicBezTo>
                  <a:cubicBezTo>
                    <a:pt x="21600" y="18667"/>
                    <a:pt x="20432" y="19333"/>
                    <a:pt x="18389" y="20000"/>
                  </a:cubicBezTo>
                  <a:cubicBezTo>
                    <a:pt x="16346" y="20667"/>
                    <a:pt x="13427" y="21333"/>
                    <a:pt x="10800" y="21467"/>
                  </a:cubicBezTo>
                  <a:cubicBezTo>
                    <a:pt x="8173" y="21600"/>
                    <a:pt x="5838" y="21200"/>
                    <a:pt x="3503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9378949" y="45529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391649" y="46609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712570" y="4538133"/>
              <a:ext cx="135334" cy="19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934" fill="norm" stroke="1" extrusionOk="0">
                  <a:moveTo>
                    <a:pt x="20089" y="228"/>
                  </a:moveTo>
                  <a:cubicBezTo>
                    <a:pt x="16816" y="0"/>
                    <a:pt x="13544" y="-227"/>
                    <a:pt x="10435" y="455"/>
                  </a:cubicBezTo>
                  <a:cubicBezTo>
                    <a:pt x="7326" y="1137"/>
                    <a:pt x="4380" y="2729"/>
                    <a:pt x="2416" y="5457"/>
                  </a:cubicBezTo>
                  <a:cubicBezTo>
                    <a:pt x="453" y="8186"/>
                    <a:pt x="-529" y="12051"/>
                    <a:pt x="289" y="15007"/>
                  </a:cubicBezTo>
                  <a:cubicBezTo>
                    <a:pt x="1107" y="17962"/>
                    <a:pt x="3726" y="20009"/>
                    <a:pt x="7162" y="20691"/>
                  </a:cubicBezTo>
                  <a:cubicBezTo>
                    <a:pt x="10598" y="21373"/>
                    <a:pt x="14853" y="20691"/>
                    <a:pt x="17471" y="17735"/>
                  </a:cubicBezTo>
                  <a:cubicBezTo>
                    <a:pt x="20089" y="14779"/>
                    <a:pt x="21071" y="9550"/>
                    <a:pt x="20907" y="6594"/>
                  </a:cubicBezTo>
                  <a:cubicBezTo>
                    <a:pt x="20744" y="3638"/>
                    <a:pt x="19435" y="2956"/>
                    <a:pt x="17471" y="2615"/>
                  </a:cubicBezTo>
                  <a:cubicBezTo>
                    <a:pt x="15507" y="2274"/>
                    <a:pt x="12889" y="2274"/>
                    <a:pt x="10271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0" y="4699000"/>
              <a:ext cx="11195050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3" y="271"/>
                    <a:pt x="245" y="541"/>
                    <a:pt x="388" y="677"/>
                  </a:cubicBezTo>
                  <a:cubicBezTo>
                    <a:pt x="531" y="812"/>
                    <a:pt x="694" y="812"/>
                    <a:pt x="849" y="812"/>
                  </a:cubicBezTo>
                  <a:cubicBezTo>
                    <a:pt x="1005" y="812"/>
                    <a:pt x="1152" y="812"/>
                    <a:pt x="1311" y="812"/>
                  </a:cubicBezTo>
                  <a:cubicBezTo>
                    <a:pt x="1470" y="812"/>
                    <a:pt x="1642" y="812"/>
                    <a:pt x="1795" y="812"/>
                  </a:cubicBezTo>
                  <a:cubicBezTo>
                    <a:pt x="1948" y="812"/>
                    <a:pt x="2083" y="812"/>
                    <a:pt x="2228" y="866"/>
                  </a:cubicBezTo>
                  <a:cubicBezTo>
                    <a:pt x="2373" y="920"/>
                    <a:pt x="2528" y="1029"/>
                    <a:pt x="2691" y="1137"/>
                  </a:cubicBezTo>
                  <a:cubicBezTo>
                    <a:pt x="2855" y="1245"/>
                    <a:pt x="3026" y="1353"/>
                    <a:pt x="3173" y="1462"/>
                  </a:cubicBezTo>
                  <a:cubicBezTo>
                    <a:pt x="3320" y="1570"/>
                    <a:pt x="3443" y="1678"/>
                    <a:pt x="3571" y="1786"/>
                  </a:cubicBezTo>
                  <a:cubicBezTo>
                    <a:pt x="3700" y="1895"/>
                    <a:pt x="3835" y="2003"/>
                    <a:pt x="3970" y="2111"/>
                  </a:cubicBezTo>
                  <a:cubicBezTo>
                    <a:pt x="4104" y="2220"/>
                    <a:pt x="4239" y="2328"/>
                    <a:pt x="4378" y="2463"/>
                  </a:cubicBezTo>
                  <a:cubicBezTo>
                    <a:pt x="4517" y="2598"/>
                    <a:pt x="4660" y="2761"/>
                    <a:pt x="4811" y="2896"/>
                  </a:cubicBezTo>
                  <a:cubicBezTo>
                    <a:pt x="4962" y="3032"/>
                    <a:pt x="5121" y="3140"/>
                    <a:pt x="5279" y="3275"/>
                  </a:cubicBezTo>
                  <a:cubicBezTo>
                    <a:pt x="5436" y="3411"/>
                    <a:pt x="5591" y="3573"/>
                    <a:pt x="5752" y="3708"/>
                  </a:cubicBezTo>
                  <a:cubicBezTo>
                    <a:pt x="5914" y="3844"/>
                    <a:pt x="6081" y="3952"/>
                    <a:pt x="6253" y="4114"/>
                  </a:cubicBezTo>
                  <a:cubicBezTo>
                    <a:pt x="6424" y="4277"/>
                    <a:pt x="6600" y="4493"/>
                    <a:pt x="6771" y="4656"/>
                  </a:cubicBezTo>
                  <a:cubicBezTo>
                    <a:pt x="6943" y="4818"/>
                    <a:pt x="7110" y="4926"/>
                    <a:pt x="7284" y="5062"/>
                  </a:cubicBezTo>
                  <a:cubicBezTo>
                    <a:pt x="7457" y="5197"/>
                    <a:pt x="7637" y="5359"/>
                    <a:pt x="7778" y="5495"/>
                  </a:cubicBezTo>
                  <a:cubicBezTo>
                    <a:pt x="7919" y="5630"/>
                    <a:pt x="8021" y="5738"/>
                    <a:pt x="8117" y="5820"/>
                  </a:cubicBezTo>
                  <a:cubicBezTo>
                    <a:pt x="8213" y="5901"/>
                    <a:pt x="8303" y="5955"/>
                    <a:pt x="8399" y="6036"/>
                  </a:cubicBezTo>
                  <a:cubicBezTo>
                    <a:pt x="8495" y="6117"/>
                    <a:pt x="8597" y="6226"/>
                    <a:pt x="8750" y="6334"/>
                  </a:cubicBezTo>
                  <a:cubicBezTo>
                    <a:pt x="8903" y="6442"/>
                    <a:pt x="9107" y="6550"/>
                    <a:pt x="9256" y="6659"/>
                  </a:cubicBezTo>
                  <a:cubicBezTo>
                    <a:pt x="9405" y="6767"/>
                    <a:pt x="9499" y="6875"/>
                    <a:pt x="9601" y="6956"/>
                  </a:cubicBezTo>
                  <a:cubicBezTo>
                    <a:pt x="9703" y="7038"/>
                    <a:pt x="9814" y="7092"/>
                    <a:pt x="9922" y="7146"/>
                  </a:cubicBezTo>
                  <a:cubicBezTo>
                    <a:pt x="10030" y="7200"/>
                    <a:pt x="10136" y="7254"/>
                    <a:pt x="10240" y="7335"/>
                  </a:cubicBezTo>
                  <a:cubicBezTo>
                    <a:pt x="10345" y="7417"/>
                    <a:pt x="10447" y="7525"/>
                    <a:pt x="10559" y="7606"/>
                  </a:cubicBezTo>
                  <a:cubicBezTo>
                    <a:pt x="10671" y="7687"/>
                    <a:pt x="10794" y="7741"/>
                    <a:pt x="10910" y="7823"/>
                  </a:cubicBezTo>
                  <a:cubicBezTo>
                    <a:pt x="11027" y="7904"/>
                    <a:pt x="11137" y="8012"/>
                    <a:pt x="11239" y="8093"/>
                  </a:cubicBezTo>
                  <a:cubicBezTo>
                    <a:pt x="11341" y="8174"/>
                    <a:pt x="11435" y="8229"/>
                    <a:pt x="11605" y="8364"/>
                  </a:cubicBezTo>
                  <a:cubicBezTo>
                    <a:pt x="11774" y="8499"/>
                    <a:pt x="12019" y="8716"/>
                    <a:pt x="12203" y="8851"/>
                  </a:cubicBezTo>
                  <a:cubicBezTo>
                    <a:pt x="12387" y="8986"/>
                    <a:pt x="12509" y="9041"/>
                    <a:pt x="12623" y="9122"/>
                  </a:cubicBezTo>
                  <a:cubicBezTo>
                    <a:pt x="12738" y="9203"/>
                    <a:pt x="12844" y="9311"/>
                    <a:pt x="12960" y="9420"/>
                  </a:cubicBezTo>
                  <a:cubicBezTo>
                    <a:pt x="13077" y="9528"/>
                    <a:pt x="13203" y="9636"/>
                    <a:pt x="13328" y="9744"/>
                  </a:cubicBezTo>
                  <a:cubicBezTo>
                    <a:pt x="13453" y="9853"/>
                    <a:pt x="13575" y="9961"/>
                    <a:pt x="13698" y="10069"/>
                  </a:cubicBezTo>
                  <a:cubicBezTo>
                    <a:pt x="13820" y="10177"/>
                    <a:pt x="13943" y="10286"/>
                    <a:pt x="14061" y="10394"/>
                  </a:cubicBezTo>
                  <a:cubicBezTo>
                    <a:pt x="14179" y="10502"/>
                    <a:pt x="14294" y="10611"/>
                    <a:pt x="14414" y="10719"/>
                  </a:cubicBezTo>
                  <a:cubicBezTo>
                    <a:pt x="14535" y="10827"/>
                    <a:pt x="14661" y="10935"/>
                    <a:pt x="14784" y="11044"/>
                  </a:cubicBezTo>
                  <a:cubicBezTo>
                    <a:pt x="14906" y="11152"/>
                    <a:pt x="15025" y="11260"/>
                    <a:pt x="15143" y="11395"/>
                  </a:cubicBezTo>
                  <a:cubicBezTo>
                    <a:pt x="15262" y="11531"/>
                    <a:pt x="15380" y="11693"/>
                    <a:pt x="15494" y="11829"/>
                  </a:cubicBezTo>
                  <a:cubicBezTo>
                    <a:pt x="15609" y="11964"/>
                    <a:pt x="15719" y="12072"/>
                    <a:pt x="15838" y="12180"/>
                  </a:cubicBezTo>
                  <a:cubicBezTo>
                    <a:pt x="15956" y="12289"/>
                    <a:pt x="16083" y="12397"/>
                    <a:pt x="16203" y="12505"/>
                  </a:cubicBezTo>
                  <a:cubicBezTo>
                    <a:pt x="16324" y="12614"/>
                    <a:pt x="16438" y="12722"/>
                    <a:pt x="16554" y="12857"/>
                  </a:cubicBezTo>
                  <a:cubicBezTo>
                    <a:pt x="16671" y="12992"/>
                    <a:pt x="16789" y="13155"/>
                    <a:pt x="16961" y="13344"/>
                  </a:cubicBezTo>
                  <a:cubicBezTo>
                    <a:pt x="17132" y="13534"/>
                    <a:pt x="17357" y="13750"/>
                    <a:pt x="17524" y="13940"/>
                  </a:cubicBezTo>
                  <a:cubicBezTo>
                    <a:pt x="17692" y="14129"/>
                    <a:pt x="17802" y="14292"/>
                    <a:pt x="17908" y="14427"/>
                  </a:cubicBezTo>
                  <a:cubicBezTo>
                    <a:pt x="18014" y="14562"/>
                    <a:pt x="18116" y="14671"/>
                    <a:pt x="18270" y="14833"/>
                  </a:cubicBezTo>
                  <a:cubicBezTo>
                    <a:pt x="18423" y="14995"/>
                    <a:pt x="18627" y="15212"/>
                    <a:pt x="18778" y="15402"/>
                  </a:cubicBezTo>
                  <a:cubicBezTo>
                    <a:pt x="18929" y="15591"/>
                    <a:pt x="19027" y="15753"/>
                    <a:pt x="19166" y="15970"/>
                  </a:cubicBezTo>
                  <a:cubicBezTo>
                    <a:pt x="19305" y="16186"/>
                    <a:pt x="19485" y="16457"/>
                    <a:pt x="19656" y="16728"/>
                  </a:cubicBezTo>
                  <a:cubicBezTo>
                    <a:pt x="19828" y="16998"/>
                    <a:pt x="19991" y="17269"/>
                    <a:pt x="20138" y="17513"/>
                  </a:cubicBezTo>
                  <a:cubicBezTo>
                    <a:pt x="20285" y="17756"/>
                    <a:pt x="20416" y="17973"/>
                    <a:pt x="20589" y="18352"/>
                  </a:cubicBezTo>
                  <a:cubicBezTo>
                    <a:pt x="20763" y="18731"/>
                    <a:pt x="20979" y="19272"/>
                    <a:pt x="21155" y="19841"/>
                  </a:cubicBezTo>
                  <a:cubicBezTo>
                    <a:pt x="21330" y="20409"/>
                    <a:pt x="21465" y="210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58664" y="1555750"/>
              <a:ext cx="2342887" cy="2541941"/>
            </a:xfrm>
            <a:prstGeom prst="rect">
              <a:avLst/>
            </a:prstGeom>
            <a:effectLst/>
          </p:spPr>
        </p:pic>
        <p:pic>
          <p:nvPicPr>
            <p:cNvPr id="55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337800" y="1492249"/>
              <a:ext cx="1847850" cy="184151"/>
            </a:xfrm>
            <a:prstGeom prst="rect">
              <a:avLst/>
            </a:prstGeom>
            <a:effectLst/>
          </p:spPr>
        </p:pic>
        <p:pic>
          <p:nvPicPr>
            <p:cNvPr id="55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604500" y="1943100"/>
              <a:ext cx="47914" cy="385475"/>
            </a:xfrm>
            <a:prstGeom prst="rect">
              <a:avLst/>
            </a:prstGeom>
            <a:effectLst/>
          </p:spPr>
        </p:pic>
        <p:pic>
          <p:nvPicPr>
            <p:cNvPr id="55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471149" y="1924050"/>
              <a:ext cx="311151" cy="133350"/>
            </a:xfrm>
            <a:prstGeom prst="rect">
              <a:avLst/>
            </a:prstGeom>
            <a:effectLst/>
          </p:spPr>
        </p:pic>
        <p:pic>
          <p:nvPicPr>
            <p:cNvPr id="560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725150" y="2152649"/>
              <a:ext cx="158750" cy="50801"/>
            </a:xfrm>
            <a:prstGeom prst="rect">
              <a:avLst/>
            </a:prstGeom>
            <a:effectLst/>
          </p:spPr>
        </p:pic>
        <p:pic>
          <p:nvPicPr>
            <p:cNvPr id="56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788649" y="2209800"/>
              <a:ext cx="139701" cy="69850"/>
            </a:xfrm>
            <a:prstGeom prst="rect">
              <a:avLst/>
            </a:prstGeom>
            <a:effectLst/>
          </p:spPr>
        </p:pic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093449" y="1903271"/>
              <a:ext cx="254001" cy="236680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164240" y="1879600"/>
              <a:ext cx="164161" cy="290936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23600" y="1828799"/>
              <a:ext cx="336550" cy="50801"/>
            </a:xfrm>
            <a:prstGeom prst="rect">
              <a:avLst/>
            </a:prstGeom>
            <a:effectLst/>
          </p:spPr>
        </p:pic>
        <p:pic>
          <p:nvPicPr>
            <p:cNvPr id="57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455399" y="2051050"/>
              <a:ext cx="209551" cy="57150"/>
            </a:xfrm>
            <a:prstGeom prst="rect">
              <a:avLst/>
            </a:prstGeom>
            <a:effectLst/>
          </p:spPr>
        </p:pic>
        <p:pic>
          <p:nvPicPr>
            <p:cNvPr id="57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709400" y="1858433"/>
              <a:ext cx="336550" cy="294217"/>
            </a:xfrm>
            <a:prstGeom prst="rect">
              <a:avLst/>
            </a:prstGeom>
            <a:effectLst/>
          </p:spPr>
        </p:pic>
        <p:pic>
          <p:nvPicPr>
            <p:cNvPr id="57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030621" y="2032000"/>
              <a:ext cx="85188" cy="102820"/>
            </a:xfrm>
            <a:prstGeom prst="rect">
              <a:avLst/>
            </a:prstGeom>
            <a:effectLst/>
          </p:spPr>
        </p:pic>
        <p:pic>
          <p:nvPicPr>
            <p:cNvPr id="57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036300" y="2286000"/>
              <a:ext cx="1123950" cy="139700"/>
            </a:xfrm>
            <a:prstGeom prst="rect">
              <a:avLst/>
            </a:prstGeom>
            <a:effectLst/>
          </p:spPr>
        </p:pic>
        <p:pic>
          <p:nvPicPr>
            <p:cNvPr id="57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339841" y="2493609"/>
              <a:ext cx="161886" cy="222075"/>
            </a:xfrm>
            <a:prstGeom prst="rect">
              <a:avLst/>
            </a:prstGeom>
            <a:effectLst/>
          </p:spPr>
        </p:pic>
        <p:pic>
          <p:nvPicPr>
            <p:cNvPr id="58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499850" y="2508250"/>
              <a:ext cx="165100" cy="355600"/>
            </a:xfrm>
            <a:prstGeom prst="rect">
              <a:avLst/>
            </a:prstGeom>
            <a:effectLst/>
          </p:spPr>
        </p:pic>
        <p:pic>
          <p:nvPicPr>
            <p:cNvPr id="58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633199" y="2533665"/>
              <a:ext cx="285751" cy="340181"/>
            </a:xfrm>
            <a:prstGeom prst="rect">
              <a:avLst/>
            </a:prstGeom>
            <a:effectLst/>
          </p:spPr>
        </p:pic>
        <p:pic>
          <p:nvPicPr>
            <p:cNvPr id="58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748005" y="2671662"/>
              <a:ext cx="187068" cy="205150"/>
            </a:xfrm>
            <a:prstGeom prst="rect">
              <a:avLst/>
            </a:prstGeom>
            <a:effectLst/>
          </p:spPr>
        </p:pic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030896" y="2366287"/>
              <a:ext cx="1081820" cy="753077"/>
            </a:xfrm>
            <a:prstGeom prst="rect">
              <a:avLst/>
            </a:prstGeom>
            <a:effectLst/>
          </p:spPr>
        </p:pic>
        <p:pic>
          <p:nvPicPr>
            <p:cNvPr id="58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410275" y="3322422"/>
              <a:ext cx="143426" cy="248395"/>
            </a:xfrm>
            <a:prstGeom prst="rect">
              <a:avLst/>
            </a:prstGeom>
            <a:effectLst/>
          </p:spPr>
        </p:pic>
        <p:pic>
          <p:nvPicPr>
            <p:cNvPr id="59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537736" y="3335674"/>
              <a:ext cx="168365" cy="233026"/>
            </a:xfrm>
            <a:prstGeom prst="rect">
              <a:avLst/>
            </a:prstGeom>
            <a:effectLst/>
          </p:spPr>
        </p:pic>
        <p:pic>
          <p:nvPicPr>
            <p:cNvPr id="59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772031" y="3259200"/>
              <a:ext cx="232520" cy="278964"/>
            </a:xfrm>
            <a:prstGeom prst="rect">
              <a:avLst/>
            </a:prstGeom>
            <a:effectLst/>
          </p:spPr>
        </p:pic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042650" y="3295650"/>
              <a:ext cx="152400" cy="266700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013016" y="3301999"/>
              <a:ext cx="213784" cy="273051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877550" y="3232150"/>
              <a:ext cx="266700" cy="57150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195050" y="3213100"/>
              <a:ext cx="193354" cy="438150"/>
            </a:xfrm>
            <a:prstGeom prst="rect">
              <a:avLst/>
            </a:prstGeom>
            <a:effectLst/>
          </p:spPr>
        </p:pic>
        <p:pic>
          <p:nvPicPr>
            <p:cNvPr id="60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966450" y="3244850"/>
              <a:ext cx="323850" cy="76200"/>
            </a:xfrm>
            <a:prstGeom prst="rect">
              <a:avLst/>
            </a:prstGeom>
            <a:effectLst/>
          </p:spPr>
        </p:pic>
        <p:sp>
          <p:nvSpPr>
            <p:cNvPr id="604" name="Line"/>
            <p:cNvSpPr/>
            <p:nvPr/>
          </p:nvSpPr>
          <p:spPr>
            <a:xfrm>
              <a:off x="654049" y="51752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15950" y="5200650"/>
              <a:ext cx="1569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582"/>
                    <a:pt x="16200" y="9164"/>
                    <a:pt x="18900" y="12764"/>
                  </a:cubicBezTo>
                  <a:cubicBezTo>
                    <a:pt x="21600" y="16364"/>
                    <a:pt x="18900" y="18982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565150" y="5167983"/>
              <a:ext cx="322904" cy="39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55" fill="norm" stroke="1" extrusionOk="0">
                  <a:moveTo>
                    <a:pt x="421" y="2763"/>
                  </a:moveTo>
                  <a:cubicBezTo>
                    <a:pt x="3506" y="1746"/>
                    <a:pt x="6592" y="728"/>
                    <a:pt x="9327" y="275"/>
                  </a:cubicBezTo>
                  <a:cubicBezTo>
                    <a:pt x="12062" y="-177"/>
                    <a:pt x="14447" y="-64"/>
                    <a:pt x="16340" y="558"/>
                  </a:cubicBezTo>
                  <a:cubicBezTo>
                    <a:pt x="18234" y="1180"/>
                    <a:pt x="19636" y="2311"/>
                    <a:pt x="20478" y="4403"/>
                  </a:cubicBezTo>
                  <a:cubicBezTo>
                    <a:pt x="21319" y="6495"/>
                    <a:pt x="21600" y="9549"/>
                    <a:pt x="21249" y="12037"/>
                  </a:cubicBezTo>
                  <a:cubicBezTo>
                    <a:pt x="20899" y="14525"/>
                    <a:pt x="19917" y="16447"/>
                    <a:pt x="18444" y="17917"/>
                  </a:cubicBezTo>
                  <a:cubicBezTo>
                    <a:pt x="16971" y="19387"/>
                    <a:pt x="15008" y="20405"/>
                    <a:pt x="12764" y="20914"/>
                  </a:cubicBezTo>
                  <a:cubicBezTo>
                    <a:pt x="10519" y="21423"/>
                    <a:pt x="7995" y="21423"/>
                    <a:pt x="5821" y="21253"/>
                  </a:cubicBezTo>
                  <a:cubicBezTo>
                    <a:pt x="3647" y="21084"/>
                    <a:pt x="1823" y="20744"/>
                    <a:pt x="0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39749" y="5017141"/>
              <a:ext cx="463551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564" y="13673"/>
                    <a:pt x="5129" y="6473"/>
                    <a:pt x="8236" y="2873"/>
                  </a:cubicBezTo>
                  <a:cubicBezTo>
                    <a:pt x="11342" y="-727"/>
                    <a:pt x="14992" y="-727"/>
                    <a:pt x="17310" y="1673"/>
                  </a:cubicBezTo>
                  <a:cubicBezTo>
                    <a:pt x="19627" y="4073"/>
                    <a:pt x="20614" y="8873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202104" y="5359400"/>
              <a:ext cx="44254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448" y="21600"/>
                  </a:moveTo>
                  <a:cubicBezTo>
                    <a:pt x="934" y="21046"/>
                    <a:pt x="419" y="20492"/>
                    <a:pt x="162" y="18415"/>
                  </a:cubicBezTo>
                  <a:cubicBezTo>
                    <a:pt x="-95" y="16338"/>
                    <a:pt x="-95" y="12738"/>
                    <a:pt x="522" y="9969"/>
                  </a:cubicBezTo>
                  <a:cubicBezTo>
                    <a:pt x="1139" y="7200"/>
                    <a:pt x="2374" y="5262"/>
                    <a:pt x="3814" y="4569"/>
                  </a:cubicBezTo>
                  <a:cubicBezTo>
                    <a:pt x="5254" y="3877"/>
                    <a:pt x="6899" y="4431"/>
                    <a:pt x="8699" y="6369"/>
                  </a:cubicBezTo>
                  <a:cubicBezTo>
                    <a:pt x="10499" y="8308"/>
                    <a:pt x="12454" y="11631"/>
                    <a:pt x="13945" y="13292"/>
                  </a:cubicBezTo>
                  <a:cubicBezTo>
                    <a:pt x="15436" y="14954"/>
                    <a:pt x="16465" y="14954"/>
                    <a:pt x="17339" y="13846"/>
                  </a:cubicBezTo>
                  <a:cubicBezTo>
                    <a:pt x="18214" y="12738"/>
                    <a:pt x="18934" y="10523"/>
                    <a:pt x="19602" y="8031"/>
                  </a:cubicBezTo>
                  <a:cubicBezTo>
                    <a:pt x="20271" y="5538"/>
                    <a:pt x="20888" y="2769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025650" y="5066079"/>
              <a:ext cx="223957" cy="31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38" fill="norm" stroke="1" extrusionOk="0">
                  <a:moveTo>
                    <a:pt x="0" y="960"/>
                  </a:moveTo>
                  <a:cubicBezTo>
                    <a:pt x="4800" y="522"/>
                    <a:pt x="9600" y="84"/>
                    <a:pt x="13000" y="11"/>
                  </a:cubicBezTo>
                  <a:cubicBezTo>
                    <a:pt x="16400" y="-62"/>
                    <a:pt x="18400" y="230"/>
                    <a:pt x="19700" y="668"/>
                  </a:cubicBezTo>
                  <a:cubicBezTo>
                    <a:pt x="21000" y="1106"/>
                    <a:pt x="21600" y="1689"/>
                    <a:pt x="20800" y="2930"/>
                  </a:cubicBezTo>
                  <a:cubicBezTo>
                    <a:pt x="20000" y="4170"/>
                    <a:pt x="17800" y="6068"/>
                    <a:pt x="15200" y="8403"/>
                  </a:cubicBezTo>
                  <a:cubicBezTo>
                    <a:pt x="12600" y="10738"/>
                    <a:pt x="9600" y="13511"/>
                    <a:pt x="7800" y="15773"/>
                  </a:cubicBezTo>
                  <a:cubicBezTo>
                    <a:pt x="6000" y="18035"/>
                    <a:pt x="5400" y="19787"/>
                    <a:pt x="480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993891" y="5588000"/>
              <a:ext cx="9657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600" fill="norm" stroke="1" extrusionOk="0">
                  <a:moveTo>
                    <a:pt x="7937" y="9000"/>
                  </a:moveTo>
                  <a:cubicBezTo>
                    <a:pt x="5732" y="8400"/>
                    <a:pt x="3528" y="7800"/>
                    <a:pt x="1985" y="9000"/>
                  </a:cubicBezTo>
                  <a:cubicBezTo>
                    <a:pt x="443" y="10200"/>
                    <a:pt x="-439" y="13200"/>
                    <a:pt x="222" y="15600"/>
                  </a:cubicBezTo>
                  <a:cubicBezTo>
                    <a:pt x="883" y="18000"/>
                    <a:pt x="3088" y="19800"/>
                    <a:pt x="5292" y="20700"/>
                  </a:cubicBezTo>
                  <a:cubicBezTo>
                    <a:pt x="7496" y="21600"/>
                    <a:pt x="9700" y="21600"/>
                    <a:pt x="11904" y="21600"/>
                  </a:cubicBezTo>
                  <a:cubicBezTo>
                    <a:pt x="14108" y="21600"/>
                    <a:pt x="16312" y="21600"/>
                    <a:pt x="18075" y="20100"/>
                  </a:cubicBezTo>
                  <a:cubicBezTo>
                    <a:pt x="19839" y="18600"/>
                    <a:pt x="21161" y="15600"/>
                    <a:pt x="18957" y="12000"/>
                  </a:cubicBezTo>
                  <a:cubicBezTo>
                    <a:pt x="16753" y="8400"/>
                    <a:pt x="11022" y="4200"/>
                    <a:pt x="52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817292" y="5551488"/>
              <a:ext cx="261942" cy="46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49" fill="norm" stroke="1" extrusionOk="0">
                  <a:moveTo>
                    <a:pt x="12781" y="2262"/>
                  </a:moveTo>
                  <a:cubicBezTo>
                    <a:pt x="12095" y="5278"/>
                    <a:pt x="11410" y="8295"/>
                    <a:pt x="10981" y="11116"/>
                  </a:cubicBezTo>
                  <a:cubicBezTo>
                    <a:pt x="10553" y="13938"/>
                    <a:pt x="10381" y="16565"/>
                    <a:pt x="10124" y="18122"/>
                  </a:cubicBezTo>
                  <a:cubicBezTo>
                    <a:pt x="9867" y="19678"/>
                    <a:pt x="9524" y="20165"/>
                    <a:pt x="9267" y="20068"/>
                  </a:cubicBezTo>
                  <a:cubicBezTo>
                    <a:pt x="9010" y="19970"/>
                    <a:pt x="8838" y="19289"/>
                    <a:pt x="8753" y="17051"/>
                  </a:cubicBezTo>
                  <a:cubicBezTo>
                    <a:pt x="8667" y="14813"/>
                    <a:pt x="8667" y="11019"/>
                    <a:pt x="9353" y="8100"/>
                  </a:cubicBezTo>
                  <a:cubicBezTo>
                    <a:pt x="10038" y="5181"/>
                    <a:pt x="11410" y="3138"/>
                    <a:pt x="12353" y="1922"/>
                  </a:cubicBezTo>
                  <a:cubicBezTo>
                    <a:pt x="13295" y="705"/>
                    <a:pt x="13810" y="316"/>
                    <a:pt x="14495" y="122"/>
                  </a:cubicBezTo>
                  <a:cubicBezTo>
                    <a:pt x="15181" y="-73"/>
                    <a:pt x="16038" y="-73"/>
                    <a:pt x="17067" y="413"/>
                  </a:cubicBezTo>
                  <a:cubicBezTo>
                    <a:pt x="18095" y="900"/>
                    <a:pt x="19295" y="1873"/>
                    <a:pt x="20153" y="3819"/>
                  </a:cubicBezTo>
                  <a:cubicBezTo>
                    <a:pt x="21010" y="5765"/>
                    <a:pt x="21524" y="8684"/>
                    <a:pt x="21010" y="11213"/>
                  </a:cubicBezTo>
                  <a:cubicBezTo>
                    <a:pt x="20495" y="13743"/>
                    <a:pt x="18953" y="15884"/>
                    <a:pt x="16124" y="17538"/>
                  </a:cubicBezTo>
                  <a:cubicBezTo>
                    <a:pt x="13295" y="19192"/>
                    <a:pt x="9181" y="20359"/>
                    <a:pt x="6524" y="20943"/>
                  </a:cubicBezTo>
                  <a:cubicBezTo>
                    <a:pt x="3867" y="21527"/>
                    <a:pt x="2667" y="21527"/>
                    <a:pt x="1724" y="21332"/>
                  </a:cubicBezTo>
                  <a:cubicBezTo>
                    <a:pt x="781" y="21138"/>
                    <a:pt x="95" y="20749"/>
                    <a:pt x="10" y="20262"/>
                  </a:cubicBezTo>
                  <a:cubicBezTo>
                    <a:pt x="-76" y="19776"/>
                    <a:pt x="438" y="19192"/>
                    <a:pt x="953" y="18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848099" y="5477372"/>
              <a:ext cx="304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311649" y="5873750"/>
              <a:ext cx="279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8360"/>
                    <a:pt x="0" y="15660"/>
                    <a:pt x="573" y="11880"/>
                  </a:cubicBezTo>
                  <a:cubicBezTo>
                    <a:pt x="1145" y="8100"/>
                    <a:pt x="2291" y="3240"/>
                    <a:pt x="3682" y="1350"/>
                  </a:cubicBezTo>
                  <a:cubicBezTo>
                    <a:pt x="5073" y="-540"/>
                    <a:pt x="6709" y="540"/>
                    <a:pt x="8018" y="2970"/>
                  </a:cubicBezTo>
                  <a:cubicBezTo>
                    <a:pt x="9327" y="5400"/>
                    <a:pt x="10309" y="9180"/>
                    <a:pt x="11291" y="12690"/>
                  </a:cubicBezTo>
                  <a:cubicBezTo>
                    <a:pt x="12273" y="16200"/>
                    <a:pt x="13255" y="19440"/>
                    <a:pt x="14073" y="19980"/>
                  </a:cubicBezTo>
                  <a:cubicBezTo>
                    <a:pt x="14891" y="20520"/>
                    <a:pt x="15545" y="18360"/>
                    <a:pt x="16773" y="14580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899892" y="5639406"/>
              <a:ext cx="291052" cy="33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9" fill="norm" stroke="1" extrusionOk="0">
                  <a:moveTo>
                    <a:pt x="2501" y="8927"/>
                  </a:moveTo>
                  <a:cubicBezTo>
                    <a:pt x="2190" y="12323"/>
                    <a:pt x="1879" y="15719"/>
                    <a:pt x="1491" y="17961"/>
                  </a:cubicBezTo>
                  <a:cubicBezTo>
                    <a:pt x="1102" y="20202"/>
                    <a:pt x="636" y="21289"/>
                    <a:pt x="325" y="21289"/>
                  </a:cubicBezTo>
                  <a:cubicBezTo>
                    <a:pt x="14" y="21289"/>
                    <a:pt x="-141" y="20202"/>
                    <a:pt x="170" y="17485"/>
                  </a:cubicBezTo>
                  <a:cubicBezTo>
                    <a:pt x="481" y="14768"/>
                    <a:pt x="1258" y="10421"/>
                    <a:pt x="1879" y="7840"/>
                  </a:cubicBezTo>
                  <a:cubicBezTo>
                    <a:pt x="2501" y="5259"/>
                    <a:pt x="2967" y="4444"/>
                    <a:pt x="3588" y="3764"/>
                  </a:cubicBezTo>
                  <a:cubicBezTo>
                    <a:pt x="4210" y="3085"/>
                    <a:pt x="4987" y="2542"/>
                    <a:pt x="5453" y="2678"/>
                  </a:cubicBezTo>
                  <a:cubicBezTo>
                    <a:pt x="5919" y="2814"/>
                    <a:pt x="6075" y="3629"/>
                    <a:pt x="6619" y="5938"/>
                  </a:cubicBezTo>
                  <a:cubicBezTo>
                    <a:pt x="7163" y="8247"/>
                    <a:pt x="8095" y="12051"/>
                    <a:pt x="8794" y="14361"/>
                  </a:cubicBezTo>
                  <a:cubicBezTo>
                    <a:pt x="9494" y="16670"/>
                    <a:pt x="9960" y="17485"/>
                    <a:pt x="10504" y="18097"/>
                  </a:cubicBezTo>
                  <a:cubicBezTo>
                    <a:pt x="11047" y="18708"/>
                    <a:pt x="11669" y="19115"/>
                    <a:pt x="12368" y="19251"/>
                  </a:cubicBezTo>
                  <a:cubicBezTo>
                    <a:pt x="13068" y="19387"/>
                    <a:pt x="13845" y="19251"/>
                    <a:pt x="14699" y="18300"/>
                  </a:cubicBezTo>
                  <a:cubicBezTo>
                    <a:pt x="15554" y="17349"/>
                    <a:pt x="16486" y="15583"/>
                    <a:pt x="17419" y="13070"/>
                  </a:cubicBezTo>
                  <a:cubicBezTo>
                    <a:pt x="18351" y="10557"/>
                    <a:pt x="19283" y="7297"/>
                    <a:pt x="19983" y="4783"/>
                  </a:cubicBezTo>
                  <a:cubicBezTo>
                    <a:pt x="20682" y="2270"/>
                    <a:pt x="21148" y="504"/>
                    <a:pt x="21304" y="97"/>
                  </a:cubicBezTo>
                  <a:cubicBezTo>
                    <a:pt x="21459" y="-311"/>
                    <a:pt x="21304" y="640"/>
                    <a:pt x="21148" y="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199428" y="5801222"/>
              <a:ext cx="61637" cy="11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748" fill="norm" stroke="1" extrusionOk="0">
                  <a:moveTo>
                    <a:pt x="19856" y="496"/>
                  </a:moveTo>
                  <a:cubicBezTo>
                    <a:pt x="16256" y="104"/>
                    <a:pt x="12656" y="-289"/>
                    <a:pt x="9776" y="300"/>
                  </a:cubicBezTo>
                  <a:cubicBezTo>
                    <a:pt x="6896" y="889"/>
                    <a:pt x="4736" y="2460"/>
                    <a:pt x="2936" y="5209"/>
                  </a:cubicBezTo>
                  <a:cubicBezTo>
                    <a:pt x="1136" y="7958"/>
                    <a:pt x="-304" y="11886"/>
                    <a:pt x="56" y="14635"/>
                  </a:cubicBezTo>
                  <a:cubicBezTo>
                    <a:pt x="416" y="17384"/>
                    <a:pt x="2576" y="18955"/>
                    <a:pt x="5456" y="19936"/>
                  </a:cubicBezTo>
                  <a:cubicBezTo>
                    <a:pt x="8336" y="20918"/>
                    <a:pt x="11936" y="21311"/>
                    <a:pt x="15176" y="19347"/>
                  </a:cubicBezTo>
                  <a:cubicBezTo>
                    <a:pt x="18416" y="17384"/>
                    <a:pt x="21296" y="13064"/>
                    <a:pt x="20936" y="9726"/>
                  </a:cubicBezTo>
                  <a:cubicBezTo>
                    <a:pt x="20576" y="6387"/>
                    <a:pt x="16976" y="4031"/>
                    <a:pt x="13376" y="1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245099" y="5759449"/>
              <a:ext cx="203201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4521"/>
                  </a:moveTo>
                  <a:cubicBezTo>
                    <a:pt x="1350" y="3516"/>
                    <a:pt x="2700" y="2512"/>
                    <a:pt x="4500" y="2763"/>
                  </a:cubicBezTo>
                  <a:cubicBezTo>
                    <a:pt x="6300" y="3014"/>
                    <a:pt x="8550" y="4521"/>
                    <a:pt x="10238" y="7158"/>
                  </a:cubicBezTo>
                  <a:cubicBezTo>
                    <a:pt x="11925" y="9795"/>
                    <a:pt x="13050" y="13563"/>
                    <a:pt x="13500" y="16074"/>
                  </a:cubicBezTo>
                  <a:cubicBezTo>
                    <a:pt x="13950" y="18586"/>
                    <a:pt x="13725" y="19842"/>
                    <a:pt x="12937" y="20595"/>
                  </a:cubicBezTo>
                  <a:cubicBezTo>
                    <a:pt x="12150" y="21349"/>
                    <a:pt x="10800" y="21600"/>
                    <a:pt x="10012" y="21098"/>
                  </a:cubicBezTo>
                  <a:cubicBezTo>
                    <a:pt x="9225" y="20595"/>
                    <a:pt x="9000" y="19340"/>
                    <a:pt x="9563" y="16451"/>
                  </a:cubicBezTo>
                  <a:cubicBezTo>
                    <a:pt x="10125" y="13563"/>
                    <a:pt x="11475" y="9042"/>
                    <a:pt x="13612" y="6028"/>
                  </a:cubicBezTo>
                  <a:cubicBezTo>
                    <a:pt x="15750" y="3014"/>
                    <a:pt x="18675" y="15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694819" y="5564911"/>
              <a:ext cx="166231" cy="39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5" fill="norm" stroke="1" extrusionOk="0">
                  <a:moveTo>
                    <a:pt x="19832" y="1589"/>
                  </a:moveTo>
                  <a:cubicBezTo>
                    <a:pt x="19012" y="1018"/>
                    <a:pt x="18192" y="446"/>
                    <a:pt x="16962" y="161"/>
                  </a:cubicBezTo>
                  <a:cubicBezTo>
                    <a:pt x="15731" y="-125"/>
                    <a:pt x="14091" y="-125"/>
                    <a:pt x="11630" y="961"/>
                  </a:cubicBezTo>
                  <a:cubicBezTo>
                    <a:pt x="9169" y="2046"/>
                    <a:pt x="5888" y="4218"/>
                    <a:pt x="3564" y="6618"/>
                  </a:cubicBezTo>
                  <a:cubicBezTo>
                    <a:pt x="1240" y="9018"/>
                    <a:pt x="-127" y="11646"/>
                    <a:pt x="10" y="13761"/>
                  </a:cubicBezTo>
                  <a:cubicBezTo>
                    <a:pt x="146" y="15875"/>
                    <a:pt x="1787" y="17475"/>
                    <a:pt x="5615" y="18675"/>
                  </a:cubicBezTo>
                  <a:cubicBezTo>
                    <a:pt x="9443" y="19875"/>
                    <a:pt x="15458" y="20675"/>
                    <a:pt x="21473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546850" y="5607050"/>
              <a:ext cx="14393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18" y="0"/>
                  </a:moveTo>
                  <a:cubicBezTo>
                    <a:pt x="8259" y="1014"/>
                    <a:pt x="10800" y="2028"/>
                    <a:pt x="14135" y="4259"/>
                  </a:cubicBezTo>
                  <a:cubicBezTo>
                    <a:pt x="17471" y="6490"/>
                    <a:pt x="21600" y="9938"/>
                    <a:pt x="21600" y="12727"/>
                  </a:cubicBezTo>
                  <a:cubicBezTo>
                    <a:pt x="21600" y="15515"/>
                    <a:pt x="17471" y="17645"/>
                    <a:pt x="13182" y="19014"/>
                  </a:cubicBezTo>
                  <a:cubicBezTo>
                    <a:pt x="8894" y="20383"/>
                    <a:pt x="4447" y="20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32526" y="6283982"/>
              <a:ext cx="208824" cy="37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3" fill="norm" stroke="1" extrusionOk="0">
                  <a:moveTo>
                    <a:pt x="21525" y="1965"/>
                  </a:moveTo>
                  <a:cubicBezTo>
                    <a:pt x="21307" y="1358"/>
                    <a:pt x="21089" y="751"/>
                    <a:pt x="20434" y="387"/>
                  </a:cubicBezTo>
                  <a:cubicBezTo>
                    <a:pt x="19780" y="23"/>
                    <a:pt x="18689" y="-98"/>
                    <a:pt x="16507" y="84"/>
                  </a:cubicBezTo>
                  <a:cubicBezTo>
                    <a:pt x="14325" y="266"/>
                    <a:pt x="11052" y="751"/>
                    <a:pt x="8543" y="1965"/>
                  </a:cubicBezTo>
                  <a:cubicBezTo>
                    <a:pt x="6034" y="3178"/>
                    <a:pt x="4289" y="5120"/>
                    <a:pt x="2980" y="7790"/>
                  </a:cubicBezTo>
                  <a:cubicBezTo>
                    <a:pt x="1670" y="10459"/>
                    <a:pt x="798" y="13857"/>
                    <a:pt x="361" y="15920"/>
                  </a:cubicBezTo>
                  <a:cubicBezTo>
                    <a:pt x="-75" y="17983"/>
                    <a:pt x="-75" y="18711"/>
                    <a:pt x="143" y="19378"/>
                  </a:cubicBezTo>
                  <a:cubicBezTo>
                    <a:pt x="361" y="20046"/>
                    <a:pt x="798" y="20653"/>
                    <a:pt x="1561" y="21017"/>
                  </a:cubicBezTo>
                  <a:cubicBezTo>
                    <a:pt x="2325" y="21381"/>
                    <a:pt x="3416" y="21502"/>
                    <a:pt x="6689" y="21320"/>
                  </a:cubicBezTo>
                  <a:cubicBezTo>
                    <a:pt x="9961" y="21138"/>
                    <a:pt x="15416" y="20653"/>
                    <a:pt x="20870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69900" y="651510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43744" y="6266099"/>
              <a:ext cx="284956" cy="37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7" fill="norm" stroke="1" extrusionOk="0">
                  <a:moveTo>
                    <a:pt x="21540" y="1877"/>
                  </a:moveTo>
                  <a:cubicBezTo>
                    <a:pt x="21220" y="1277"/>
                    <a:pt x="20900" y="677"/>
                    <a:pt x="19860" y="317"/>
                  </a:cubicBezTo>
                  <a:cubicBezTo>
                    <a:pt x="18820" y="-43"/>
                    <a:pt x="17060" y="-163"/>
                    <a:pt x="15220" y="317"/>
                  </a:cubicBezTo>
                  <a:cubicBezTo>
                    <a:pt x="13380" y="797"/>
                    <a:pt x="11460" y="1877"/>
                    <a:pt x="10020" y="3377"/>
                  </a:cubicBezTo>
                  <a:cubicBezTo>
                    <a:pt x="8580" y="4877"/>
                    <a:pt x="7620" y="6797"/>
                    <a:pt x="6180" y="9197"/>
                  </a:cubicBezTo>
                  <a:cubicBezTo>
                    <a:pt x="4740" y="11597"/>
                    <a:pt x="2820" y="14477"/>
                    <a:pt x="1700" y="16217"/>
                  </a:cubicBezTo>
                  <a:cubicBezTo>
                    <a:pt x="580" y="17957"/>
                    <a:pt x="260" y="18557"/>
                    <a:pt x="100" y="19157"/>
                  </a:cubicBezTo>
                  <a:cubicBezTo>
                    <a:pt x="-60" y="19757"/>
                    <a:pt x="-60" y="20357"/>
                    <a:pt x="340" y="20777"/>
                  </a:cubicBezTo>
                  <a:cubicBezTo>
                    <a:pt x="740" y="21197"/>
                    <a:pt x="1540" y="21437"/>
                    <a:pt x="3940" y="21437"/>
                  </a:cubicBezTo>
                  <a:cubicBezTo>
                    <a:pt x="6340" y="21437"/>
                    <a:pt x="10340" y="21197"/>
                    <a:pt x="14340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38766" y="6400800"/>
              <a:ext cx="423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98913" y="6364406"/>
              <a:ext cx="211258" cy="2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16" fill="norm" stroke="1" extrusionOk="0">
                  <a:moveTo>
                    <a:pt x="1851" y="3116"/>
                  </a:moveTo>
                  <a:cubicBezTo>
                    <a:pt x="1851" y="2345"/>
                    <a:pt x="1851" y="1573"/>
                    <a:pt x="2271" y="956"/>
                  </a:cubicBezTo>
                  <a:cubicBezTo>
                    <a:pt x="2690" y="339"/>
                    <a:pt x="3529" y="-124"/>
                    <a:pt x="5836" y="30"/>
                  </a:cubicBezTo>
                  <a:cubicBezTo>
                    <a:pt x="8142" y="185"/>
                    <a:pt x="11917" y="956"/>
                    <a:pt x="14853" y="2807"/>
                  </a:cubicBezTo>
                  <a:cubicBezTo>
                    <a:pt x="17789" y="4659"/>
                    <a:pt x="19886" y="7590"/>
                    <a:pt x="20620" y="10136"/>
                  </a:cubicBezTo>
                  <a:cubicBezTo>
                    <a:pt x="21354" y="12682"/>
                    <a:pt x="20725" y="14842"/>
                    <a:pt x="19362" y="16616"/>
                  </a:cubicBezTo>
                  <a:cubicBezTo>
                    <a:pt x="17999" y="18390"/>
                    <a:pt x="15902" y="19779"/>
                    <a:pt x="13071" y="20550"/>
                  </a:cubicBezTo>
                  <a:cubicBezTo>
                    <a:pt x="10239" y="21322"/>
                    <a:pt x="6674" y="21476"/>
                    <a:pt x="4263" y="21399"/>
                  </a:cubicBezTo>
                  <a:cubicBezTo>
                    <a:pt x="1851" y="21322"/>
                    <a:pt x="593" y="21013"/>
                    <a:pt x="173" y="20473"/>
                  </a:cubicBezTo>
                  <a:cubicBezTo>
                    <a:pt x="-246" y="19933"/>
                    <a:pt x="173" y="19162"/>
                    <a:pt x="593" y="18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23950" y="62992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384300" y="6255929"/>
              <a:ext cx="183617" cy="47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7" fill="norm" stroke="1" extrusionOk="0">
                  <a:moveTo>
                    <a:pt x="0" y="1089"/>
                  </a:moveTo>
                  <a:cubicBezTo>
                    <a:pt x="5710" y="708"/>
                    <a:pt x="11421" y="328"/>
                    <a:pt x="15021" y="137"/>
                  </a:cubicBezTo>
                  <a:cubicBezTo>
                    <a:pt x="18621" y="-53"/>
                    <a:pt x="20110" y="-53"/>
                    <a:pt x="20855" y="185"/>
                  </a:cubicBezTo>
                  <a:cubicBezTo>
                    <a:pt x="21600" y="423"/>
                    <a:pt x="21600" y="899"/>
                    <a:pt x="21352" y="2564"/>
                  </a:cubicBezTo>
                  <a:cubicBezTo>
                    <a:pt x="21103" y="4229"/>
                    <a:pt x="20607" y="7084"/>
                    <a:pt x="20483" y="9891"/>
                  </a:cubicBezTo>
                  <a:cubicBezTo>
                    <a:pt x="20359" y="12698"/>
                    <a:pt x="20607" y="15457"/>
                    <a:pt x="20855" y="17075"/>
                  </a:cubicBezTo>
                  <a:cubicBezTo>
                    <a:pt x="21103" y="18692"/>
                    <a:pt x="21352" y="19168"/>
                    <a:pt x="21476" y="19691"/>
                  </a:cubicBezTo>
                  <a:cubicBezTo>
                    <a:pt x="21600" y="20215"/>
                    <a:pt x="21600" y="20786"/>
                    <a:pt x="20855" y="21119"/>
                  </a:cubicBezTo>
                  <a:cubicBezTo>
                    <a:pt x="20110" y="21452"/>
                    <a:pt x="18621" y="21547"/>
                    <a:pt x="15766" y="21452"/>
                  </a:cubicBezTo>
                  <a:cubicBezTo>
                    <a:pt x="12910" y="21357"/>
                    <a:pt x="8690" y="21071"/>
                    <a:pt x="4469" y="20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025650" y="6502400"/>
              <a:ext cx="336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5600"/>
                    <a:pt x="8694" y="9600"/>
                    <a:pt x="12294" y="6000"/>
                  </a:cubicBezTo>
                  <a:cubicBezTo>
                    <a:pt x="15894" y="2400"/>
                    <a:pt x="1874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943100" y="6616700"/>
              <a:ext cx="393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8900"/>
                    <a:pt x="7897" y="16200"/>
                    <a:pt x="11497" y="12600"/>
                  </a:cubicBezTo>
                  <a:cubicBezTo>
                    <a:pt x="15097" y="9000"/>
                    <a:pt x="18348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898649" y="6089650"/>
              <a:ext cx="3466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424"/>
                    <a:pt x="12706" y="847"/>
                    <a:pt x="16518" y="3494"/>
                  </a:cubicBezTo>
                  <a:cubicBezTo>
                    <a:pt x="20329" y="6141"/>
                    <a:pt x="21600" y="11012"/>
                    <a:pt x="20329" y="14400"/>
                  </a:cubicBezTo>
                  <a:cubicBezTo>
                    <a:pt x="19059" y="17788"/>
                    <a:pt x="15247" y="19694"/>
                    <a:pt x="1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911350" y="6107568"/>
              <a:ext cx="127000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6736"/>
                  </a:moveTo>
                  <a:cubicBezTo>
                    <a:pt x="4680" y="13575"/>
                    <a:pt x="9360" y="10414"/>
                    <a:pt x="12420" y="8043"/>
                  </a:cubicBezTo>
                  <a:cubicBezTo>
                    <a:pt x="15480" y="5672"/>
                    <a:pt x="16920" y="4092"/>
                    <a:pt x="17820" y="2643"/>
                  </a:cubicBezTo>
                  <a:cubicBezTo>
                    <a:pt x="18720" y="1194"/>
                    <a:pt x="19080" y="-123"/>
                    <a:pt x="19260" y="9"/>
                  </a:cubicBezTo>
                  <a:cubicBezTo>
                    <a:pt x="19440" y="140"/>
                    <a:pt x="19440" y="1721"/>
                    <a:pt x="19260" y="5014"/>
                  </a:cubicBezTo>
                  <a:cubicBezTo>
                    <a:pt x="19080" y="8306"/>
                    <a:pt x="18720" y="13311"/>
                    <a:pt x="19080" y="16340"/>
                  </a:cubicBezTo>
                  <a:cubicBezTo>
                    <a:pt x="19440" y="19370"/>
                    <a:pt x="20520" y="20423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058408" y="6229350"/>
              <a:ext cx="37637" cy="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0834" fill="norm" stroke="1" extrusionOk="0">
                  <a:moveTo>
                    <a:pt x="9691" y="1906"/>
                  </a:moveTo>
                  <a:cubicBezTo>
                    <a:pt x="6280" y="4447"/>
                    <a:pt x="2870" y="6988"/>
                    <a:pt x="1164" y="9847"/>
                  </a:cubicBezTo>
                  <a:cubicBezTo>
                    <a:pt x="-541" y="12706"/>
                    <a:pt x="-541" y="15882"/>
                    <a:pt x="2301" y="18106"/>
                  </a:cubicBezTo>
                  <a:cubicBezTo>
                    <a:pt x="5143" y="20329"/>
                    <a:pt x="10827" y="21600"/>
                    <a:pt x="14806" y="20329"/>
                  </a:cubicBezTo>
                  <a:cubicBezTo>
                    <a:pt x="18785" y="19059"/>
                    <a:pt x="21059" y="15247"/>
                    <a:pt x="19922" y="11435"/>
                  </a:cubicBezTo>
                  <a:cubicBezTo>
                    <a:pt x="18785" y="7624"/>
                    <a:pt x="14238" y="3812"/>
                    <a:pt x="96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319866" y="6045200"/>
              <a:ext cx="55035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4954" y="3780"/>
                    <a:pt x="8308" y="7560"/>
                    <a:pt x="4569" y="10440"/>
                  </a:cubicBezTo>
                  <a:cubicBezTo>
                    <a:pt x="831" y="13320"/>
                    <a:pt x="0" y="15300"/>
                    <a:pt x="0" y="16830"/>
                  </a:cubicBezTo>
                  <a:cubicBezTo>
                    <a:pt x="0" y="18360"/>
                    <a:pt x="831" y="19440"/>
                    <a:pt x="4154" y="20250"/>
                  </a:cubicBezTo>
                  <a:cubicBezTo>
                    <a:pt x="7477" y="21060"/>
                    <a:pt x="13292" y="21600"/>
                    <a:pt x="15785" y="21420"/>
                  </a:cubicBezTo>
                  <a:cubicBezTo>
                    <a:pt x="18277" y="21240"/>
                    <a:pt x="17446" y="20340"/>
                    <a:pt x="16615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273300" y="6168935"/>
              <a:ext cx="476250" cy="9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8120"/>
                  </a:moveTo>
                  <a:cubicBezTo>
                    <a:pt x="1632" y="6648"/>
                    <a:pt x="3264" y="5175"/>
                    <a:pt x="4272" y="5175"/>
                  </a:cubicBezTo>
                  <a:cubicBezTo>
                    <a:pt x="5280" y="5175"/>
                    <a:pt x="5664" y="6648"/>
                    <a:pt x="6000" y="8611"/>
                  </a:cubicBezTo>
                  <a:cubicBezTo>
                    <a:pt x="6336" y="10575"/>
                    <a:pt x="6624" y="13030"/>
                    <a:pt x="6672" y="15484"/>
                  </a:cubicBezTo>
                  <a:cubicBezTo>
                    <a:pt x="6720" y="17939"/>
                    <a:pt x="6528" y="20393"/>
                    <a:pt x="6240" y="20884"/>
                  </a:cubicBezTo>
                  <a:cubicBezTo>
                    <a:pt x="5952" y="21375"/>
                    <a:pt x="5568" y="19902"/>
                    <a:pt x="5520" y="18184"/>
                  </a:cubicBezTo>
                  <a:cubicBezTo>
                    <a:pt x="5472" y="16466"/>
                    <a:pt x="5760" y="14502"/>
                    <a:pt x="6096" y="12539"/>
                  </a:cubicBezTo>
                  <a:cubicBezTo>
                    <a:pt x="6432" y="10575"/>
                    <a:pt x="6816" y="8611"/>
                    <a:pt x="7344" y="6157"/>
                  </a:cubicBezTo>
                  <a:cubicBezTo>
                    <a:pt x="7872" y="3702"/>
                    <a:pt x="8544" y="757"/>
                    <a:pt x="8880" y="511"/>
                  </a:cubicBezTo>
                  <a:cubicBezTo>
                    <a:pt x="9216" y="266"/>
                    <a:pt x="9216" y="2720"/>
                    <a:pt x="9216" y="5175"/>
                  </a:cubicBezTo>
                  <a:cubicBezTo>
                    <a:pt x="9216" y="7630"/>
                    <a:pt x="9216" y="10084"/>
                    <a:pt x="9216" y="12539"/>
                  </a:cubicBezTo>
                  <a:cubicBezTo>
                    <a:pt x="9216" y="14993"/>
                    <a:pt x="9216" y="17448"/>
                    <a:pt x="9456" y="18184"/>
                  </a:cubicBezTo>
                  <a:cubicBezTo>
                    <a:pt x="9696" y="18920"/>
                    <a:pt x="10176" y="17939"/>
                    <a:pt x="10560" y="16466"/>
                  </a:cubicBezTo>
                  <a:cubicBezTo>
                    <a:pt x="10944" y="14993"/>
                    <a:pt x="11232" y="13030"/>
                    <a:pt x="11616" y="12539"/>
                  </a:cubicBezTo>
                  <a:cubicBezTo>
                    <a:pt x="12000" y="12048"/>
                    <a:pt x="12480" y="13030"/>
                    <a:pt x="12960" y="13766"/>
                  </a:cubicBezTo>
                  <a:cubicBezTo>
                    <a:pt x="13440" y="14502"/>
                    <a:pt x="13920" y="14993"/>
                    <a:pt x="14592" y="13520"/>
                  </a:cubicBezTo>
                  <a:cubicBezTo>
                    <a:pt x="15264" y="12048"/>
                    <a:pt x="16128" y="8611"/>
                    <a:pt x="16704" y="5666"/>
                  </a:cubicBezTo>
                  <a:cubicBezTo>
                    <a:pt x="17280" y="2720"/>
                    <a:pt x="17568" y="266"/>
                    <a:pt x="17376" y="20"/>
                  </a:cubicBezTo>
                  <a:cubicBezTo>
                    <a:pt x="17184" y="-225"/>
                    <a:pt x="16512" y="1739"/>
                    <a:pt x="16080" y="4439"/>
                  </a:cubicBezTo>
                  <a:cubicBezTo>
                    <a:pt x="15648" y="7139"/>
                    <a:pt x="15456" y="10575"/>
                    <a:pt x="15648" y="12784"/>
                  </a:cubicBezTo>
                  <a:cubicBezTo>
                    <a:pt x="15840" y="14993"/>
                    <a:pt x="16416" y="15975"/>
                    <a:pt x="17472" y="16957"/>
                  </a:cubicBezTo>
                  <a:cubicBezTo>
                    <a:pt x="18528" y="17939"/>
                    <a:pt x="20064" y="18920"/>
                    <a:pt x="21600" y="19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133931" y="6396646"/>
              <a:ext cx="250670" cy="34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2" fill="norm" stroke="1" extrusionOk="0">
                  <a:moveTo>
                    <a:pt x="20772" y="2662"/>
                  </a:moveTo>
                  <a:cubicBezTo>
                    <a:pt x="21132" y="1729"/>
                    <a:pt x="21492" y="795"/>
                    <a:pt x="21222" y="329"/>
                  </a:cubicBezTo>
                  <a:cubicBezTo>
                    <a:pt x="20952" y="-138"/>
                    <a:pt x="20052" y="-138"/>
                    <a:pt x="17712" y="529"/>
                  </a:cubicBezTo>
                  <a:cubicBezTo>
                    <a:pt x="15372" y="1195"/>
                    <a:pt x="11592" y="2529"/>
                    <a:pt x="8622" y="4462"/>
                  </a:cubicBezTo>
                  <a:cubicBezTo>
                    <a:pt x="5652" y="6395"/>
                    <a:pt x="3492" y="8929"/>
                    <a:pt x="2232" y="10929"/>
                  </a:cubicBezTo>
                  <a:cubicBezTo>
                    <a:pt x="972" y="12929"/>
                    <a:pt x="612" y="14395"/>
                    <a:pt x="342" y="15595"/>
                  </a:cubicBezTo>
                  <a:cubicBezTo>
                    <a:pt x="72" y="16795"/>
                    <a:pt x="-108" y="17729"/>
                    <a:pt x="72" y="18462"/>
                  </a:cubicBezTo>
                  <a:cubicBezTo>
                    <a:pt x="252" y="19195"/>
                    <a:pt x="792" y="19729"/>
                    <a:pt x="2682" y="20195"/>
                  </a:cubicBezTo>
                  <a:cubicBezTo>
                    <a:pt x="4572" y="20662"/>
                    <a:pt x="7812" y="21062"/>
                    <a:pt x="11052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149600" y="65976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489688" y="6393950"/>
              <a:ext cx="301263" cy="37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4" fill="norm" stroke="1" extrusionOk="0">
                  <a:moveTo>
                    <a:pt x="21499" y="1108"/>
                  </a:moveTo>
                  <a:cubicBezTo>
                    <a:pt x="21046" y="628"/>
                    <a:pt x="20593" y="148"/>
                    <a:pt x="19309" y="28"/>
                  </a:cubicBezTo>
                  <a:cubicBezTo>
                    <a:pt x="18025" y="-92"/>
                    <a:pt x="15910" y="148"/>
                    <a:pt x="13644" y="1168"/>
                  </a:cubicBezTo>
                  <a:cubicBezTo>
                    <a:pt x="11379" y="2188"/>
                    <a:pt x="8962" y="3988"/>
                    <a:pt x="6847" y="6268"/>
                  </a:cubicBezTo>
                  <a:cubicBezTo>
                    <a:pt x="4733" y="8548"/>
                    <a:pt x="2920" y="11308"/>
                    <a:pt x="1787" y="13468"/>
                  </a:cubicBezTo>
                  <a:cubicBezTo>
                    <a:pt x="654" y="15628"/>
                    <a:pt x="201" y="17188"/>
                    <a:pt x="50" y="18328"/>
                  </a:cubicBezTo>
                  <a:cubicBezTo>
                    <a:pt x="-101" y="19468"/>
                    <a:pt x="50" y="20188"/>
                    <a:pt x="1107" y="20668"/>
                  </a:cubicBezTo>
                  <a:cubicBezTo>
                    <a:pt x="2165" y="21148"/>
                    <a:pt x="4128" y="21388"/>
                    <a:pt x="5563" y="21448"/>
                  </a:cubicBezTo>
                  <a:cubicBezTo>
                    <a:pt x="6998" y="21508"/>
                    <a:pt x="7905" y="21388"/>
                    <a:pt x="8811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746500" y="6540500"/>
              <a:ext cx="1460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800"/>
                    <a:pt x="7513" y="9600"/>
                    <a:pt x="11113" y="13200"/>
                  </a:cubicBezTo>
                  <a:cubicBezTo>
                    <a:pt x="14713" y="16800"/>
                    <a:pt x="1815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778250" y="6610350"/>
              <a:ext cx="1206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400"/>
                    <a:pt x="10989" y="10800"/>
                    <a:pt x="7389" y="14400"/>
                  </a:cubicBezTo>
                  <a:cubicBezTo>
                    <a:pt x="3789" y="18000"/>
                    <a:pt x="1895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670300" y="6505293"/>
              <a:ext cx="25400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450" y="6624"/>
                  </a:cubicBezTo>
                  <a:cubicBezTo>
                    <a:pt x="900" y="2844"/>
                    <a:pt x="1800" y="684"/>
                    <a:pt x="5400" y="144"/>
                  </a:cubicBezTo>
                  <a:cubicBezTo>
                    <a:pt x="9000" y="-396"/>
                    <a:pt x="15300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108450" y="6684105"/>
              <a:ext cx="152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00" y="12582"/>
                    <a:pt x="10800" y="4867"/>
                    <a:pt x="14400" y="1782"/>
                  </a:cubicBezTo>
                  <a:cubicBezTo>
                    <a:pt x="18000" y="-1304"/>
                    <a:pt x="198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476750" y="6553200"/>
              <a:ext cx="1206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546600" y="6578600"/>
              <a:ext cx="1270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469"/>
                    <a:pt x="13680" y="4937"/>
                    <a:pt x="10080" y="8537"/>
                  </a:cubicBezTo>
                  <a:cubicBezTo>
                    <a:pt x="6480" y="12137"/>
                    <a:pt x="3240" y="16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419600" y="6457950"/>
              <a:ext cx="222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699000" y="6396566"/>
              <a:ext cx="218103" cy="41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60" fill="norm" stroke="1" extrusionOk="0">
                  <a:moveTo>
                    <a:pt x="0" y="2535"/>
                  </a:moveTo>
                  <a:cubicBezTo>
                    <a:pt x="4154" y="1763"/>
                    <a:pt x="8308" y="992"/>
                    <a:pt x="11319" y="551"/>
                  </a:cubicBezTo>
                  <a:cubicBezTo>
                    <a:pt x="14331" y="110"/>
                    <a:pt x="16200" y="0"/>
                    <a:pt x="17654" y="0"/>
                  </a:cubicBezTo>
                  <a:cubicBezTo>
                    <a:pt x="19108" y="0"/>
                    <a:pt x="20146" y="110"/>
                    <a:pt x="20769" y="496"/>
                  </a:cubicBezTo>
                  <a:cubicBezTo>
                    <a:pt x="21392" y="882"/>
                    <a:pt x="21600" y="1543"/>
                    <a:pt x="21185" y="3416"/>
                  </a:cubicBezTo>
                  <a:cubicBezTo>
                    <a:pt x="20769" y="5290"/>
                    <a:pt x="19731" y="8376"/>
                    <a:pt x="19523" y="11186"/>
                  </a:cubicBezTo>
                  <a:cubicBezTo>
                    <a:pt x="19315" y="13996"/>
                    <a:pt x="19938" y="16531"/>
                    <a:pt x="20354" y="18129"/>
                  </a:cubicBezTo>
                  <a:cubicBezTo>
                    <a:pt x="20769" y="19727"/>
                    <a:pt x="20977" y="20388"/>
                    <a:pt x="20458" y="20829"/>
                  </a:cubicBezTo>
                  <a:cubicBezTo>
                    <a:pt x="19938" y="21269"/>
                    <a:pt x="18692" y="21490"/>
                    <a:pt x="15785" y="21545"/>
                  </a:cubicBezTo>
                  <a:cubicBezTo>
                    <a:pt x="12877" y="21600"/>
                    <a:pt x="8308" y="21490"/>
                    <a:pt x="3738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187950" y="65976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219699" y="67246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796138" y="6414095"/>
              <a:ext cx="198313" cy="30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50" fill="norm" stroke="1" extrusionOk="0">
                  <a:moveTo>
                    <a:pt x="20189" y="2621"/>
                  </a:moveTo>
                  <a:cubicBezTo>
                    <a:pt x="20635" y="1881"/>
                    <a:pt x="21080" y="1142"/>
                    <a:pt x="20746" y="698"/>
                  </a:cubicBezTo>
                  <a:cubicBezTo>
                    <a:pt x="20412" y="254"/>
                    <a:pt x="19299" y="106"/>
                    <a:pt x="17962" y="32"/>
                  </a:cubicBezTo>
                  <a:cubicBezTo>
                    <a:pt x="16626" y="-42"/>
                    <a:pt x="15068" y="-42"/>
                    <a:pt x="13175" y="624"/>
                  </a:cubicBezTo>
                  <a:cubicBezTo>
                    <a:pt x="11282" y="1290"/>
                    <a:pt x="9055" y="2621"/>
                    <a:pt x="6606" y="5062"/>
                  </a:cubicBezTo>
                  <a:cubicBezTo>
                    <a:pt x="4156" y="7503"/>
                    <a:pt x="1484" y="11054"/>
                    <a:pt x="482" y="13717"/>
                  </a:cubicBezTo>
                  <a:cubicBezTo>
                    <a:pt x="-520" y="16380"/>
                    <a:pt x="148" y="18155"/>
                    <a:pt x="1484" y="19339"/>
                  </a:cubicBezTo>
                  <a:cubicBezTo>
                    <a:pt x="2820" y="20522"/>
                    <a:pt x="4824" y="21114"/>
                    <a:pt x="7162" y="21336"/>
                  </a:cubicBezTo>
                  <a:cubicBezTo>
                    <a:pt x="9501" y="21558"/>
                    <a:pt x="12173" y="21410"/>
                    <a:pt x="14845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801454" y="6623050"/>
              <a:ext cx="17389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862" y="21600"/>
                  </a:moveTo>
                  <a:cubicBezTo>
                    <a:pt x="821" y="18000"/>
                    <a:pt x="-220" y="14400"/>
                    <a:pt x="40" y="12600"/>
                  </a:cubicBezTo>
                  <a:cubicBezTo>
                    <a:pt x="300" y="10800"/>
                    <a:pt x="1862" y="10800"/>
                    <a:pt x="5635" y="9000"/>
                  </a:cubicBezTo>
                  <a:cubicBezTo>
                    <a:pt x="9409" y="7200"/>
                    <a:pt x="15394" y="360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028266" y="6426191"/>
              <a:ext cx="194785" cy="32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02" fill="norm" stroke="1" extrusionOk="0">
                  <a:moveTo>
                    <a:pt x="20671" y="2509"/>
                  </a:moveTo>
                  <a:cubicBezTo>
                    <a:pt x="21135" y="1812"/>
                    <a:pt x="21600" y="1115"/>
                    <a:pt x="21252" y="627"/>
                  </a:cubicBezTo>
                  <a:cubicBezTo>
                    <a:pt x="20903" y="140"/>
                    <a:pt x="19742" y="-139"/>
                    <a:pt x="18116" y="70"/>
                  </a:cubicBezTo>
                  <a:cubicBezTo>
                    <a:pt x="16490" y="279"/>
                    <a:pt x="14400" y="976"/>
                    <a:pt x="12310" y="2439"/>
                  </a:cubicBezTo>
                  <a:cubicBezTo>
                    <a:pt x="10219" y="3902"/>
                    <a:pt x="8129" y="6132"/>
                    <a:pt x="6155" y="8571"/>
                  </a:cubicBezTo>
                  <a:cubicBezTo>
                    <a:pt x="4181" y="11009"/>
                    <a:pt x="2323" y="13657"/>
                    <a:pt x="1277" y="15329"/>
                  </a:cubicBezTo>
                  <a:cubicBezTo>
                    <a:pt x="232" y="17002"/>
                    <a:pt x="0" y="17698"/>
                    <a:pt x="0" y="18395"/>
                  </a:cubicBezTo>
                  <a:cubicBezTo>
                    <a:pt x="0" y="19092"/>
                    <a:pt x="232" y="19789"/>
                    <a:pt x="813" y="20346"/>
                  </a:cubicBezTo>
                  <a:cubicBezTo>
                    <a:pt x="1394" y="20904"/>
                    <a:pt x="2323" y="21322"/>
                    <a:pt x="5458" y="21391"/>
                  </a:cubicBezTo>
                  <a:cubicBezTo>
                    <a:pt x="8594" y="21461"/>
                    <a:pt x="13935" y="21182"/>
                    <a:pt x="19277" y="2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235700" y="6527800"/>
              <a:ext cx="139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948"/>
                    <a:pt x="9818" y="11896"/>
                    <a:pt x="13418" y="15496"/>
                  </a:cubicBezTo>
                  <a:cubicBezTo>
                    <a:pt x="17018" y="19096"/>
                    <a:pt x="19309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254247" y="6540500"/>
              <a:ext cx="15290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8711" y="1161"/>
                    <a:pt x="16048" y="2323"/>
                    <a:pt x="12645" y="4877"/>
                  </a:cubicBezTo>
                  <a:cubicBezTo>
                    <a:pt x="9242" y="7432"/>
                    <a:pt x="5100" y="11381"/>
                    <a:pt x="2733" y="13935"/>
                  </a:cubicBezTo>
                  <a:cubicBezTo>
                    <a:pt x="366" y="16490"/>
                    <a:pt x="-226" y="17652"/>
                    <a:pt x="70" y="18697"/>
                  </a:cubicBezTo>
                  <a:cubicBezTo>
                    <a:pt x="366" y="19742"/>
                    <a:pt x="1549" y="20671"/>
                    <a:pt x="27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419850" y="6434373"/>
              <a:ext cx="249695" cy="34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7" fill="norm" stroke="1" extrusionOk="0">
                  <a:moveTo>
                    <a:pt x="0" y="3048"/>
                  </a:moveTo>
                  <a:cubicBezTo>
                    <a:pt x="2178" y="1994"/>
                    <a:pt x="4356" y="941"/>
                    <a:pt x="7079" y="414"/>
                  </a:cubicBezTo>
                  <a:cubicBezTo>
                    <a:pt x="9802" y="-113"/>
                    <a:pt x="13069" y="-113"/>
                    <a:pt x="15519" y="282"/>
                  </a:cubicBezTo>
                  <a:cubicBezTo>
                    <a:pt x="17970" y="677"/>
                    <a:pt x="19603" y="1467"/>
                    <a:pt x="20511" y="2653"/>
                  </a:cubicBezTo>
                  <a:cubicBezTo>
                    <a:pt x="21418" y="3838"/>
                    <a:pt x="21600" y="5419"/>
                    <a:pt x="21237" y="7394"/>
                  </a:cubicBezTo>
                  <a:cubicBezTo>
                    <a:pt x="20874" y="9370"/>
                    <a:pt x="19966" y="11741"/>
                    <a:pt x="19422" y="13782"/>
                  </a:cubicBezTo>
                  <a:cubicBezTo>
                    <a:pt x="18877" y="15824"/>
                    <a:pt x="18696" y="17536"/>
                    <a:pt x="18424" y="18721"/>
                  </a:cubicBezTo>
                  <a:cubicBezTo>
                    <a:pt x="18151" y="19907"/>
                    <a:pt x="17788" y="20565"/>
                    <a:pt x="17153" y="20960"/>
                  </a:cubicBezTo>
                  <a:cubicBezTo>
                    <a:pt x="16518" y="21355"/>
                    <a:pt x="15610" y="21487"/>
                    <a:pt x="14067" y="21421"/>
                  </a:cubicBezTo>
                  <a:cubicBezTo>
                    <a:pt x="12524" y="21355"/>
                    <a:pt x="10346" y="21092"/>
                    <a:pt x="8168" y="20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819900" y="66484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103533" y="6440651"/>
              <a:ext cx="262467" cy="33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5" fill="norm" stroke="1" extrusionOk="0">
                  <a:moveTo>
                    <a:pt x="21427" y="1528"/>
                  </a:moveTo>
                  <a:cubicBezTo>
                    <a:pt x="19872" y="981"/>
                    <a:pt x="18317" y="434"/>
                    <a:pt x="16675" y="160"/>
                  </a:cubicBezTo>
                  <a:cubicBezTo>
                    <a:pt x="15033" y="-113"/>
                    <a:pt x="13305" y="-113"/>
                    <a:pt x="11577" y="776"/>
                  </a:cubicBezTo>
                  <a:cubicBezTo>
                    <a:pt x="9849" y="1664"/>
                    <a:pt x="8121" y="3441"/>
                    <a:pt x="6825" y="5629"/>
                  </a:cubicBezTo>
                  <a:cubicBezTo>
                    <a:pt x="5529" y="7816"/>
                    <a:pt x="4665" y="10414"/>
                    <a:pt x="3629" y="12738"/>
                  </a:cubicBezTo>
                  <a:cubicBezTo>
                    <a:pt x="2592" y="15062"/>
                    <a:pt x="1382" y="17112"/>
                    <a:pt x="691" y="18479"/>
                  </a:cubicBezTo>
                  <a:cubicBezTo>
                    <a:pt x="0" y="19846"/>
                    <a:pt x="-173" y="20530"/>
                    <a:pt x="173" y="20940"/>
                  </a:cubicBezTo>
                  <a:cubicBezTo>
                    <a:pt x="518" y="21350"/>
                    <a:pt x="1382" y="21487"/>
                    <a:pt x="3369" y="21419"/>
                  </a:cubicBezTo>
                  <a:cubicBezTo>
                    <a:pt x="5357" y="21350"/>
                    <a:pt x="8467" y="21077"/>
                    <a:pt x="11577" y="20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105650" y="6604000"/>
              <a:ext cx="228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354248" y="6433497"/>
              <a:ext cx="297502" cy="3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42" fill="norm" stroke="1" extrusionOk="0">
                  <a:moveTo>
                    <a:pt x="21531" y="3028"/>
                  </a:moveTo>
                  <a:cubicBezTo>
                    <a:pt x="21378" y="2385"/>
                    <a:pt x="21225" y="1742"/>
                    <a:pt x="20305" y="1163"/>
                  </a:cubicBezTo>
                  <a:cubicBezTo>
                    <a:pt x="19386" y="585"/>
                    <a:pt x="17701" y="71"/>
                    <a:pt x="16093" y="6"/>
                  </a:cubicBezTo>
                  <a:cubicBezTo>
                    <a:pt x="14484" y="-58"/>
                    <a:pt x="12952" y="328"/>
                    <a:pt x="11267" y="1613"/>
                  </a:cubicBezTo>
                  <a:cubicBezTo>
                    <a:pt x="9582" y="2899"/>
                    <a:pt x="7744" y="5085"/>
                    <a:pt x="6059" y="7335"/>
                  </a:cubicBezTo>
                  <a:cubicBezTo>
                    <a:pt x="4374" y="9585"/>
                    <a:pt x="2842" y="11899"/>
                    <a:pt x="1769" y="13956"/>
                  </a:cubicBezTo>
                  <a:cubicBezTo>
                    <a:pt x="697" y="16013"/>
                    <a:pt x="84" y="17813"/>
                    <a:pt x="8" y="18971"/>
                  </a:cubicBezTo>
                  <a:cubicBezTo>
                    <a:pt x="-69" y="20128"/>
                    <a:pt x="391" y="20642"/>
                    <a:pt x="2076" y="20963"/>
                  </a:cubicBezTo>
                  <a:cubicBezTo>
                    <a:pt x="3761" y="21285"/>
                    <a:pt x="6671" y="21413"/>
                    <a:pt x="958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594600" y="6489700"/>
              <a:ext cx="152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714"/>
                    <a:pt x="5400" y="3429"/>
                    <a:pt x="9000" y="7029"/>
                  </a:cubicBezTo>
                  <a:cubicBezTo>
                    <a:pt x="12600" y="10629"/>
                    <a:pt x="17100" y="161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696841" y="6508750"/>
              <a:ext cx="12000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5422" y="4566"/>
                    <a:pt x="9359" y="9132"/>
                    <a:pt x="5759" y="12117"/>
                  </a:cubicBezTo>
                  <a:cubicBezTo>
                    <a:pt x="2159" y="15102"/>
                    <a:pt x="1022" y="16507"/>
                    <a:pt x="453" y="17737"/>
                  </a:cubicBezTo>
                  <a:cubicBezTo>
                    <a:pt x="-115" y="18966"/>
                    <a:pt x="-115" y="20020"/>
                    <a:pt x="264" y="20634"/>
                  </a:cubicBezTo>
                  <a:cubicBezTo>
                    <a:pt x="643" y="21249"/>
                    <a:pt x="1401" y="21424"/>
                    <a:pt x="21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848600" y="6452658"/>
              <a:ext cx="204415" cy="35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7" fill="norm" stroke="1" extrusionOk="0">
                  <a:moveTo>
                    <a:pt x="1336" y="1453"/>
                  </a:moveTo>
                  <a:cubicBezTo>
                    <a:pt x="5344" y="948"/>
                    <a:pt x="9353" y="442"/>
                    <a:pt x="12470" y="190"/>
                  </a:cubicBezTo>
                  <a:cubicBezTo>
                    <a:pt x="15588" y="-63"/>
                    <a:pt x="17814" y="-63"/>
                    <a:pt x="19262" y="190"/>
                  </a:cubicBezTo>
                  <a:cubicBezTo>
                    <a:pt x="20709" y="442"/>
                    <a:pt x="21377" y="948"/>
                    <a:pt x="21489" y="1516"/>
                  </a:cubicBezTo>
                  <a:cubicBezTo>
                    <a:pt x="21600" y="2084"/>
                    <a:pt x="21155" y="2716"/>
                    <a:pt x="19819" y="5116"/>
                  </a:cubicBezTo>
                  <a:cubicBezTo>
                    <a:pt x="18482" y="7516"/>
                    <a:pt x="16256" y="11684"/>
                    <a:pt x="15142" y="14400"/>
                  </a:cubicBezTo>
                  <a:cubicBezTo>
                    <a:pt x="14029" y="17116"/>
                    <a:pt x="14029" y="18379"/>
                    <a:pt x="14029" y="19326"/>
                  </a:cubicBezTo>
                  <a:cubicBezTo>
                    <a:pt x="14029" y="20274"/>
                    <a:pt x="14029" y="20905"/>
                    <a:pt x="13138" y="21221"/>
                  </a:cubicBezTo>
                  <a:cubicBezTo>
                    <a:pt x="12247" y="21537"/>
                    <a:pt x="10466" y="21537"/>
                    <a:pt x="8128" y="21348"/>
                  </a:cubicBezTo>
                  <a:cubicBezTo>
                    <a:pt x="5790" y="21158"/>
                    <a:pt x="2895" y="20779"/>
                    <a:pt x="0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331199" y="65949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331200" y="6711950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840"/>
                    <a:pt x="12150" y="10080"/>
                    <a:pt x="15750" y="6480"/>
                  </a:cubicBezTo>
                  <a:cubicBezTo>
                    <a:pt x="19350" y="2880"/>
                    <a:pt x="2047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756650" y="6405033"/>
              <a:ext cx="292100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2" y="18335"/>
                    <a:pt x="3443" y="15070"/>
                    <a:pt x="5322" y="11679"/>
                  </a:cubicBezTo>
                  <a:cubicBezTo>
                    <a:pt x="7200" y="8288"/>
                    <a:pt x="9235" y="4772"/>
                    <a:pt x="10252" y="2700"/>
                  </a:cubicBezTo>
                  <a:cubicBezTo>
                    <a:pt x="11270" y="628"/>
                    <a:pt x="11270" y="0"/>
                    <a:pt x="11035" y="0"/>
                  </a:cubicBezTo>
                  <a:cubicBezTo>
                    <a:pt x="10800" y="0"/>
                    <a:pt x="10330" y="628"/>
                    <a:pt x="9470" y="3077"/>
                  </a:cubicBezTo>
                  <a:cubicBezTo>
                    <a:pt x="8609" y="5526"/>
                    <a:pt x="7357" y="9795"/>
                    <a:pt x="6730" y="12621"/>
                  </a:cubicBezTo>
                  <a:cubicBezTo>
                    <a:pt x="6104" y="15447"/>
                    <a:pt x="6104" y="16828"/>
                    <a:pt x="6417" y="17707"/>
                  </a:cubicBezTo>
                  <a:cubicBezTo>
                    <a:pt x="6730" y="18586"/>
                    <a:pt x="7357" y="18963"/>
                    <a:pt x="8061" y="19026"/>
                  </a:cubicBezTo>
                  <a:cubicBezTo>
                    <a:pt x="8765" y="19088"/>
                    <a:pt x="9548" y="18837"/>
                    <a:pt x="10957" y="17393"/>
                  </a:cubicBezTo>
                  <a:cubicBezTo>
                    <a:pt x="12365" y="15949"/>
                    <a:pt x="14400" y="13312"/>
                    <a:pt x="15965" y="10863"/>
                  </a:cubicBezTo>
                  <a:cubicBezTo>
                    <a:pt x="17530" y="8414"/>
                    <a:pt x="18626" y="6153"/>
                    <a:pt x="19252" y="4709"/>
                  </a:cubicBezTo>
                  <a:cubicBezTo>
                    <a:pt x="19878" y="3265"/>
                    <a:pt x="20035" y="2637"/>
                    <a:pt x="20191" y="2637"/>
                  </a:cubicBezTo>
                  <a:cubicBezTo>
                    <a:pt x="20348" y="2637"/>
                    <a:pt x="20504" y="3265"/>
                    <a:pt x="20348" y="4960"/>
                  </a:cubicBezTo>
                  <a:cubicBezTo>
                    <a:pt x="20191" y="6656"/>
                    <a:pt x="19722" y="9419"/>
                    <a:pt x="19878" y="11679"/>
                  </a:cubicBezTo>
                  <a:cubicBezTo>
                    <a:pt x="20035" y="13940"/>
                    <a:pt x="20817" y="15698"/>
                    <a:pt x="21600" y="17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074150" y="6629400"/>
              <a:ext cx="889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042400" y="6635750"/>
              <a:ext cx="133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2880"/>
                    <a:pt x="9943" y="5760"/>
                    <a:pt x="6343" y="9360"/>
                  </a:cubicBezTo>
                  <a:cubicBezTo>
                    <a:pt x="2743" y="12960"/>
                    <a:pt x="1371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277349" y="6585892"/>
              <a:ext cx="101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700" y="6132"/>
                    <a:pt x="5400" y="-1068"/>
                    <a:pt x="9000" y="132"/>
                  </a:cubicBezTo>
                  <a:cubicBezTo>
                    <a:pt x="12600" y="1332"/>
                    <a:pt x="171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505950" y="6453716"/>
              <a:ext cx="355600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7" y="16706"/>
                    <a:pt x="5914" y="11812"/>
                    <a:pt x="7779" y="8691"/>
                  </a:cubicBezTo>
                  <a:cubicBezTo>
                    <a:pt x="9643" y="5569"/>
                    <a:pt x="10414" y="4219"/>
                    <a:pt x="11057" y="2953"/>
                  </a:cubicBezTo>
                  <a:cubicBezTo>
                    <a:pt x="11700" y="1687"/>
                    <a:pt x="12214" y="506"/>
                    <a:pt x="12279" y="337"/>
                  </a:cubicBezTo>
                  <a:cubicBezTo>
                    <a:pt x="12343" y="169"/>
                    <a:pt x="11957" y="1012"/>
                    <a:pt x="11250" y="3206"/>
                  </a:cubicBezTo>
                  <a:cubicBezTo>
                    <a:pt x="10543" y="5400"/>
                    <a:pt x="9514" y="8944"/>
                    <a:pt x="8936" y="11137"/>
                  </a:cubicBezTo>
                  <a:cubicBezTo>
                    <a:pt x="8357" y="13331"/>
                    <a:pt x="8229" y="14175"/>
                    <a:pt x="8293" y="15019"/>
                  </a:cubicBezTo>
                  <a:cubicBezTo>
                    <a:pt x="8357" y="15862"/>
                    <a:pt x="8614" y="16706"/>
                    <a:pt x="9064" y="17128"/>
                  </a:cubicBezTo>
                  <a:cubicBezTo>
                    <a:pt x="9514" y="17550"/>
                    <a:pt x="10157" y="17550"/>
                    <a:pt x="11379" y="16453"/>
                  </a:cubicBezTo>
                  <a:cubicBezTo>
                    <a:pt x="12600" y="15356"/>
                    <a:pt x="14400" y="13162"/>
                    <a:pt x="15879" y="10800"/>
                  </a:cubicBezTo>
                  <a:cubicBezTo>
                    <a:pt x="17357" y="8437"/>
                    <a:pt x="18514" y="5906"/>
                    <a:pt x="19221" y="3797"/>
                  </a:cubicBezTo>
                  <a:cubicBezTo>
                    <a:pt x="19929" y="1687"/>
                    <a:pt x="20186" y="0"/>
                    <a:pt x="20314" y="0"/>
                  </a:cubicBezTo>
                  <a:cubicBezTo>
                    <a:pt x="20443" y="0"/>
                    <a:pt x="20443" y="1687"/>
                    <a:pt x="20443" y="4050"/>
                  </a:cubicBezTo>
                  <a:cubicBezTo>
                    <a:pt x="20443" y="6412"/>
                    <a:pt x="20443" y="9450"/>
                    <a:pt x="20636" y="11306"/>
                  </a:cubicBezTo>
                  <a:cubicBezTo>
                    <a:pt x="20829" y="13162"/>
                    <a:pt x="21214" y="13838"/>
                    <a:pt x="21600" y="14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905999" y="6572250"/>
              <a:ext cx="101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760"/>
                    <a:pt x="5400" y="11520"/>
                    <a:pt x="9000" y="15120"/>
                  </a:cubicBezTo>
                  <a:cubicBezTo>
                    <a:pt x="12600" y="18720"/>
                    <a:pt x="171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913298" y="6597650"/>
              <a:ext cx="13875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453" y="0"/>
                  </a:moveTo>
                  <a:cubicBezTo>
                    <a:pt x="14908" y="4080"/>
                    <a:pt x="8362" y="8160"/>
                    <a:pt x="4598" y="11040"/>
                  </a:cubicBezTo>
                  <a:cubicBezTo>
                    <a:pt x="835" y="13920"/>
                    <a:pt x="-147" y="15600"/>
                    <a:pt x="17" y="17160"/>
                  </a:cubicBezTo>
                  <a:cubicBezTo>
                    <a:pt x="180" y="18720"/>
                    <a:pt x="1489" y="20160"/>
                    <a:pt x="27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261600" y="65786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287000" y="66802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562440" y="6534150"/>
              <a:ext cx="159937" cy="19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164" fill="norm" stroke="1" extrusionOk="0">
                  <a:moveTo>
                    <a:pt x="19945" y="4093"/>
                  </a:moveTo>
                  <a:cubicBezTo>
                    <a:pt x="16975" y="3865"/>
                    <a:pt x="14005" y="3638"/>
                    <a:pt x="10360" y="5343"/>
                  </a:cubicBezTo>
                  <a:cubicBezTo>
                    <a:pt x="6715" y="7048"/>
                    <a:pt x="2395" y="10686"/>
                    <a:pt x="775" y="13642"/>
                  </a:cubicBezTo>
                  <a:cubicBezTo>
                    <a:pt x="-845" y="16598"/>
                    <a:pt x="235" y="18872"/>
                    <a:pt x="2530" y="20122"/>
                  </a:cubicBezTo>
                  <a:cubicBezTo>
                    <a:pt x="4825" y="21373"/>
                    <a:pt x="8335" y="21600"/>
                    <a:pt x="11575" y="20236"/>
                  </a:cubicBezTo>
                  <a:cubicBezTo>
                    <a:pt x="14815" y="18872"/>
                    <a:pt x="17785" y="15916"/>
                    <a:pt x="19270" y="13074"/>
                  </a:cubicBezTo>
                  <a:cubicBezTo>
                    <a:pt x="20755" y="10232"/>
                    <a:pt x="20755" y="7503"/>
                    <a:pt x="19405" y="5343"/>
                  </a:cubicBezTo>
                  <a:cubicBezTo>
                    <a:pt x="18055" y="3183"/>
                    <a:pt x="15355" y="1592"/>
                    <a:pt x="126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64055" y="7460118"/>
              <a:ext cx="383952" cy="52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19" fill="norm" stroke="1" extrusionOk="0">
                  <a:moveTo>
                    <a:pt x="328" y="3416"/>
                  </a:moveTo>
                  <a:cubicBezTo>
                    <a:pt x="209" y="2984"/>
                    <a:pt x="91" y="2552"/>
                    <a:pt x="31" y="2034"/>
                  </a:cubicBezTo>
                  <a:cubicBezTo>
                    <a:pt x="-28" y="1515"/>
                    <a:pt x="-28" y="910"/>
                    <a:pt x="269" y="738"/>
                  </a:cubicBezTo>
                  <a:cubicBezTo>
                    <a:pt x="565" y="565"/>
                    <a:pt x="1159" y="824"/>
                    <a:pt x="2049" y="2163"/>
                  </a:cubicBezTo>
                  <a:cubicBezTo>
                    <a:pt x="2939" y="3502"/>
                    <a:pt x="4126" y="5922"/>
                    <a:pt x="5253" y="8427"/>
                  </a:cubicBezTo>
                  <a:cubicBezTo>
                    <a:pt x="6381" y="10933"/>
                    <a:pt x="7449" y="13525"/>
                    <a:pt x="8458" y="15512"/>
                  </a:cubicBezTo>
                  <a:cubicBezTo>
                    <a:pt x="9467" y="17499"/>
                    <a:pt x="10416" y="18882"/>
                    <a:pt x="11247" y="19875"/>
                  </a:cubicBezTo>
                  <a:cubicBezTo>
                    <a:pt x="12077" y="20869"/>
                    <a:pt x="12790" y="21474"/>
                    <a:pt x="13383" y="21517"/>
                  </a:cubicBezTo>
                  <a:cubicBezTo>
                    <a:pt x="13976" y="21560"/>
                    <a:pt x="14451" y="21042"/>
                    <a:pt x="15163" y="19400"/>
                  </a:cubicBezTo>
                  <a:cubicBezTo>
                    <a:pt x="15875" y="17758"/>
                    <a:pt x="16825" y="14994"/>
                    <a:pt x="17834" y="11970"/>
                  </a:cubicBezTo>
                  <a:cubicBezTo>
                    <a:pt x="18842" y="8946"/>
                    <a:pt x="19910" y="5662"/>
                    <a:pt x="20504" y="3762"/>
                  </a:cubicBezTo>
                  <a:cubicBezTo>
                    <a:pt x="21097" y="1861"/>
                    <a:pt x="21216" y="1342"/>
                    <a:pt x="21335" y="867"/>
                  </a:cubicBezTo>
                  <a:cubicBezTo>
                    <a:pt x="21453" y="392"/>
                    <a:pt x="21572" y="-40"/>
                    <a:pt x="21513" y="3"/>
                  </a:cubicBezTo>
                  <a:cubicBezTo>
                    <a:pt x="21453" y="46"/>
                    <a:pt x="21216" y="565"/>
                    <a:pt x="21038" y="1040"/>
                  </a:cubicBezTo>
                  <a:cubicBezTo>
                    <a:pt x="20860" y="1515"/>
                    <a:pt x="20741" y="1947"/>
                    <a:pt x="20623" y="2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58429" y="7774500"/>
              <a:ext cx="176621" cy="14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68" fill="norm" stroke="1" extrusionOk="0">
                  <a:moveTo>
                    <a:pt x="11428" y="5102"/>
                  </a:moveTo>
                  <a:cubicBezTo>
                    <a:pt x="10143" y="3302"/>
                    <a:pt x="8857" y="1502"/>
                    <a:pt x="7571" y="602"/>
                  </a:cubicBezTo>
                  <a:cubicBezTo>
                    <a:pt x="6286" y="-298"/>
                    <a:pt x="5000" y="-298"/>
                    <a:pt x="3714" y="1352"/>
                  </a:cubicBezTo>
                  <a:cubicBezTo>
                    <a:pt x="2428" y="3002"/>
                    <a:pt x="1143" y="6302"/>
                    <a:pt x="500" y="9602"/>
                  </a:cubicBezTo>
                  <a:cubicBezTo>
                    <a:pt x="-143" y="12902"/>
                    <a:pt x="-143" y="16202"/>
                    <a:pt x="371" y="18302"/>
                  </a:cubicBezTo>
                  <a:cubicBezTo>
                    <a:pt x="886" y="20402"/>
                    <a:pt x="1914" y="21302"/>
                    <a:pt x="2943" y="21152"/>
                  </a:cubicBezTo>
                  <a:cubicBezTo>
                    <a:pt x="3971" y="21002"/>
                    <a:pt x="5000" y="19802"/>
                    <a:pt x="6157" y="17552"/>
                  </a:cubicBezTo>
                  <a:cubicBezTo>
                    <a:pt x="7314" y="15302"/>
                    <a:pt x="8600" y="12002"/>
                    <a:pt x="9628" y="9302"/>
                  </a:cubicBezTo>
                  <a:cubicBezTo>
                    <a:pt x="10657" y="6602"/>
                    <a:pt x="11428" y="4502"/>
                    <a:pt x="11943" y="4202"/>
                  </a:cubicBezTo>
                  <a:cubicBezTo>
                    <a:pt x="12457" y="3902"/>
                    <a:pt x="12714" y="5402"/>
                    <a:pt x="12971" y="7052"/>
                  </a:cubicBezTo>
                  <a:cubicBezTo>
                    <a:pt x="13228" y="8702"/>
                    <a:pt x="13486" y="10502"/>
                    <a:pt x="14128" y="12452"/>
                  </a:cubicBezTo>
                  <a:cubicBezTo>
                    <a:pt x="14771" y="14402"/>
                    <a:pt x="15800" y="16502"/>
                    <a:pt x="17086" y="17102"/>
                  </a:cubicBezTo>
                  <a:cubicBezTo>
                    <a:pt x="18371" y="17702"/>
                    <a:pt x="19914" y="16802"/>
                    <a:pt x="21457" y="15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47750" y="7683500"/>
              <a:ext cx="209550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8602"/>
                  </a:moveTo>
                  <a:cubicBezTo>
                    <a:pt x="0" y="7646"/>
                    <a:pt x="0" y="6690"/>
                    <a:pt x="545" y="6404"/>
                  </a:cubicBezTo>
                  <a:cubicBezTo>
                    <a:pt x="1091" y="6117"/>
                    <a:pt x="2182" y="6499"/>
                    <a:pt x="4036" y="8315"/>
                  </a:cubicBezTo>
                  <a:cubicBezTo>
                    <a:pt x="5891" y="10131"/>
                    <a:pt x="8509" y="13381"/>
                    <a:pt x="10036" y="15483"/>
                  </a:cubicBezTo>
                  <a:cubicBezTo>
                    <a:pt x="11564" y="17586"/>
                    <a:pt x="12000" y="18542"/>
                    <a:pt x="12109" y="19497"/>
                  </a:cubicBezTo>
                  <a:cubicBezTo>
                    <a:pt x="12218" y="20453"/>
                    <a:pt x="12000" y="21409"/>
                    <a:pt x="11345" y="21504"/>
                  </a:cubicBezTo>
                  <a:cubicBezTo>
                    <a:pt x="10691" y="21600"/>
                    <a:pt x="9600" y="20835"/>
                    <a:pt x="8727" y="18637"/>
                  </a:cubicBezTo>
                  <a:cubicBezTo>
                    <a:pt x="7855" y="16439"/>
                    <a:pt x="7200" y="12807"/>
                    <a:pt x="7964" y="9749"/>
                  </a:cubicBezTo>
                  <a:cubicBezTo>
                    <a:pt x="8727" y="6690"/>
                    <a:pt x="10909" y="4205"/>
                    <a:pt x="13418" y="2676"/>
                  </a:cubicBezTo>
                  <a:cubicBezTo>
                    <a:pt x="15927" y="1147"/>
                    <a:pt x="18764" y="5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842000" y="6007100"/>
              <a:ext cx="692414" cy="177800"/>
            </a:xfrm>
            <a:prstGeom prst="rect">
              <a:avLst/>
            </a:prstGeom>
            <a:effectLst/>
          </p:spPr>
        </p:pic>
        <p:sp>
          <p:nvSpPr>
            <p:cNvPr id="676" name="Line"/>
            <p:cNvSpPr/>
            <p:nvPr/>
          </p:nvSpPr>
          <p:spPr>
            <a:xfrm>
              <a:off x="1521649" y="7443446"/>
              <a:ext cx="129351" cy="47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8" fill="norm" stroke="1" extrusionOk="0">
                  <a:moveTo>
                    <a:pt x="21290" y="1951"/>
                  </a:moveTo>
                  <a:cubicBezTo>
                    <a:pt x="20245" y="1090"/>
                    <a:pt x="19200" y="230"/>
                    <a:pt x="17806" y="39"/>
                  </a:cubicBezTo>
                  <a:cubicBezTo>
                    <a:pt x="16413" y="-152"/>
                    <a:pt x="14671" y="326"/>
                    <a:pt x="11709" y="2094"/>
                  </a:cubicBezTo>
                  <a:cubicBezTo>
                    <a:pt x="8748" y="3862"/>
                    <a:pt x="4567" y="6921"/>
                    <a:pt x="2303" y="9740"/>
                  </a:cubicBezTo>
                  <a:cubicBezTo>
                    <a:pt x="38" y="12560"/>
                    <a:pt x="-310" y="15140"/>
                    <a:pt x="213" y="16908"/>
                  </a:cubicBezTo>
                  <a:cubicBezTo>
                    <a:pt x="735" y="18676"/>
                    <a:pt x="2129" y="19632"/>
                    <a:pt x="5264" y="20253"/>
                  </a:cubicBezTo>
                  <a:cubicBezTo>
                    <a:pt x="8400" y="20875"/>
                    <a:pt x="13277" y="21161"/>
                    <a:pt x="18155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784350" y="7542717"/>
              <a:ext cx="227388" cy="41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1" fill="norm" stroke="1" extrusionOk="0">
                  <a:moveTo>
                    <a:pt x="4756" y="4003"/>
                  </a:moveTo>
                  <a:cubicBezTo>
                    <a:pt x="4360" y="7731"/>
                    <a:pt x="3963" y="11459"/>
                    <a:pt x="3765" y="13652"/>
                  </a:cubicBezTo>
                  <a:cubicBezTo>
                    <a:pt x="3567" y="15845"/>
                    <a:pt x="3567" y="16503"/>
                    <a:pt x="3567" y="17216"/>
                  </a:cubicBezTo>
                  <a:cubicBezTo>
                    <a:pt x="3567" y="17928"/>
                    <a:pt x="3567" y="18696"/>
                    <a:pt x="3468" y="18531"/>
                  </a:cubicBezTo>
                  <a:cubicBezTo>
                    <a:pt x="3369" y="18367"/>
                    <a:pt x="3171" y="17271"/>
                    <a:pt x="2972" y="15187"/>
                  </a:cubicBezTo>
                  <a:cubicBezTo>
                    <a:pt x="2774" y="13104"/>
                    <a:pt x="2576" y="10034"/>
                    <a:pt x="2774" y="7677"/>
                  </a:cubicBezTo>
                  <a:cubicBezTo>
                    <a:pt x="2972" y="5319"/>
                    <a:pt x="3567" y="3675"/>
                    <a:pt x="4062" y="2523"/>
                  </a:cubicBezTo>
                  <a:cubicBezTo>
                    <a:pt x="4558" y="1372"/>
                    <a:pt x="4954" y="714"/>
                    <a:pt x="5648" y="330"/>
                  </a:cubicBezTo>
                  <a:cubicBezTo>
                    <a:pt x="6341" y="-53"/>
                    <a:pt x="7332" y="-163"/>
                    <a:pt x="9314" y="330"/>
                  </a:cubicBezTo>
                  <a:cubicBezTo>
                    <a:pt x="11295" y="824"/>
                    <a:pt x="14268" y="1920"/>
                    <a:pt x="16646" y="3784"/>
                  </a:cubicBezTo>
                  <a:cubicBezTo>
                    <a:pt x="19024" y="5648"/>
                    <a:pt x="20807" y="8280"/>
                    <a:pt x="21204" y="10747"/>
                  </a:cubicBezTo>
                  <a:cubicBezTo>
                    <a:pt x="21600" y="13214"/>
                    <a:pt x="20609" y="15516"/>
                    <a:pt x="18132" y="17271"/>
                  </a:cubicBezTo>
                  <a:cubicBezTo>
                    <a:pt x="15655" y="19025"/>
                    <a:pt x="11692" y="20231"/>
                    <a:pt x="8620" y="20834"/>
                  </a:cubicBezTo>
                  <a:cubicBezTo>
                    <a:pt x="5549" y="21437"/>
                    <a:pt x="3369" y="21437"/>
                    <a:pt x="2081" y="20944"/>
                  </a:cubicBezTo>
                  <a:cubicBezTo>
                    <a:pt x="793" y="20450"/>
                    <a:pt x="396" y="19463"/>
                    <a:pt x="0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771650" y="7467600"/>
              <a:ext cx="317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7280"/>
                    <a:pt x="12096" y="12960"/>
                    <a:pt x="15696" y="9360"/>
                  </a:cubicBezTo>
                  <a:cubicBezTo>
                    <a:pt x="19296" y="5760"/>
                    <a:pt x="2044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070100" y="7397750"/>
              <a:ext cx="255943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9483" y="0"/>
                  </a:moveTo>
                  <a:cubicBezTo>
                    <a:pt x="12468" y="1527"/>
                    <a:pt x="15454" y="3055"/>
                    <a:pt x="17737" y="4800"/>
                  </a:cubicBezTo>
                  <a:cubicBezTo>
                    <a:pt x="20020" y="6545"/>
                    <a:pt x="21600" y="8509"/>
                    <a:pt x="21161" y="10655"/>
                  </a:cubicBezTo>
                  <a:cubicBezTo>
                    <a:pt x="20722" y="12800"/>
                    <a:pt x="18263" y="15127"/>
                    <a:pt x="14400" y="16982"/>
                  </a:cubicBezTo>
                  <a:cubicBezTo>
                    <a:pt x="10537" y="18836"/>
                    <a:pt x="5268" y="202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698750" y="77470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667000" y="7880350"/>
              <a:ext cx="1397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10800"/>
                    <a:pt x="9818" y="21600"/>
                    <a:pt x="13418" y="21600"/>
                  </a:cubicBezTo>
                  <a:cubicBezTo>
                    <a:pt x="17018" y="21600"/>
                    <a:pt x="1930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200400" y="7482098"/>
              <a:ext cx="158750" cy="39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3262"/>
                  </a:moveTo>
                  <a:cubicBezTo>
                    <a:pt x="1440" y="6060"/>
                    <a:pt x="2880" y="8858"/>
                    <a:pt x="4032" y="11600"/>
                  </a:cubicBezTo>
                  <a:cubicBezTo>
                    <a:pt x="5184" y="14342"/>
                    <a:pt x="6048" y="17028"/>
                    <a:pt x="6912" y="18651"/>
                  </a:cubicBezTo>
                  <a:cubicBezTo>
                    <a:pt x="7776" y="20273"/>
                    <a:pt x="8640" y="20833"/>
                    <a:pt x="9504" y="20833"/>
                  </a:cubicBezTo>
                  <a:cubicBezTo>
                    <a:pt x="10368" y="20833"/>
                    <a:pt x="11232" y="20273"/>
                    <a:pt x="12528" y="18315"/>
                  </a:cubicBezTo>
                  <a:cubicBezTo>
                    <a:pt x="13824" y="16356"/>
                    <a:pt x="15552" y="12999"/>
                    <a:pt x="17136" y="9361"/>
                  </a:cubicBezTo>
                  <a:cubicBezTo>
                    <a:pt x="18720" y="5724"/>
                    <a:pt x="20160" y="1807"/>
                    <a:pt x="20880" y="520"/>
                  </a:cubicBezTo>
                  <a:cubicBezTo>
                    <a:pt x="21600" y="-767"/>
                    <a:pt x="21600" y="576"/>
                    <a:pt x="21600" y="1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392454" y="7661634"/>
              <a:ext cx="119096" cy="15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95" fill="norm" stroke="1" extrusionOk="0">
                  <a:moveTo>
                    <a:pt x="15638" y="9887"/>
                  </a:moveTo>
                  <a:cubicBezTo>
                    <a:pt x="16017" y="8447"/>
                    <a:pt x="16396" y="7007"/>
                    <a:pt x="16017" y="5135"/>
                  </a:cubicBezTo>
                  <a:cubicBezTo>
                    <a:pt x="15638" y="3263"/>
                    <a:pt x="14501" y="959"/>
                    <a:pt x="12985" y="239"/>
                  </a:cubicBezTo>
                  <a:cubicBezTo>
                    <a:pt x="11469" y="-481"/>
                    <a:pt x="9575" y="383"/>
                    <a:pt x="7301" y="3407"/>
                  </a:cubicBezTo>
                  <a:cubicBezTo>
                    <a:pt x="5027" y="6431"/>
                    <a:pt x="2375" y="11615"/>
                    <a:pt x="1048" y="14927"/>
                  </a:cubicBezTo>
                  <a:cubicBezTo>
                    <a:pt x="-278" y="18239"/>
                    <a:pt x="-278" y="19679"/>
                    <a:pt x="669" y="20399"/>
                  </a:cubicBezTo>
                  <a:cubicBezTo>
                    <a:pt x="1617" y="21119"/>
                    <a:pt x="3511" y="21119"/>
                    <a:pt x="5785" y="19967"/>
                  </a:cubicBezTo>
                  <a:cubicBezTo>
                    <a:pt x="8059" y="18815"/>
                    <a:pt x="10711" y="16511"/>
                    <a:pt x="12227" y="14207"/>
                  </a:cubicBezTo>
                  <a:cubicBezTo>
                    <a:pt x="13743" y="11903"/>
                    <a:pt x="14122" y="9599"/>
                    <a:pt x="14501" y="9167"/>
                  </a:cubicBezTo>
                  <a:cubicBezTo>
                    <a:pt x="14880" y="8735"/>
                    <a:pt x="15259" y="10175"/>
                    <a:pt x="16396" y="11903"/>
                  </a:cubicBezTo>
                  <a:cubicBezTo>
                    <a:pt x="17533" y="13631"/>
                    <a:pt x="19427" y="15647"/>
                    <a:pt x="21322" y="17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536950" y="7664449"/>
              <a:ext cx="152400" cy="1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4985"/>
                  </a:moveTo>
                  <a:cubicBezTo>
                    <a:pt x="1500" y="4985"/>
                    <a:pt x="3000" y="4985"/>
                    <a:pt x="4650" y="6231"/>
                  </a:cubicBezTo>
                  <a:cubicBezTo>
                    <a:pt x="6300" y="7477"/>
                    <a:pt x="8100" y="9969"/>
                    <a:pt x="9300" y="11908"/>
                  </a:cubicBezTo>
                  <a:cubicBezTo>
                    <a:pt x="10500" y="13846"/>
                    <a:pt x="11100" y="15231"/>
                    <a:pt x="11550" y="17169"/>
                  </a:cubicBezTo>
                  <a:cubicBezTo>
                    <a:pt x="12000" y="19108"/>
                    <a:pt x="12300" y="21600"/>
                    <a:pt x="12000" y="21462"/>
                  </a:cubicBezTo>
                  <a:cubicBezTo>
                    <a:pt x="11700" y="21323"/>
                    <a:pt x="10800" y="18554"/>
                    <a:pt x="10800" y="15369"/>
                  </a:cubicBezTo>
                  <a:cubicBezTo>
                    <a:pt x="10800" y="12185"/>
                    <a:pt x="11700" y="8585"/>
                    <a:pt x="13650" y="5954"/>
                  </a:cubicBezTo>
                  <a:cubicBezTo>
                    <a:pt x="15600" y="3323"/>
                    <a:pt x="186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860799" y="7475538"/>
              <a:ext cx="127001" cy="36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397"/>
                  </a:moveTo>
                  <a:cubicBezTo>
                    <a:pt x="20160" y="900"/>
                    <a:pt x="18720" y="404"/>
                    <a:pt x="16920" y="155"/>
                  </a:cubicBezTo>
                  <a:cubicBezTo>
                    <a:pt x="15120" y="-93"/>
                    <a:pt x="12960" y="-93"/>
                    <a:pt x="10800" y="528"/>
                  </a:cubicBezTo>
                  <a:cubicBezTo>
                    <a:pt x="8640" y="1148"/>
                    <a:pt x="6480" y="2390"/>
                    <a:pt x="4320" y="4686"/>
                  </a:cubicBezTo>
                  <a:cubicBezTo>
                    <a:pt x="2160" y="6983"/>
                    <a:pt x="0" y="10335"/>
                    <a:pt x="0" y="13190"/>
                  </a:cubicBezTo>
                  <a:cubicBezTo>
                    <a:pt x="0" y="16045"/>
                    <a:pt x="2160" y="18404"/>
                    <a:pt x="5400" y="19707"/>
                  </a:cubicBezTo>
                  <a:cubicBezTo>
                    <a:pt x="8640" y="21010"/>
                    <a:pt x="12960" y="21259"/>
                    <a:pt x="1728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032250" y="7581900"/>
              <a:ext cx="1587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3323"/>
                    <a:pt x="4608" y="6646"/>
                    <a:pt x="7344" y="9785"/>
                  </a:cubicBezTo>
                  <a:cubicBezTo>
                    <a:pt x="10080" y="12923"/>
                    <a:pt x="13248" y="15877"/>
                    <a:pt x="15696" y="17815"/>
                  </a:cubicBezTo>
                  <a:cubicBezTo>
                    <a:pt x="18144" y="19754"/>
                    <a:pt x="19872" y="20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051300" y="7620000"/>
              <a:ext cx="1270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4235"/>
                    <a:pt x="9360" y="8471"/>
                    <a:pt x="5760" y="11224"/>
                  </a:cubicBezTo>
                  <a:cubicBezTo>
                    <a:pt x="2160" y="13976"/>
                    <a:pt x="1080" y="15247"/>
                    <a:pt x="540" y="16729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013200" y="752475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87850" y="7721036"/>
              <a:ext cx="127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622800" y="7531100"/>
              <a:ext cx="133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979"/>
                    <a:pt x="6857" y="5959"/>
                    <a:pt x="10457" y="9559"/>
                  </a:cubicBezTo>
                  <a:cubicBezTo>
                    <a:pt x="14057" y="13159"/>
                    <a:pt x="17829" y="173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718050" y="7569200"/>
              <a:ext cx="1206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091"/>
                    <a:pt x="10989" y="8182"/>
                    <a:pt x="7389" y="11782"/>
                  </a:cubicBezTo>
                  <a:cubicBezTo>
                    <a:pt x="3789" y="15382"/>
                    <a:pt x="1895" y="18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622799" y="74549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429"/>
                    <a:pt x="8047" y="9257"/>
                    <a:pt x="11647" y="5657"/>
                  </a:cubicBezTo>
                  <a:cubicBezTo>
                    <a:pt x="15247" y="2057"/>
                    <a:pt x="1842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889500" y="7448550"/>
              <a:ext cx="17298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7714" y="0"/>
                  </a:moveTo>
                  <a:cubicBezTo>
                    <a:pt x="11829" y="2663"/>
                    <a:pt x="15943" y="5326"/>
                    <a:pt x="18386" y="7989"/>
                  </a:cubicBezTo>
                  <a:cubicBezTo>
                    <a:pt x="20829" y="10652"/>
                    <a:pt x="21600" y="13315"/>
                    <a:pt x="20571" y="15337"/>
                  </a:cubicBezTo>
                  <a:cubicBezTo>
                    <a:pt x="19543" y="17359"/>
                    <a:pt x="16714" y="18740"/>
                    <a:pt x="12986" y="19677"/>
                  </a:cubicBezTo>
                  <a:cubicBezTo>
                    <a:pt x="9257" y="20614"/>
                    <a:pt x="4629" y="211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429250" y="7664450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454650" y="77343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880100" y="7505699"/>
              <a:ext cx="190500" cy="30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1200" y="2700"/>
                    <a:pt x="2400" y="5400"/>
                    <a:pt x="3840" y="8475"/>
                  </a:cubicBezTo>
                  <a:cubicBezTo>
                    <a:pt x="5280" y="11550"/>
                    <a:pt x="6960" y="15000"/>
                    <a:pt x="8160" y="17100"/>
                  </a:cubicBezTo>
                  <a:cubicBezTo>
                    <a:pt x="9360" y="19200"/>
                    <a:pt x="10080" y="19950"/>
                    <a:pt x="10920" y="20550"/>
                  </a:cubicBezTo>
                  <a:cubicBezTo>
                    <a:pt x="11760" y="21150"/>
                    <a:pt x="12720" y="21600"/>
                    <a:pt x="13440" y="21450"/>
                  </a:cubicBezTo>
                  <a:cubicBezTo>
                    <a:pt x="14160" y="21300"/>
                    <a:pt x="14640" y="20550"/>
                    <a:pt x="15360" y="18150"/>
                  </a:cubicBezTo>
                  <a:cubicBezTo>
                    <a:pt x="16080" y="15750"/>
                    <a:pt x="17040" y="11700"/>
                    <a:pt x="18120" y="8400"/>
                  </a:cubicBezTo>
                  <a:cubicBezTo>
                    <a:pt x="19200" y="5100"/>
                    <a:pt x="20400" y="25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061997" y="7659851"/>
              <a:ext cx="122904" cy="11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21" fill="norm" stroke="1" extrusionOk="0">
                  <a:moveTo>
                    <a:pt x="13569" y="4161"/>
                  </a:moveTo>
                  <a:cubicBezTo>
                    <a:pt x="12471" y="2671"/>
                    <a:pt x="11372" y="1182"/>
                    <a:pt x="9908" y="437"/>
                  </a:cubicBezTo>
                  <a:cubicBezTo>
                    <a:pt x="8443" y="-308"/>
                    <a:pt x="6613" y="-308"/>
                    <a:pt x="4965" y="2113"/>
                  </a:cubicBezTo>
                  <a:cubicBezTo>
                    <a:pt x="3318" y="4533"/>
                    <a:pt x="1854" y="9375"/>
                    <a:pt x="938" y="12726"/>
                  </a:cubicBezTo>
                  <a:cubicBezTo>
                    <a:pt x="23" y="16078"/>
                    <a:pt x="-343" y="17940"/>
                    <a:pt x="389" y="19244"/>
                  </a:cubicBezTo>
                  <a:cubicBezTo>
                    <a:pt x="1121" y="20547"/>
                    <a:pt x="2952" y="21292"/>
                    <a:pt x="4416" y="20733"/>
                  </a:cubicBezTo>
                  <a:cubicBezTo>
                    <a:pt x="5881" y="20175"/>
                    <a:pt x="6979" y="18313"/>
                    <a:pt x="8443" y="15520"/>
                  </a:cubicBezTo>
                  <a:cubicBezTo>
                    <a:pt x="9908" y="12726"/>
                    <a:pt x="11738" y="9002"/>
                    <a:pt x="13203" y="7885"/>
                  </a:cubicBezTo>
                  <a:cubicBezTo>
                    <a:pt x="14667" y="6768"/>
                    <a:pt x="15765" y="8258"/>
                    <a:pt x="17047" y="9561"/>
                  </a:cubicBezTo>
                  <a:cubicBezTo>
                    <a:pt x="18328" y="10864"/>
                    <a:pt x="19793" y="11982"/>
                    <a:pt x="21257" y="13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191250" y="7626350"/>
              <a:ext cx="133350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8229"/>
                  </a:moveTo>
                  <a:cubicBezTo>
                    <a:pt x="686" y="6514"/>
                    <a:pt x="1371" y="4800"/>
                    <a:pt x="2571" y="4114"/>
                  </a:cubicBezTo>
                  <a:cubicBezTo>
                    <a:pt x="3771" y="3429"/>
                    <a:pt x="5486" y="3771"/>
                    <a:pt x="7200" y="6171"/>
                  </a:cubicBezTo>
                  <a:cubicBezTo>
                    <a:pt x="8914" y="8571"/>
                    <a:pt x="10629" y="13029"/>
                    <a:pt x="11486" y="16114"/>
                  </a:cubicBezTo>
                  <a:cubicBezTo>
                    <a:pt x="12343" y="19200"/>
                    <a:pt x="12343" y="20914"/>
                    <a:pt x="11657" y="21257"/>
                  </a:cubicBezTo>
                  <a:cubicBezTo>
                    <a:pt x="10971" y="21600"/>
                    <a:pt x="9600" y="20571"/>
                    <a:pt x="8914" y="18343"/>
                  </a:cubicBezTo>
                  <a:cubicBezTo>
                    <a:pt x="8229" y="16114"/>
                    <a:pt x="8229" y="12686"/>
                    <a:pt x="9600" y="9600"/>
                  </a:cubicBezTo>
                  <a:cubicBezTo>
                    <a:pt x="10971" y="6514"/>
                    <a:pt x="13714" y="3771"/>
                    <a:pt x="15943" y="2229"/>
                  </a:cubicBezTo>
                  <a:cubicBezTo>
                    <a:pt x="18171" y="686"/>
                    <a:pt x="19886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455600" y="7487600"/>
              <a:ext cx="116650" cy="2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23" fill="norm" stroke="1" extrusionOk="0">
                  <a:moveTo>
                    <a:pt x="16337" y="1466"/>
                  </a:moveTo>
                  <a:cubicBezTo>
                    <a:pt x="15200" y="780"/>
                    <a:pt x="14063" y="94"/>
                    <a:pt x="12737" y="9"/>
                  </a:cubicBezTo>
                  <a:cubicBezTo>
                    <a:pt x="11410" y="-77"/>
                    <a:pt x="9895" y="437"/>
                    <a:pt x="7431" y="2923"/>
                  </a:cubicBezTo>
                  <a:cubicBezTo>
                    <a:pt x="4968" y="5409"/>
                    <a:pt x="1558" y="9866"/>
                    <a:pt x="421" y="13123"/>
                  </a:cubicBezTo>
                  <a:cubicBezTo>
                    <a:pt x="-716" y="16380"/>
                    <a:pt x="421" y="18437"/>
                    <a:pt x="4210" y="19637"/>
                  </a:cubicBezTo>
                  <a:cubicBezTo>
                    <a:pt x="8000" y="20837"/>
                    <a:pt x="14442" y="21180"/>
                    <a:pt x="20884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654800" y="7562850"/>
              <a:ext cx="1016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181"/>
                    <a:pt x="4500" y="8361"/>
                    <a:pt x="6975" y="11381"/>
                  </a:cubicBezTo>
                  <a:cubicBezTo>
                    <a:pt x="9450" y="14400"/>
                    <a:pt x="12150" y="16258"/>
                    <a:pt x="14625" y="17768"/>
                  </a:cubicBezTo>
                  <a:cubicBezTo>
                    <a:pt x="17100" y="19277"/>
                    <a:pt x="19350" y="20439"/>
                    <a:pt x="20475" y="2101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661150" y="7600950"/>
              <a:ext cx="889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700"/>
                    <a:pt x="11314" y="5400"/>
                    <a:pt x="7714" y="9000"/>
                  </a:cubicBezTo>
                  <a:cubicBezTo>
                    <a:pt x="4114" y="12600"/>
                    <a:pt x="2057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604000" y="75374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826249" y="7493000"/>
              <a:ext cx="10698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600" fill="norm" stroke="1" extrusionOk="0">
                  <a:moveTo>
                    <a:pt x="0" y="0"/>
                  </a:moveTo>
                  <a:cubicBezTo>
                    <a:pt x="6113" y="2550"/>
                    <a:pt x="12226" y="5100"/>
                    <a:pt x="16098" y="7425"/>
                  </a:cubicBezTo>
                  <a:cubicBezTo>
                    <a:pt x="19970" y="9750"/>
                    <a:pt x="21600" y="11850"/>
                    <a:pt x="19970" y="14025"/>
                  </a:cubicBezTo>
                  <a:cubicBezTo>
                    <a:pt x="18340" y="16200"/>
                    <a:pt x="13449" y="18450"/>
                    <a:pt x="9985" y="19725"/>
                  </a:cubicBezTo>
                  <a:cubicBezTo>
                    <a:pt x="6521" y="21000"/>
                    <a:pt x="4483" y="21300"/>
                    <a:pt x="24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048500" y="7686856"/>
              <a:ext cx="165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108" y="11918"/>
                    <a:pt x="2215" y="3818"/>
                    <a:pt x="5815" y="1118"/>
                  </a:cubicBezTo>
                  <a:cubicBezTo>
                    <a:pt x="9415" y="-1582"/>
                    <a:pt x="1550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100544" y="7639049"/>
              <a:ext cx="4955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5236"/>
                    <a:pt x="-1372" y="10473"/>
                    <a:pt x="1652" y="14073"/>
                  </a:cubicBezTo>
                  <a:cubicBezTo>
                    <a:pt x="4676" y="17673"/>
                    <a:pt x="12452" y="19636"/>
                    <a:pt x="20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389283" y="7505700"/>
              <a:ext cx="160868" cy="2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137" y="2178"/>
                  </a:moveTo>
                  <a:cubicBezTo>
                    <a:pt x="568" y="6171"/>
                    <a:pt x="0" y="10165"/>
                    <a:pt x="0" y="13160"/>
                  </a:cubicBezTo>
                  <a:cubicBezTo>
                    <a:pt x="0" y="16155"/>
                    <a:pt x="568" y="18151"/>
                    <a:pt x="1279" y="19513"/>
                  </a:cubicBezTo>
                  <a:cubicBezTo>
                    <a:pt x="1989" y="20874"/>
                    <a:pt x="2842" y="21600"/>
                    <a:pt x="4547" y="21237"/>
                  </a:cubicBezTo>
                  <a:cubicBezTo>
                    <a:pt x="6253" y="20874"/>
                    <a:pt x="8811" y="19422"/>
                    <a:pt x="11226" y="16336"/>
                  </a:cubicBezTo>
                  <a:cubicBezTo>
                    <a:pt x="13642" y="13250"/>
                    <a:pt x="15916" y="8531"/>
                    <a:pt x="17621" y="5536"/>
                  </a:cubicBezTo>
                  <a:cubicBezTo>
                    <a:pt x="19326" y="2541"/>
                    <a:pt x="20463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541171" y="7642489"/>
              <a:ext cx="110579" cy="9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4" fill="norm" stroke="1" extrusionOk="0">
                  <a:moveTo>
                    <a:pt x="15178" y="8038"/>
                  </a:moveTo>
                  <a:cubicBezTo>
                    <a:pt x="14770" y="5584"/>
                    <a:pt x="14363" y="3129"/>
                    <a:pt x="13140" y="1657"/>
                  </a:cubicBezTo>
                  <a:cubicBezTo>
                    <a:pt x="11917" y="184"/>
                    <a:pt x="9880" y="-307"/>
                    <a:pt x="8046" y="184"/>
                  </a:cubicBezTo>
                  <a:cubicBezTo>
                    <a:pt x="6212" y="675"/>
                    <a:pt x="4582" y="2148"/>
                    <a:pt x="3359" y="4111"/>
                  </a:cubicBezTo>
                  <a:cubicBezTo>
                    <a:pt x="2136" y="6075"/>
                    <a:pt x="1321" y="8529"/>
                    <a:pt x="710" y="10984"/>
                  </a:cubicBezTo>
                  <a:cubicBezTo>
                    <a:pt x="99" y="13438"/>
                    <a:pt x="-309" y="15893"/>
                    <a:pt x="302" y="17857"/>
                  </a:cubicBezTo>
                  <a:cubicBezTo>
                    <a:pt x="914" y="19820"/>
                    <a:pt x="2544" y="21293"/>
                    <a:pt x="4378" y="21048"/>
                  </a:cubicBezTo>
                  <a:cubicBezTo>
                    <a:pt x="6212" y="20802"/>
                    <a:pt x="8249" y="18838"/>
                    <a:pt x="9880" y="16384"/>
                  </a:cubicBezTo>
                  <a:cubicBezTo>
                    <a:pt x="11510" y="13929"/>
                    <a:pt x="12733" y="10984"/>
                    <a:pt x="14566" y="10984"/>
                  </a:cubicBezTo>
                  <a:cubicBezTo>
                    <a:pt x="16400" y="10984"/>
                    <a:pt x="18846" y="13929"/>
                    <a:pt x="21291" y="16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683500" y="7624233"/>
              <a:ext cx="146050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6728"/>
                  </a:moveTo>
                  <a:cubicBezTo>
                    <a:pt x="1565" y="6728"/>
                    <a:pt x="3130" y="6728"/>
                    <a:pt x="4383" y="7436"/>
                  </a:cubicBezTo>
                  <a:cubicBezTo>
                    <a:pt x="5635" y="8144"/>
                    <a:pt x="6574" y="9561"/>
                    <a:pt x="7513" y="11331"/>
                  </a:cubicBezTo>
                  <a:cubicBezTo>
                    <a:pt x="8452" y="13102"/>
                    <a:pt x="9391" y="15226"/>
                    <a:pt x="9704" y="17174"/>
                  </a:cubicBezTo>
                  <a:cubicBezTo>
                    <a:pt x="10017" y="19121"/>
                    <a:pt x="9704" y="20892"/>
                    <a:pt x="9078" y="21069"/>
                  </a:cubicBezTo>
                  <a:cubicBezTo>
                    <a:pt x="8452" y="21246"/>
                    <a:pt x="7513" y="19830"/>
                    <a:pt x="7200" y="17174"/>
                  </a:cubicBezTo>
                  <a:cubicBezTo>
                    <a:pt x="6887" y="14518"/>
                    <a:pt x="7200" y="10623"/>
                    <a:pt x="8922" y="7436"/>
                  </a:cubicBezTo>
                  <a:cubicBezTo>
                    <a:pt x="10643" y="4249"/>
                    <a:pt x="13774" y="1771"/>
                    <a:pt x="16122" y="708"/>
                  </a:cubicBezTo>
                  <a:cubicBezTo>
                    <a:pt x="18470" y="-354"/>
                    <a:pt x="20035" y="0"/>
                    <a:pt x="21600" y="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949419" y="7487308"/>
              <a:ext cx="114548" cy="25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191" fill="norm" stroke="1" extrusionOk="0">
                  <a:moveTo>
                    <a:pt x="19466" y="6319"/>
                  </a:moveTo>
                  <a:cubicBezTo>
                    <a:pt x="19845" y="5434"/>
                    <a:pt x="20224" y="4548"/>
                    <a:pt x="20414" y="3486"/>
                  </a:cubicBezTo>
                  <a:cubicBezTo>
                    <a:pt x="20603" y="2424"/>
                    <a:pt x="20603" y="1184"/>
                    <a:pt x="19466" y="476"/>
                  </a:cubicBezTo>
                  <a:cubicBezTo>
                    <a:pt x="18329" y="-232"/>
                    <a:pt x="16056" y="-409"/>
                    <a:pt x="12266" y="1804"/>
                  </a:cubicBezTo>
                  <a:cubicBezTo>
                    <a:pt x="8477" y="4017"/>
                    <a:pt x="3171" y="8621"/>
                    <a:pt x="1087" y="11984"/>
                  </a:cubicBezTo>
                  <a:cubicBezTo>
                    <a:pt x="-997" y="15348"/>
                    <a:pt x="140" y="17473"/>
                    <a:pt x="2603" y="18801"/>
                  </a:cubicBezTo>
                  <a:cubicBezTo>
                    <a:pt x="5066" y="20129"/>
                    <a:pt x="8856" y="20660"/>
                    <a:pt x="12645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128000" y="7486650"/>
              <a:ext cx="1778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00"/>
                    <a:pt x="8229" y="9000"/>
                    <a:pt x="11829" y="12600"/>
                  </a:cubicBezTo>
                  <a:cubicBezTo>
                    <a:pt x="15429" y="16200"/>
                    <a:pt x="18514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267700" y="7537450"/>
              <a:ext cx="635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83"/>
                    <a:pt x="7200" y="7966"/>
                    <a:pt x="3600" y="11566"/>
                  </a:cubicBezTo>
                  <a:cubicBezTo>
                    <a:pt x="0" y="15166"/>
                    <a:pt x="0" y="183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089900" y="7480300"/>
              <a:ext cx="254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426449" y="7473950"/>
              <a:ext cx="12278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8498" y="0"/>
                  </a:moveTo>
                  <a:cubicBezTo>
                    <a:pt x="12393" y="3142"/>
                    <a:pt x="16289" y="6284"/>
                    <a:pt x="18590" y="8902"/>
                  </a:cubicBezTo>
                  <a:cubicBezTo>
                    <a:pt x="20892" y="11520"/>
                    <a:pt x="21600" y="13615"/>
                    <a:pt x="18236" y="15644"/>
                  </a:cubicBezTo>
                  <a:cubicBezTo>
                    <a:pt x="14872" y="17673"/>
                    <a:pt x="7436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890000" y="76327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909050" y="774064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408409" y="7378699"/>
              <a:ext cx="364241" cy="18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43" fill="norm" stroke="1" extrusionOk="0">
                  <a:moveTo>
                    <a:pt x="5348" y="5040"/>
                  </a:moveTo>
                  <a:cubicBezTo>
                    <a:pt x="5472" y="7680"/>
                    <a:pt x="5596" y="10320"/>
                    <a:pt x="5286" y="13080"/>
                  </a:cubicBezTo>
                  <a:cubicBezTo>
                    <a:pt x="4976" y="15840"/>
                    <a:pt x="4231" y="18720"/>
                    <a:pt x="3486" y="20160"/>
                  </a:cubicBezTo>
                  <a:cubicBezTo>
                    <a:pt x="2741" y="21600"/>
                    <a:pt x="1996" y="21600"/>
                    <a:pt x="1252" y="19200"/>
                  </a:cubicBezTo>
                  <a:cubicBezTo>
                    <a:pt x="507" y="16800"/>
                    <a:pt x="-238" y="12000"/>
                    <a:pt x="72" y="8640"/>
                  </a:cubicBezTo>
                  <a:cubicBezTo>
                    <a:pt x="383" y="5280"/>
                    <a:pt x="1748" y="3360"/>
                    <a:pt x="3921" y="2160"/>
                  </a:cubicBezTo>
                  <a:cubicBezTo>
                    <a:pt x="6093" y="960"/>
                    <a:pt x="9072" y="480"/>
                    <a:pt x="12114" y="240"/>
                  </a:cubicBezTo>
                  <a:cubicBezTo>
                    <a:pt x="15155" y="0"/>
                    <a:pt x="18259" y="0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620249" y="7537450"/>
              <a:ext cx="1143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645649" y="7556500"/>
              <a:ext cx="101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400"/>
                    <a:pt x="9900" y="10800"/>
                    <a:pt x="6300" y="14400"/>
                  </a:cubicBezTo>
                  <a:cubicBezTo>
                    <a:pt x="2700" y="18000"/>
                    <a:pt x="135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836149" y="7215124"/>
              <a:ext cx="171451" cy="15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384"/>
                  </a:moveTo>
                  <a:cubicBezTo>
                    <a:pt x="800" y="2184"/>
                    <a:pt x="1600" y="984"/>
                    <a:pt x="3067" y="384"/>
                  </a:cubicBezTo>
                  <a:cubicBezTo>
                    <a:pt x="4533" y="-216"/>
                    <a:pt x="6667" y="-216"/>
                    <a:pt x="8133" y="1134"/>
                  </a:cubicBezTo>
                  <a:cubicBezTo>
                    <a:pt x="9600" y="2484"/>
                    <a:pt x="10400" y="5184"/>
                    <a:pt x="9867" y="7734"/>
                  </a:cubicBezTo>
                  <a:cubicBezTo>
                    <a:pt x="9333" y="10284"/>
                    <a:pt x="7467" y="12684"/>
                    <a:pt x="6000" y="14634"/>
                  </a:cubicBezTo>
                  <a:cubicBezTo>
                    <a:pt x="4533" y="16584"/>
                    <a:pt x="3467" y="18084"/>
                    <a:pt x="3733" y="18984"/>
                  </a:cubicBezTo>
                  <a:cubicBezTo>
                    <a:pt x="4000" y="19884"/>
                    <a:pt x="5600" y="20184"/>
                    <a:pt x="8800" y="20484"/>
                  </a:cubicBezTo>
                  <a:cubicBezTo>
                    <a:pt x="12000" y="20784"/>
                    <a:pt x="16800" y="21084"/>
                    <a:pt x="2160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423400" y="7791450"/>
              <a:ext cx="419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8514"/>
                    <a:pt x="5673" y="15429"/>
                    <a:pt x="9273" y="11829"/>
                  </a:cubicBezTo>
                  <a:cubicBezTo>
                    <a:pt x="12873" y="8229"/>
                    <a:pt x="17236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548308" y="7926916"/>
              <a:ext cx="181115" cy="16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68" fill="norm" stroke="1" extrusionOk="0">
                  <a:moveTo>
                    <a:pt x="990" y="3046"/>
                  </a:moveTo>
                  <a:cubicBezTo>
                    <a:pt x="742" y="6092"/>
                    <a:pt x="494" y="9138"/>
                    <a:pt x="370" y="11354"/>
                  </a:cubicBezTo>
                  <a:cubicBezTo>
                    <a:pt x="246" y="13569"/>
                    <a:pt x="246" y="14954"/>
                    <a:pt x="246" y="16892"/>
                  </a:cubicBezTo>
                  <a:cubicBezTo>
                    <a:pt x="246" y="18831"/>
                    <a:pt x="246" y="21323"/>
                    <a:pt x="121" y="21462"/>
                  </a:cubicBezTo>
                  <a:cubicBezTo>
                    <a:pt x="-3" y="21600"/>
                    <a:pt x="-251" y="19385"/>
                    <a:pt x="742" y="16062"/>
                  </a:cubicBezTo>
                  <a:cubicBezTo>
                    <a:pt x="1735" y="12738"/>
                    <a:pt x="3970" y="8308"/>
                    <a:pt x="5832" y="5123"/>
                  </a:cubicBezTo>
                  <a:cubicBezTo>
                    <a:pt x="7694" y="1938"/>
                    <a:pt x="9183" y="0"/>
                    <a:pt x="11418" y="0"/>
                  </a:cubicBezTo>
                  <a:cubicBezTo>
                    <a:pt x="13652" y="0"/>
                    <a:pt x="16632" y="1938"/>
                    <a:pt x="18494" y="4569"/>
                  </a:cubicBezTo>
                  <a:cubicBezTo>
                    <a:pt x="20356" y="7200"/>
                    <a:pt x="21101" y="10523"/>
                    <a:pt x="21225" y="13015"/>
                  </a:cubicBezTo>
                  <a:cubicBezTo>
                    <a:pt x="21349" y="15508"/>
                    <a:pt x="20852" y="17169"/>
                    <a:pt x="20356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236200" y="7734300"/>
              <a:ext cx="260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5600"/>
                    <a:pt x="9834" y="9600"/>
                    <a:pt x="13434" y="6000"/>
                  </a:cubicBezTo>
                  <a:cubicBezTo>
                    <a:pt x="17034" y="2400"/>
                    <a:pt x="1931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393727" y="7677150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67"/>
                    <a:pt x="1783" y="8533"/>
                    <a:pt x="240" y="12133"/>
                  </a:cubicBezTo>
                  <a:cubicBezTo>
                    <a:pt x="-1303" y="15733"/>
                    <a:pt x="4868" y="1866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782110" y="7486650"/>
              <a:ext cx="457391" cy="17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85" fill="norm" stroke="1" extrusionOk="0">
                  <a:moveTo>
                    <a:pt x="6549" y="2314"/>
                  </a:moveTo>
                  <a:cubicBezTo>
                    <a:pt x="6549" y="6686"/>
                    <a:pt x="6549" y="11057"/>
                    <a:pt x="6152" y="14529"/>
                  </a:cubicBezTo>
                  <a:cubicBezTo>
                    <a:pt x="5756" y="18000"/>
                    <a:pt x="4963" y="20571"/>
                    <a:pt x="3873" y="21086"/>
                  </a:cubicBezTo>
                  <a:cubicBezTo>
                    <a:pt x="2783" y="21600"/>
                    <a:pt x="1396" y="20057"/>
                    <a:pt x="653" y="17871"/>
                  </a:cubicBezTo>
                  <a:cubicBezTo>
                    <a:pt x="-90" y="15686"/>
                    <a:pt x="-189" y="12857"/>
                    <a:pt x="306" y="10671"/>
                  </a:cubicBezTo>
                  <a:cubicBezTo>
                    <a:pt x="802" y="8486"/>
                    <a:pt x="1892" y="6943"/>
                    <a:pt x="4022" y="5529"/>
                  </a:cubicBezTo>
                  <a:cubicBezTo>
                    <a:pt x="6152" y="4114"/>
                    <a:pt x="9323" y="2829"/>
                    <a:pt x="12394" y="1929"/>
                  </a:cubicBezTo>
                  <a:cubicBezTo>
                    <a:pt x="15466" y="1029"/>
                    <a:pt x="18439" y="514"/>
                    <a:pt x="214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1055350" y="7613650"/>
              <a:ext cx="1016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5538"/>
                    <a:pt x="9900" y="11077"/>
                    <a:pt x="13500" y="14677"/>
                  </a:cubicBezTo>
                  <a:cubicBezTo>
                    <a:pt x="17100" y="18277"/>
                    <a:pt x="1935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125199" y="7639049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236"/>
                    <a:pt x="8308" y="10473"/>
                    <a:pt x="4708" y="14073"/>
                  </a:cubicBezTo>
                  <a:cubicBezTo>
                    <a:pt x="1108" y="17673"/>
                    <a:pt x="554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1290300" y="7277570"/>
              <a:ext cx="165100" cy="1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3141"/>
                  </a:moveTo>
                  <a:cubicBezTo>
                    <a:pt x="1108" y="2074"/>
                    <a:pt x="2215" y="1008"/>
                    <a:pt x="3738" y="474"/>
                  </a:cubicBezTo>
                  <a:cubicBezTo>
                    <a:pt x="5262" y="-59"/>
                    <a:pt x="7200" y="-59"/>
                    <a:pt x="8862" y="74"/>
                  </a:cubicBezTo>
                  <a:cubicBezTo>
                    <a:pt x="10523" y="208"/>
                    <a:pt x="11908" y="474"/>
                    <a:pt x="12600" y="1941"/>
                  </a:cubicBezTo>
                  <a:cubicBezTo>
                    <a:pt x="13292" y="3408"/>
                    <a:pt x="13292" y="6074"/>
                    <a:pt x="12046" y="8341"/>
                  </a:cubicBezTo>
                  <a:cubicBezTo>
                    <a:pt x="10800" y="10608"/>
                    <a:pt x="8308" y="12474"/>
                    <a:pt x="6231" y="14208"/>
                  </a:cubicBezTo>
                  <a:cubicBezTo>
                    <a:pt x="4154" y="15941"/>
                    <a:pt x="2492" y="17541"/>
                    <a:pt x="2354" y="18474"/>
                  </a:cubicBezTo>
                  <a:cubicBezTo>
                    <a:pt x="2215" y="19408"/>
                    <a:pt x="3600" y="19674"/>
                    <a:pt x="7062" y="20074"/>
                  </a:cubicBezTo>
                  <a:cubicBezTo>
                    <a:pt x="10523" y="20474"/>
                    <a:pt x="16062" y="21008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744199" y="7861300"/>
              <a:ext cx="539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4" y="21600"/>
                    <a:pt x="6607" y="21600"/>
                    <a:pt x="10038" y="19200"/>
                  </a:cubicBezTo>
                  <a:cubicBezTo>
                    <a:pt x="13468" y="16800"/>
                    <a:pt x="17026" y="12000"/>
                    <a:pt x="18974" y="8400"/>
                  </a:cubicBezTo>
                  <a:cubicBezTo>
                    <a:pt x="20922" y="4800"/>
                    <a:pt x="2126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934699" y="7954242"/>
              <a:ext cx="266701" cy="1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5749"/>
                  </a:moveTo>
                  <a:cubicBezTo>
                    <a:pt x="686" y="6529"/>
                    <a:pt x="1371" y="7310"/>
                    <a:pt x="1714" y="9392"/>
                  </a:cubicBezTo>
                  <a:cubicBezTo>
                    <a:pt x="2057" y="11474"/>
                    <a:pt x="2057" y="14857"/>
                    <a:pt x="1714" y="17329"/>
                  </a:cubicBezTo>
                  <a:cubicBezTo>
                    <a:pt x="1371" y="19802"/>
                    <a:pt x="686" y="21363"/>
                    <a:pt x="429" y="21233"/>
                  </a:cubicBezTo>
                  <a:cubicBezTo>
                    <a:pt x="171" y="21103"/>
                    <a:pt x="343" y="19281"/>
                    <a:pt x="1629" y="15898"/>
                  </a:cubicBezTo>
                  <a:cubicBezTo>
                    <a:pt x="2914" y="12515"/>
                    <a:pt x="5314" y="7570"/>
                    <a:pt x="6857" y="4708"/>
                  </a:cubicBezTo>
                  <a:cubicBezTo>
                    <a:pt x="8400" y="1845"/>
                    <a:pt x="9086" y="1064"/>
                    <a:pt x="9857" y="544"/>
                  </a:cubicBezTo>
                  <a:cubicBezTo>
                    <a:pt x="10629" y="23"/>
                    <a:pt x="11486" y="-237"/>
                    <a:pt x="12086" y="283"/>
                  </a:cubicBezTo>
                  <a:cubicBezTo>
                    <a:pt x="12686" y="804"/>
                    <a:pt x="13029" y="2105"/>
                    <a:pt x="13200" y="3406"/>
                  </a:cubicBezTo>
                  <a:cubicBezTo>
                    <a:pt x="13371" y="4708"/>
                    <a:pt x="13371" y="6009"/>
                    <a:pt x="13286" y="7310"/>
                  </a:cubicBezTo>
                  <a:cubicBezTo>
                    <a:pt x="13200" y="8611"/>
                    <a:pt x="13029" y="9912"/>
                    <a:pt x="13200" y="9912"/>
                  </a:cubicBezTo>
                  <a:cubicBezTo>
                    <a:pt x="13371" y="9912"/>
                    <a:pt x="13886" y="8611"/>
                    <a:pt x="14486" y="7570"/>
                  </a:cubicBezTo>
                  <a:cubicBezTo>
                    <a:pt x="15086" y="6529"/>
                    <a:pt x="15771" y="5749"/>
                    <a:pt x="16886" y="4838"/>
                  </a:cubicBezTo>
                  <a:cubicBezTo>
                    <a:pt x="18000" y="3927"/>
                    <a:pt x="19543" y="2886"/>
                    <a:pt x="20400" y="3016"/>
                  </a:cubicBezTo>
                  <a:cubicBezTo>
                    <a:pt x="21257" y="3146"/>
                    <a:pt x="21429" y="4447"/>
                    <a:pt x="21514" y="6790"/>
                  </a:cubicBezTo>
                  <a:cubicBezTo>
                    <a:pt x="21600" y="9132"/>
                    <a:pt x="21600" y="12515"/>
                    <a:pt x="21600" y="15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23849" y="5784850"/>
              <a:ext cx="764118" cy="15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1700"/>
                  </a:moveTo>
                  <a:cubicBezTo>
                    <a:pt x="2334" y="11100"/>
                    <a:pt x="4667" y="10500"/>
                    <a:pt x="6911" y="9000"/>
                  </a:cubicBezTo>
                  <a:cubicBezTo>
                    <a:pt x="9155" y="7500"/>
                    <a:pt x="11309" y="5100"/>
                    <a:pt x="13493" y="3450"/>
                  </a:cubicBezTo>
                  <a:cubicBezTo>
                    <a:pt x="15676" y="1800"/>
                    <a:pt x="17890" y="900"/>
                    <a:pt x="19147" y="450"/>
                  </a:cubicBezTo>
                  <a:cubicBezTo>
                    <a:pt x="20403" y="0"/>
                    <a:pt x="20702" y="0"/>
                    <a:pt x="21002" y="0"/>
                  </a:cubicBezTo>
                  <a:cubicBezTo>
                    <a:pt x="21301" y="0"/>
                    <a:pt x="21600" y="0"/>
                    <a:pt x="21600" y="150"/>
                  </a:cubicBezTo>
                  <a:cubicBezTo>
                    <a:pt x="21600" y="300"/>
                    <a:pt x="21301" y="600"/>
                    <a:pt x="20194" y="1350"/>
                  </a:cubicBezTo>
                  <a:cubicBezTo>
                    <a:pt x="19087" y="2100"/>
                    <a:pt x="17172" y="3300"/>
                    <a:pt x="15078" y="4650"/>
                  </a:cubicBezTo>
                  <a:cubicBezTo>
                    <a:pt x="12984" y="6000"/>
                    <a:pt x="10710" y="7500"/>
                    <a:pt x="8556" y="9150"/>
                  </a:cubicBezTo>
                  <a:cubicBezTo>
                    <a:pt x="6402" y="10800"/>
                    <a:pt x="4368" y="12600"/>
                    <a:pt x="3201" y="13500"/>
                  </a:cubicBezTo>
                  <a:cubicBezTo>
                    <a:pt x="2034" y="14400"/>
                    <a:pt x="1735" y="14400"/>
                    <a:pt x="2154" y="13950"/>
                  </a:cubicBezTo>
                  <a:cubicBezTo>
                    <a:pt x="2573" y="13500"/>
                    <a:pt x="3710" y="12600"/>
                    <a:pt x="5475" y="11100"/>
                  </a:cubicBezTo>
                  <a:cubicBezTo>
                    <a:pt x="7240" y="9600"/>
                    <a:pt x="9633" y="7500"/>
                    <a:pt x="11398" y="6300"/>
                  </a:cubicBezTo>
                  <a:cubicBezTo>
                    <a:pt x="13163" y="5100"/>
                    <a:pt x="14300" y="4800"/>
                    <a:pt x="15048" y="4650"/>
                  </a:cubicBezTo>
                  <a:cubicBezTo>
                    <a:pt x="15796" y="4500"/>
                    <a:pt x="16155" y="4500"/>
                    <a:pt x="16275" y="5250"/>
                  </a:cubicBezTo>
                  <a:cubicBezTo>
                    <a:pt x="16394" y="6000"/>
                    <a:pt x="16275" y="7500"/>
                    <a:pt x="15437" y="9900"/>
                  </a:cubicBezTo>
                  <a:cubicBezTo>
                    <a:pt x="14599" y="12300"/>
                    <a:pt x="13044" y="15600"/>
                    <a:pt x="11757" y="17700"/>
                  </a:cubicBezTo>
                  <a:cubicBezTo>
                    <a:pt x="10471" y="19800"/>
                    <a:pt x="9454" y="20700"/>
                    <a:pt x="8766" y="21150"/>
                  </a:cubicBezTo>
                  <a:cubicBezTo>
                    <a:pt x="8078" y="21600"/>
                    <a:pt x="7719" y="21600"/>
                    <a:pt x="7629" y="21000"/>
                  </a:cubicBezTo>
                  <a:cubicBezTo>
                    <a:pt x="7539" y="20400"/>
                    <a:pt x="7719" y="19200"/>
                    <a:pt x="8915" y="17550"/>
                  </a:cubicBezTo>
                  <a:cubicBezTo>
                    <a:pt x="10112" y="15900"/>
                    <a:pt x="12326" y="13800"/>
                    <a:pt x="13852" y="12600"/>
                  </a:cubicBezTo>
                  <a:cubicBezTo>
                    <a:pt x="15377" y="11400"/>
                    <a:pt x="16215" y="11100"/>
                    <a:pt x="17053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51" name="Drawing"/>
          <p:cNvGrpSpPr/>
          <p:nvPr/>
        </p:nvGrpSpPr>
        <p:grpSpPr>
          <a:xfrm>
            <a:off x="7880350" y="1104900"/>
            <a:ext cx="4705350" cy="580111"/>
            <a:chOff x="0" y="0"/>
            <a:chExt cx="4705349" cy="580110"/>
          </a:xfrm>
        </p:grpSpPr>
        <p:sp>
          <p:nvSpPr>
            <p:cNvPr id="732" name="Line"/>
            <p:cNvSpPr/>
            <p:nvPr/>
          </p:nvSpPr>
          <p:spPr>
            <a:xfrm>
              <a:off x="0" y="135709"/>
              <a:ext cx="177800" cy="31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3274"/>
                  </a:moveTo>
                  <a:cubicBezTo>
                    <a:pt x="4114" y="2130"/>
                    <a:pt x="8229" y="985"/>
                    <a:pt x="11314" y="413"/>
                  </a:cubicBezTo>
                  <a:cubicBezTo>
                    <a:pt x="14400" y="-159"/>
                    <a:pt x="16457" y="-159"/>
                    <a:pt x="17743" y="556"/>
                  </a:cubicBezTo>
                  <a:cubicBezTo>
                    <a:pt x="19029" y="1271"/>
                    <a:pt x="19543" y="2702"/>
                    <a:pt x="19029" y="4705"/>
                  </a:cubicBezTo>
                  <a:cubicBezTo>
                    <a:pt x="18514" y="6707"/>
                    <a:pt x="16971" y="9282"/>
                    <a:pt x="14143" y="11857"/>
                  </a:cubicBezTo>
                  <a:cubicBezTo>
                    <a:pt x="11314" y="14432"/>
                    <a:pt x="7200" y="17007"/>
                    <a:pt x="4500" y="18509"/>
                  </a:cubicBezTo>
                  <a:cubicBezTo>
                    <a:pt x="1800" y="20011"/>
                    <a:pt x="514" y="20440"/>
                    <a:pt x="514" y="20797"/>
                  </a:cubicBezTo>
                  <a:cubicBezTo>
                    <a:pt x="514" y="21155"/>
                    <a:pt x="1800" y="21441"/>
                    <a:pt x="5529" y="21226"/>
                  </a:cubicBezTo>
                  <a:cubicBezTo>
                    <a:pt x="9257" y="21012"/>
                    <a:pt x="15429" y="20297"/>
                    <a:pt x="21600" y="1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04800" y="31115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800"/>
                    <a:pt x="5891" y="12000"/>
                    <a:pt x="9491" y="8400"/>
                  </a:cubicBezTo>
                  <a:cubicBezTo>
                    <a:pt x="13091" y="4800"/>
                    <a:pt x="173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67266" y="185329"/>
              <a:ext cx="98109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78" fill="norm" stroke="1" extrusionOk="0">
                  <a:moveTo>
                    <a:pt x="18450" y="3151"/>
                  </a:moveTo>
                  <a:cubicBezTo>
                    <a:pt x="17550" y="2060"/>
                    <a:pt x="16650" y="969"/>
                    <a:pt x="14175" y="423"/>
                  </a:cubicBezTo>
                  <a:cubicBezTo>
                    <a:pt x="11700" y="-122"/>
                    <a:pt x="7650" y="-122"/>
                    <a:pt x="4725" y="314"/>
                  </a:cubicBezTo>
                  <a:cubicBezTo>
                    <a:pt x="1800" y="751"/>
                    <a:pt x="0" y="1623"/>
                    <a:pt x="0" y="2933"/>
                  </a:cubicBezTo>
                  <a:cubicBezTo>
                    <a:pt x="0" y="4242"/>
                    <a:pt x="1800" y="5987"/>
                    <a:pt x="5400" y="7951"/>
                  </a:cubicBezTo>
                  <a:cubicBezTo>
                    <a:pt x="9000" y="9914"/>
                    <a:pt x="14400" y="12096"/>
                    <a:pt x="17550" y="13842"/>
                  </a:cubicBezTo>
                  <a:cubicBezTo>
                    <a:pt x="20700" y="15587"/>
                    <a:pt x="21600" y="16896"/>
                    <a:pt x="20250" y="18096"/>
                  </a:cubicBezTo>
                  <a:cubicBezTo>
                    <a:pt x="18900" y="19296"/>
                    <a:pt x="15300" y="20387"/>
                    <a:pt x="117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31192" y="239949"/>
              <a:ext cx="386408" cy="1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050" fill="norm" stroke="1" extrusionOk="0">
                  <a:moveTo>
                    <a:pt x="5967" y="4758"/>
                  </a:moveTo>
                  <a:cubicBezTo>
                    <a:pt x="6085" y="3237"/>
                    <a:pt x="6203" y="1716"/>
                    <a:pt x="5967" y="803"/>
                  </a:cubicBezTo>
                  <a:cubicBezTo>
                    <a:pt x="5731" y="-110"/>
                    <a:pt x="5140" y="-414"/>
                    <a:pt x="4255" y="803"/>
                  </a:cubicBezTo>
                  <a:cubicBezTo>
                    <a:pt x="3370" y="2020"/>
                    <a:pt x="2190" y="4758"/>
                    <a:pt x="1363" y="7952"/>
                  </a:cubicBezTo>
                  <a:cubicBezTo>
                    <a:pt x="537" y="11147"/>
                    <a:pt x="65" y="14797"/>
                    <a:pt x="6" y="17231"/>
                  </a:cubicBezTo>
                  <a:cubicBezTo>
                    <a:pt x="-53" y="19665"/>
                    <a:pt x="301" y="20882"/>
                    <a:pt x="773" y="21034"/>
                  </a:cubicBezTo>
                  <a:cubicBezTo>
                    <a:pt x="1245" y="21186"/>
                    <a:pt x="1836" y="20273"/>
                    <a:pt x="2544" y="18448"/>
                  </a:cubicBezTo>
                  <a:cubicBezTo>
                    <a:pt x="3252" y="16623"/>
                    <a:pt x="4078" y="13885"/>
                    <a:pt x="4727" y="11907"/>
                  </a:cubicBezTo>
                  <a:cubicBezTo>
                    <a:pt x="5377" y="9930"/>
                    <a:pt x="5849" y="8713"/>
                    <a:pt x="6144" y="9169"/>
                  </a:cubicBezTo>
                  <a:cubicBezTo>
                    <a:pt x="6439" y="9625"/>
                    <a:pt x="6557" y="11755"/>
                    <a:pt x="6734" y="13580"/>
                  </a:cubicBezTo>
                  <a:cubicBezTo>
                    <a:pt x="6911" y="15406"/>
                    <a:pt x="7147" y="16927"/>
                    <a:pt x="7560" y="17535"/>
                  </a:cubicBezTo>
                  <a:cubicBezTo>
                    <a:pt x="7973" y="18144"/>
                    <a:pt x="8563" y="17840"/>
                    <a:pt x="9272" y="16471"/>
                  </a:cubicBezTo>
                  <a:cubicBezTo>
                    <a:pt x="9980" y="15101"/>
                    <a:pt x="10806" y="12668"/>
                    <a:pt x="11514" y="10082"/>
                  </a:cubicBezTo>
                  <a:cubicBezTo>
                    <a:pt x="12222" y="7496"/>
                    <a:pt x="12813" y="4758"/>
                    <a:pt x="13108" y="4301"/>
                  </a:cubicBezTo>
                  <a:cubicBezTo>
                    <a:pt x="13403" y="3845"/>
                    <a:pt x="13403" y="5671"/>
                    <a:pt x="13403" y="8104"/>
                  </a:cubicBezTo>
                  <a:cubicBezTo>
                    <a:pt x="13403" y="10538"/>
                    <a:pt x="13403" y="13580"/>
                    <a:pt x="13344" y="15862"/>
                  </a:cubicBezTo>
                  <a:cubicBezTo>
                    <a:pt x="13285" y="18144"/>
                    <a:pt x="13167" y="19665"/>
                    <a:pt x="13049" y="19665"/>
                  </a:cubicBezTo>
                  <a:cubicBezTo>
                    <a:pt x="12931" y="19665"/>
                    <a:pt x="12813" y="18144"/>
                    <a:pt x="13167" y="16166"/>
                  </a:cubicBezTo>
                  <a:cubicBezTo>
                    <a:pt x="13521" y="14189"/>
                    <a:pt x="14347" y="11755"/>
                    <a:pt x="15055" y="9778"/>
                  </a:cubicBezTo>
                  <a:cubicBezTo>
                    <a:pt x="15763" y="7800"/>
                    <a:pt x="16354" y="6279"/>
                    <a:pt x="16708" y="6279"/>
                  </a:cubicBezTo>
                  <a:cubicBezTo>
                    <a:pt x="17062" y="6279"/>
                    <a:pt x="17180" y="7800"/>
                    <a:pt x="17239" y="9625"/>
                  </a:cubicBezTo>
                  <a:cubicBezTo>
                    <a:pt x="17298" y="11451"/>
                    <a:pt x="17298" y="13580"/>
                    <a:pt x="17534" y="14037"/>
                  </a:cubicBezTo>
                  <a:cubicBezTo>
                    <a:pt x="17770" y="14493"/>
                    <a:pt x="18242" y="13276"/>
                    <a:pt x="18950" y="11755"/>
                  </a:cubicBezTo>
                  <a:cubicBezTo>
                    <a:pt x="19658" y="10234"/>
                    <a:pt x="20603" y="8409"/>
                    <a:pt x="21016" y="8865"/>
                  </a:cubicBezTo>
                  <a:cubicBezTo>
                    <a:pt x="21429" y="9321"/>
                    <a:pt x="21311" y="12059"/>
                    <a:pt x="21311" y="14189"/>
                  </a:cubicBezTo>
                  <a:cubicBezTo>
                    <a:pt x="21311" y="16318"/>
                    <a:pt x="21429" y="17840"/>
                    <a:pt x="21547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169298" y="226162"/>
              <a:ext cx="92982" cy="35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72" fill="norm" stroke="1" extrusionOk="0">
                  <a:moveTo>
                    <a:pt x="6996" y="3599"/>
                  </a:moveTo>
                  <a:cubicBezTo>
                    <a:pt x="5556" y="7816"/>
                    <a:pt x="4116" y="12034"/>
                    <a:pt x="3396" y="14462"/>
                  </a:cubicBezTo>
                  <a:cubicBezTo>
                    <a:pt x="2676" y="16891"/>
                    <a:pt x="2676" y="17530"/>
                    <a:pt x="2196" y="18616"/>
                  </a:cubicBezTo>
                  <a:cubicBezTo>
                    <a:pt x="1716" y="19703"/>
                    <a:pt x="756" y="21236"/>
                    <a:pt x="276" y="21364"/>
                  </a:cubicBezTo>
                  <a:cubicBezTo>
                    <a:pt x="-204" y="21492"/>
                    <a:pt x="-204" y="20214"/>
                    <a:pt x="1476" y="17274"/>
                  </a:cubicBezTo>
                  <a:cubicBezTo>
                    <a:pt x="3156" y="14335"/>
                    <a:pt x="6516" y="9733"/>
                    <a:pt x="9396" y="6730"/>
                  </a:cubicBezTo>
                  <a:cubicBezTo>
                    <a:pt x="12276" y="3726"/>
                    <a:pt x="14676" y="2320"/>
                    <a:pt x="16596" y="1362"/>
                  </a:cubicBezTo>
                  <a:cubicBezTo>
                    <a:pt x="18516" y="403"/>
                    <a:pt x="19956" y="-108"/>
                    <a:pt x="20676" y="20"/>
                  </a:cubicBezTo>
                  <a:cubicBezTo>
                    <a:pt x="21396" y="148"/>
                    <a:pt x="21396" y="914"/>
                    <a:pt x="18756" y="2640"/>
                  </a:cubicBezTo>
                  <a:cubicBezTo>
                    <a:pt x="16116" y="4365"/>
                    <a:pt x="10836" y="7049"/>
                    <a:pt x="5556" y="9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337221" y="19050"/>
              <a:ext cx="9383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4809" y="0"/>
                  </a:moveTo>
                  <a:cubicBezTo>
                    <a:pt x="2931" y="3738"/>
                    <a:pt x="1053" y="7477"/>
                    <a:pt x="348" y="10523"/>
                  </a:cubicBezTo>
                  <a:cubicBezTo>
                    <a:pt x="-356" y="13569"/>
                    <a:pt x="114" y="15923"/>
                    <a:pt x="818" y="17446"/>
                  </a:cubicBezTo>
                  <a:cubicBezTo>
                    <a:pt x="1522" y="18969"/>
                    <a:pt x="2461" y="19662"/>
                    <a:pt x="4105" y="20077"/>
                  </a:cubicBezTo>
                  <a:cubicBezTo>
                    <a:pt x="5748" y="20492"/>
                    <a:pt x="8096" y="20631"/>
                    <a:pt x="10209" y="20492"/>
                  </a:cubicBezTo>
                  <a:cubicBezTo>
                    <a:pt x="12322" y="20354"/>
                    <a:pt x="14201" y="19938"/>
                    <a:pt x="15844" y="19177"/>
                  </a:cubicBezTo>
                  <a:cubicBezTo>
                    <a:pt x="17487" y="18415"/>
                    <a:pt x="18896" y="17308"/>
                    <a:pt x="19835" y="16269"/>
                  </a:cubicBezTo>
                  <a:cubicBezTo>
                    <a:pt x="20774" y="15231"/>
                    <a:pt x="21244" y="14262"/>
                    <a:pt x="20305" y="13846"/>
                  </a:cubicBezTo>
                  <a:cubicBezTo>
                    <a:pt x="19366" y="13431"/>
                    <a:pt x="17018" y="13569"/>
                    <a:pt x="14905" y="14054"/>
                  </a:cubicBezTo>
                  <a:cubicBezTo>
                    <a:pt x="12792" y="14538"/>
                    <a:pt x="10914" y="15369"/>
                    <a:pt x="10679" y="16685"/>
                  </a:cubicBezTo>
                  <a:cubicBezTo>
                    <a:pt x="10444" y="18000"/>
                    <a:pt x="11853" y="19800"/>
                    <a:pt x="13731" y="20700"/>
                  </a:cubicBezTo>
                  <a:cubicBezTo>
                    <a:pt x="15609" y="21600"/>
                    <a:pt x="17957" y="21600"/>
                    <a:pt x="20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492250" y="381000"/>
              <a:ext cx="63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921155" y="166044"/>
              <a:ext cx="396596" cy="1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2" fill="norm" stroke="1" extrusionOk="0">
                  <a:moveTo>
                    <a:pt x="1536" y="4261"/>
                  </a:moveTo>
                  <a:cubicBezTo>
                    <a:pt x="1536" y="3047"/>
                    <a:pt x="1536" y="1834"/>
                    <a:pt x="1421" y="1834"/>
                  </a:cubicBezTo>
                  <a:cubicBezTo>
                    <a:pt x="1306" y="1834"/>
                    <a:pt x="1076" y="3047"/>
                    <a:pt x="789" y="5717"/>
                  </a:cubicBezTo>
                  <a:cubicBezTo>
                    <a:pt x="501" y="8386"/>
                    <a:pt x="157" y="12512"/>
                    <a:pt x="42" y="15182"/>
                  </a:cubicBezTo>
                  <a:cubicBezTo>
                    <a:pt x="-73" y="17852"/>
                    <a:pt x="42" y="19065"/>
                    <a:pt x="444" y="19793"/>
                  </a:cubicBezTo>
                  <a:cubicBezTo>
                    <a:pt x="846" y="20521"/>
                    <a:pt x="1536" y="20764"/>
                    <a:pt x="2627" y="19429"/>
                  </a:cubicBezTo>
                  <a:cubicBezTo>
                    <a:pt x="3718" y="18094"/>
                    <a:pt x="5212" y="15182"/>
                    <a:pt x="6189" y="12634"/>
                  </a:cubicBezTo>
                  <a:cubicBezTo>
                    <a:pt x="7165" y="10085"/>
                    <a:pt x="7625" y="7901"/>
                    <a:pt x="7797" y="7537"/>
                  </a:cubicBezTo>
                  <a:cubicBezTo>
                    <a:pt x="7970" y="7173"/>
                    <a:pt x="7855" y="8629"/>
                    <a:pt x="7682" y="10935"/>
                  </a:cubicBezTo>
                  <a:cubicBezTo>
                    <a:pt x="7510" y="13240"/>
                    <a:pt x="7280" y="16395"/>
                    <a:pt x="7338" y="18458"/>
                  </a:cubicBezTo>
                  <a:cubicBezTo>
                    <a:pt x="7395" y="20521"/>
                    <a:pt x="7740" y="21492"/>
                    <a:pt x="8142" y="21492"/>
                  </a:cubicBezTo>
                  <a:cubicBezTo>
                    <a:pt x="8544" y="21492"/>
                    <a:pt x="9004" y="20521"/>
                    <a:pt x="9348" y="18822"/>
                  </a:cubicBezTo>
                  <a:cubicBezTo>
                    <a:pt x="9693" y="17123"/>
                    <a:pt x="9923" y="14696"/>
                    <a:pt x="10210" y="12998"/>
                  </a:cubicBezTo>
                  <a:cubicBezTo>
                    <a:pt x="10497" y="11299"/>
                    <a:pt x="10842" y="10328"/>
                    <a:pt x="11301" y="9721"/>
                  </a:cubicBezTo>
                  <a:cubicBezTo>
                    <a:pt x="11761" y="9114"/>
                    <a:pt x="12336" y="8872"/>
                    <a:pt x="12853" y="8386"/>
                  </a:cubicBezTo>
                  <a:cubicBezTo>
                    <a:pt x="13370" y="7901"/>
                    <a:pt x="13829" y="7173"/>
                    <a:pt x="14289" y="6323"/>
                  </a:cubicBezTo>
                  <a:cubicBezTo>
                    <a:pt x="14748" y="5474"/>
                    <a:pt x="15208" y="4503"/>
                    <a:pt x="15610" y="4503"/>
                  </a:cubicBezTo>
                  <a:cubicBezTo>
                    <a:pt x="16012" y="4503"/>
                    <a:pt x="16357" y="5474"/>
                    <a:pt x="16529" y="6566"/>
                  </a:cubicBezTo>
                  <a:cubicBezTo>
                    <a:pt x="16701" y="7658"/>
                    <a:pt x="16701" y="8872"/>
                    <a:pt x="16472" y="10813"/>
                  </a:cubicBezTo>
                  <a:cubicBezTo>
                    <a:pt x="16242" y="12755"/>
                    <a:pt x="15782" y="15425"/>
                    <a:pt x="15553" y="16153"/>
                  </a:cubicBezTo>
                  <a:cubicBezTo>
                    <a:pt x="15323" y="16881"/>
                    <a:pt x="15323" y="15667"/>
                    <a:pt x="15380" y="13847"/>
                  </a:cubicBezTo>
                  <a:cubicBezTo>
                    <a:pt x="15438" y="12027"/>
                    <a:pt x="15553" y="9600"/>
                    <a:pt x="15955" y="7416"/>
                  </a:cubicBezTo>
                  <a:cubicBezTo>
                    <a:pt x="16357" y="5231"/>
                    <a:pt x="17046" y="3290"/>
                    <a:pt x="17621" y="1955"/>
                  </a:cubicBezTo>
                  <a:cubicBezTo>
                    <a:pt x="18195" y="620"/>
                    <a:pt x="18655" y="-108"/>
                    <a:pt x="19114" y="13"/>
                  </a:cubicBezTo>
                  <a:cubicBezTo>
                    <a:pt x="19574" y="135"/>
                    <a:pt x="20033" y="1105"/>
                    <a:pt x="20378" y="3896"/>
                  </a:cubicBezTo>
                  <a:cubicBezTo>
                    <a:pt x="20723" y="6688"/>
                    <a:pt x="20953" y="11299"/>
                    <a:pt x="21125" y="14211"/>
                  </a:cubicBezTo>
                  <a:cubicBezTo>
                    <a:pt x="21297" y="17123"/>
                    <a:pt x="21412" y="18337"/>
                    <a:pt x="21527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422255" y="133844"/>
              <a:ext cx="139743" cy="43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09" fill="norm" stroke="1" extrusionOk="0">
                  <a:moveTo>
                    <a:pt x="5361" y="4627"/>
                  </a:moveTo>
                  <a:cubicBezTo>
                    <a:pt x="5038" y="8348"/>
                    <a:pt x="4716" y="12068"/>
                    <a:pt x="4393" y="14497"/>
                  </a:cubicBezTo>
                  <a:cubicBezTo>
                    <a:pt x="4071" y="16926"/>
                    <a:pt x="3749" y="18062"/>
                    <a:pt x="3104" y="19096"/>
                  </a:cubicBezTo>
                  <a:cubicBezTo>
                    <a:pt x="2459" y="20129"/>
                    <a:pt x="1492" y="21060"/>
                    <a:pt x="847" y="21266"/>
                  </a:cubicBezTo>
                  <a:cubicBezTo>
                    <a:pt x="202" y="21473"/>
                    <a:pt x="-120" y="20956"/>
                    <a:pt x="41" y="19199"/>
                  </a:cubicBezTo>
                  <a:cubicBezTo>
                    <a:pt x="202" y="17442"/>
                    <a:pt x="847" y="14445"/>
                    <a:pt x="2298" y="11500"/>
                  </a:cubicBezTo>
                  <a:cubicBezTo>
                    <a:pt x="3749" y="8554"/>
                    <a:pt x="6005" y="5661"/>
                    <a:pt x="7940" y="3800"/>
                  </a:cubicBezTo>
                  <a:cubicBezTo>
                    <a:pt x="9874" y="1940"/>
                    <a:pt x="11486" y="1113"/>
                    <a:pt x="13098" y="596"/>
                  </a:cubicBezTo>
                  <a:cubicBezTo>
                    <a:pt x="14710" y="80"/>
                    <a:pt x="16322" y="-127"/>
                    <a:pt x="17611" y="80"/>
                  </a:cubicBezTo>
                  <a:cubicBezTo>
                    <a:pt x="18901" y="286"/>
                    <a:pt x="19868" y="906"/>
                    <a:pt x="20513" y="2250"/>
                  </a:cubicBezTo>
                  <a:cubicBezTo>
                    <a:pt x="21158" y="3594"/>
                    <a:pt x="21480" y="5661"/>
                    <a:pt x="21158" y="6901"/>
                  </a:cubicBezTo>
                  <a:cubicBezTo>
                    <a:pt x="20835" y="8141"/>
                    <a:pt x="19868" y="8554"/>
                    <a:pt x="17934" y="8813"/>
                  </a:cubicBezTo>
                  <a:cubicBezTo>
                    <a:pt x="15999" y="9071"/>
                    <a:pt x="13098" y="9174"/>
                    <a:pt x="10196" y="9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617912" y="189997"/>
              <a:ext cx="226888" cy="14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5" fill="norm" stroke="1" extrusionOk="0">
                  <a:moveTo>
                    <a:pt x="8838" y="7479"/>
                  </a:moveTo>
                  <a:cubicBezTo>
                    <a:pt x="8838" y="5936"/>
                    <a:pt x="8838" y="4394"/>
                    <a:pt x="8538" y="3005"/>
                  </a:cubicBezTo>
                  <a:cubicBezTo>
                    <a:pt x="8238" y="1616"/>
                    <a:pt x="7638" y="382"/>
                    <a:pt x="6838" y="74"/>
                  </a:cubicBezTo>
                  <a:cubicBezTo>
                    <a:pt x="6038" y="-235"/>
                    <a:pt x="5038" y="382"/>
                    <a:pt x="3838" y="2851"/>
                  </a:cubicBezTo>
                  <a:cubicBezTo>
                    <a:pt x="2638" y="5319"/>
                    <a:pt x="1238" y="9639"/>
                    <a:pt x="538" y="12571"/>
                  </a:cubicBezTo>
                  <a:cubicBezTo>
                    <a:pt x="-162" y="15502"/>
                    <a:pt x="-162" y="17045"/>
                    <a:pt x="438" y="17971"/>
                  </a:cubicBezTo>
                  <a:cubicBezTo>
                    <a:pt x="1038" y="18896"/>
                    <a:pt x="2238" y="19205"/>
                    <a:pt x="3638" y="18434"/>
                  </a:cubicBezTo>
                  <a:cubicBezTo>
                    <a:pt x="5038" y="17662"/>
                    <a:pt x="6638" y="15811"/>
                    <a:pt x="7738" y="14268"/>
                  </a:cubicBezTo>
                  <a:cubicBezTo>
                    <a:pt x="8838" y="12725"/>
                    <a:pt x="9438" y="11491"/>
                    <a:pt x="9838" y="11954"/>
                  </a:cubicBezTo>
                  <a:cubicBezTo>
                    <a:pt x="10238" y="12416"/>
                    <a:pt x="10438" y="14576"/>
                    <a:pt x="11038" y="15811"/>
                  </a:cubicBezTo>
                  <a:cubicBezTo>
                    <a:pt x="11638" y="17045"/>
                    <a:pt x="12638" y="17354"/>
                    <a:pt x="13938" y="16428"/>
                  </a:cubicBezTo>
                  <a:cubicBezTo>
                    <a:pt x="15238" y="15502"/>
                    <a:pt x="16838" y="13342"/>
                    <a:pt x="18138" y="11645"/>
                  </a:cubicBezTo>
                  <a:cubicBezTo>
                    <a:pt x="19438" y="9948"/>
                    <a:pt x="20438" y="8714"/>
                    <a:pt x="20838" y="9485"/>
                  </a:cubicBezTo>
                  <a:cubicBezTo>
                    <a:pt x="21238" y="10256"/>
                    <a:pt x="21038" y="13034"/>
                    <a:pt x="21038" y="15348"/>
                  </a:cubicBezTo>
                  <a:cubicBezTo>
                    <a:pt x="21038" y="17662"/>
                    <a:pt x="21238" y="19514"/>
                    <a:pt x="21438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844800" y="13334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946399" y="35674"/>
              <a:ext cx="392975" cy="36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86" fill="norm" stroke="1" extrusionOk="0">
                  <a:moveTo>
                    <a:pt x="0" y="8609"/>
                  </a:moveTo>
                  <a:cubicBezTo>
                    <a:pt x="581" y="8854"/>
                    <a:pt x="1161" y="9100"/>
                    <a:pt x="1800" y="10511"/>
                  </a:cubicBezTo>
                  <a:cubicBezTo>
                    <a:pt x="2439" y="11922"/>
                    <a:pt x="3135" y="14500"/>
                    <a:pt x="3368" y="16156"/>
                  </a:cubicBezTo>
                  <a:cubicBezTo>
                    <a:pt x="3600" y="17813"/>
                    <a:pt x="3368" y="18550"/>
                    <a:pt x="2961" y="18979"/>
                  </a:cubicBezTo>
                  <a:cubicBezTo>
                    <a:pt x="2555" y="19409"/>
                    <a:pt x="1974" y="19531"/>
                    <a:pt x="1510" y="19286"/>
                  </a:cubicBezTo>
                  <a:cubicBezTo>
                    <a:pt x="1045" y="19040"/>
                    <a:pt x="697" y="18427"/>
                    <a:pt x="929" y="17015"/>
                  </a:cubicBezTo>
                  <a:cubicBezTo>
                    <a:pt x="1161" y="15604"/>
                    <a:pt x="1974" y="13395"/>
                    <a:pt x="3019" y="12168"/>
                  </a:cubicBezTo>
                  <a:cubicBezTo>
                    <a:pt x="4065" y="10940"/>
                    <a:pt x="5342" y="10695"/>
                    <a:pt x="6271" y="10572"/>
                  </a:cubicBezTo>
                  <a:cubicBezTo>
                    <a:pt x="7200" y="10450"/>
                    <a:pt x="7781" y="10450"/>
                    <a:pt x="8361" y="10265"/>
                  </a:cubicBezTo>
                  <a:cubicBezTo>
                    <a:pt x="8942" y="10081"/>
                    <a:pt x="9523" y="9713"/>
                    <a:pt x="9581" y="9345"/>
                  </a:cubicBezTo>
                  <a:cubicBezTo>
                    <a:pt x="9639" y="8977"/>
                    <a:pt x="9174" y="8609"/>
                    <a:pt x="8710" y="8609"/>
                  </a:cubicBezTo>
                  <a:cubicBezTo>
                    <a:pt x="8245" y="8609"/>
                    <a:pt x="7781" y="8977"/>
                    <a:pt x="7316" y="9713"/>
                  </a:cubicBezTo>
                  <a:cubicBezTo>
                    <a:pt x="6852" y="10450"/>
                    <a:pt x="6387" y="11554"/>
                    <a:pt x="6097" y="12413"/>
                  </a:cubicBezTo>
                  <a:cubicBezTo>
                    <a:pt x="5806" y="13272"/>
                    <a:pt x="5690" y="13886"/>
                    <a:pt x="5748" y="14561"/>
                  </a:cubicBezTo>
                  <a:cubicBezTo>
                    <a:pt x="5806" y="15236"/>
                    <a:pt x="6039" y="15972"/>
                    <a:pt x="6503" y="16463"/>
                  </a:cubicBezTo>
                  <a:cubicBezTo>
                    <a:pt x="6968" y="16954"/>
                    <a:pt x="7665" y="17200"/>
                    <a:pt x="8826" y="17138"/>
                  </a:cubicBezTo>
                  <a:cubicBezTo>
                    <a:pt x="9987" y="17077"/>
                    <a:pt x="11613" y="16709"/>
                    <a:pt x="12716" y="16340"/>
                  </a:cubicBezTo>
                  <a:cubicBezTo>
                    <a:pt x="13819" y="15972"/>
                    <a:pt x="14400" y="15604"/>
                    <a:pt x="14923" y="15052"/>
                  </a:cubicBezTo>
                  <a:cubicBezTo>
                    <a:pt x="15445" y="14500"/>
                    <a:pt x="15910" y="13763"/>
                    <a:pt x="15852" y="13579"/>
                  </a:cubicBezTo>
                  <a:cubicBezTo>
                    <a:pt x="15794" y="13395"/>
                    <a:pt x="15213" y="13763"/>
                    <a:pt x="14574" y="14500"/>
                  </a:cubicBezTo>
                  <a:cubicBezTo>
                    <a:pt x="13935" y="15236"/>
                    <a:pt x="13239" y="16340"/>
                    <a:pt x="12832" y="17261"/>
                  </a:cubicBezTo>
                  <a:cubicBezTo>
                    <a:pt x="12426" y="18181"/>
                    <a:pt x="12310" y="18918"/>
                    <a:pt x="12310" y="19593"/>
                  </a:cubicBezTo>
                  <a:cubicBezTo>
                    <a:pt x="12310" y="20268"/>
                    <a:pt x="12426" y="20881"/>
                    <a:pt x="12774" y="21188"/>
                  </a:cubicBezTo>
                  <a:cubicBezTo>
                    <a:pt x="13123" y="21495"/>
                    <a:pt x="13703" y="21495"/>
                    <a:pt x="14516" y="20820"/>
                  </a:cubicBezTo>
                  <a:cubicBezTo>
                    <a:pt x="15329" y="20145"/>
                    <a:pt x="16374" y="18795"/>
                    <a:pt x="17477" y="15850"/>
                  </a:cubicBezTo>
                  <a:cubicBezTo>
                    <a:pt x="18581" y="12904"/>
                    <a:pt x="19742" y="8363"/>
                    <a:pt x="20439" y="5725"/>
                  </a:cubicBezTo>
                  <a:cubicBezTo>
                    <a:pt x="21135" y="3086"/>
                    <a:pt x="21368" y="2350"/>
                    <a:pt x="21484" y="1613"/>
                  </a:cubicBezTo>
                  <a:cubicBezTo>
                    <a:pt x="21600" y="877"/>
                    <a:pt x="21600" y="140"/>
                    <a:pt x="21368" y="18"/>
                  </a:cubicBezTo>
                  <a:cubicBezTo>
                    <a:pt x="21135" y="-105"/>
                    <a:pt x="20671" y="386"/>
                    <a:pt x="19800" y="2043"/>
                  </a:cubicBezTo>
                  <a:cubicBezTo>
                    <a:pt x="18929" y="3700"/>
                    <a:pt x="17652" y="6522"/>
                    <a:pt x="17535" y="9161"/>
                  </a:cubicBezTo>
                  <a:cubicBezTo>
                    <a:pt x="17419" y="11800"/>
                    <a:pt x="18465" y="14254"/>
                    <a:pt x="19510" y="16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760146" y="63499"/>
              <a:ext cx="107005" cy="3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1" fill="norm" stroke="1" extrusionOk="0">
                  <a:moveTo>
                    <a:pt x="21411" y="0"/>
                  </a:moveTo>
                  <a:cubicBezTo>
                    <a:pt x="15058" y="4025"/>
                    <a:pt x="8705" y="8050"/>
                    <a:pt x="4893" y="10934"/>
                  </a:cubicBezTo>
                  <a:cubicBezTo>
                    <a:pt x="1082" y="13819"/>
                    <a:pt x="-189" y="15563"/>
                    <a:pt x="23" y="17173"/>
                  </a:cubicBezTo>
                  <a:cubicBezTo>
                    <a:pt x="235" y="18783"/>
                    <a:pt x="1929" y="20258"/>
                    <a:pt x="3835" y="20929"/>
                  </a:cubicBezTo>
                  <a:cubicBezTo>
                    <a:pt x="5740" y="21600"/>
                    <a:pt x="7858" y="21466"/>
                    <a:pt x="9552" y="20996"/>
                  </a:cubicBezTo>
                  <a:cubicBezTo>
                    <a:pt x="11246" y="20527"/>
                    <a:pt x="12517" y="19722"/>
                    <a:pt x="13787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721100" y="22860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930650" y="234950"/>
              <a:ext cx="114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144649" y="50800"/>
              <a:ext cx="908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4186" y="2911"/>
                    <a:pt x="7314" y="5821"/>
                    <a:pt x="3632" y="8885"/>
                  </a:cubicBezTo>
                  <a:cubicBezTo>
                    <a:pt x="-50" y="11949"/>
                    <a:pt x="-541" y="15166"/>
                    <a:pt x="441" y="17311"/>
                  </a:cubicBezTo>
                  <a:cubicBezTo>
                    <a:pt x="1423" y="19455"/>
                    <a:pt x="3877" y="20528"/>
                    <a:pt x="6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083049" y="209541"/>
              <a:ext cx="328085" cy="1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7006"/>
                  </a:moveTo>
                  <a:cubicBezTo>
                    <a:pt x="2369" y="6423"/>
                    <a:pt x="4738" y="5839"/>
                    <a:pt x="6619" y="5255"/>
                  </a:cubicBezTo>
                  <a:cubicBezTo>
                    <a:pt x="8501" y="4671"/>
                    <a:pt x="9894" y="4087"/>
                    <a:pt x="10939" y="3358"/>
                  </a:cubicBezTo>
                  <a:cubicBezTo>
                    <a:pt x="11985" y="2628"/>
                    <a:pt x="12681" y="1752"/>
                    <a:pt x="12681" y="1314"/>
                  </a:cubicBezTo>
                  <a:cubicBezTo>
                    <a:pt x="12681" y="877"/>
                    <a:pt x="11985" y="877"/>
                    <a:pt x="11288" y="1314"/>
                  </a:cubicBezTo>
                  <a:cubicBezTo>
                    <a:pt x="10591" y="1752"/>
                    <a:pt x="9894" y="2628"/>
                    <a:pt x="9197" y="3795"/>
                  </a:cubicBezTo>
                  <a:cubicBezTo>
                    <a:pt x="8501" y="4963"/>
                    <a:pt x="7804" y="6423"/>
                    <a:pt x="7455" y="7882"/>
                  </a:cubicBezTo>
                  <a:cubicBezTo>
                    <a:pt x="7107" y="9341"/>
                    <a:pt x="7107" y="10801"/>
                    <a:pt x="7455" y="11823"/>
                  </a:cubicBezTo>
                  <a:cubicBezTo>
                    <a:pt x="7804" y="12844"/>
                    <a:pt x="8501" y="13428"/>
                    <a:pt x="10312" y="13428"/>
                  </a:cubicBezTo>
                  <a:cubicBezTo>
                    <a:pt x="12124" y="13428"/>
                    <a:pt x="15050" y="12844"/>
                    <a:pt x="17071" y="11385"/>
                  </a:cubicBezTo>
                  <a:cubicBezTo>
                    <a:pt x="19092" y="9925"/>
                    <a:pt x="20206" y="7590"/>
                    <a:pt x="20834" y="5693"/>
                  </a:cubicBezTo>
                  <a:cubicBezTo>
                    <a:pt x="21461" y="3795"/>
                    <a:pt x="21600" y="2336"/>
                    <a:pt x="21321" y="1314"/>
                  </a:cubicBezTo>
                  <a:cubicBezTo>
                    <a:pt x="21043" y="293"/>
                    <a:pt x="20346" y="-291"/>
                    <a:pt x="19928" y="147"/>
                  </a:cubicBezTo>
                  <a:cubicBezTo>
                    <a:pt x="19510" y="585"/>
                    <a:pt x="19370" y="2044"/>
                    <a:pt x="19649" y="4233"/>
                  </a:cubicBezTo>
                  <a:cubicBezTo>
                    <a:pt x="19928" y="6423"/>
                    <a:pt x="20625" y="9341"/>
                    <a:pt x="21043" y="11677"/>
                  </a:cubicBezTo>
                  <a:cubicBezTo>
                    <a:pt x="21461" y="14012"/>
                    <a:pt x="21600" y="15763"/>
                    <a:pt x="21600" y="17368"/>
                  </a:cubicBezTo>
                  <a:cubicBezTo>
                    <a:pt x="21600" y="18974"/>
                    <a:pt x="21461" y="20433"/>
                    <a:pt x="21043" y="20871"/>
                  </a:cubicBezTo>
                  <a:cubicBezTo>
                    <a:pt x="20625" y="21309"/>
                    <a:pt x="19928" y="20725"/>
                    <a:pt x="19579" y="18390"/>
                  </a:cubicBezTo>
                  <a:cubicBezTo>
                    <a:pt x="19231" y="16055"/>
                    <a:pt x="19231" y="11968"/>
                    <a:pt x="19231" y="7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522142" y="0"/>
              <a:ext cx="75258" cy="40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0" fill="norm" stroke="1" extrusionOk="0">
                  <a:moveTo>
                    <a:pt x="21333" y="0"/>
                  </a:moveTo>
                  <a:cubicBezTo>
                    <a:pt x="15933" y="2940"/>
                    <a:pt x="10533" y="5881"/>
                    <a:pt x="6633" y="8821"/>
                  </a:cubicBezTo>
                  <a:cubicBezTo>
                    <a:pt x="2733" y="11761"/>
                    <a:pt x="333" y="14702"/>
                    <a:pt x="33" y="16794"/>
                  </a:cubicBezTo>
                  <a:cubicBezTo>
                    <a:pt x="-267" y="18886"/>
                    <a:pt x="1533" y="20130"/>
                    <a:pt x="3933" y="20808"/>
                  </a:cubicBezTo>
                  <a:cubicBezTo>
                    <a:pt x="6333" y="21487"/>
                    <a:pt x="9333" y="21600"/>
                    <a:pt x="11433" y="21374"/>
                  </a:cubicBezTo>
                  <a:cubicBezTo>
                    <a:pt x="13533" y="21148"/>
                    <a:pt x="14733" y="20582"/>
                    <a:pt x="15933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508499" y="19685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7100"/>
                    <a:pt x="465" y="12600"/>
                    <a:pt x="2323" y="9900"/>
                  </a:cubicBezTo>
                  <a:cubicBezTo>
                    <a:pt x="4181" y="7200"/>
                    <a:pt x="7665" y="6300"/>
                    <a:pt x="11148" y="4950"/>
                  </a:cubicBezTo>
                  <a:cubicBezTo>
                    <a:pt x="14632" y="3600"/>
                    <a:pt x="1811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" name="Drawing"/>
          <p:cNvGrpSpPr/>
          <p:nvPr/>
        </p:nvGrpSpPr>
        <p:grpSpPr>
          <a:xfrm>
            <a:off x="1235917" y="2039722"/>
            <a:ext cx="11292634" cy="6857124"/>
            <a:chOff x="-12699" y="0"/>
            <a:chExt cx="11292632" cy="6857122"/>
          </a:xfrm>
        </p:grpSpPr>
        <p:sp>
          <p:nvSpPr>
            <p:cNvPr id="753" name="Line"/>
            <p:cNvSpPr/>
            <p:nvPr/>
          </p:nvSpPr>
          <p:spPr>
            <a:xfrm>
              <a:off x="1145332" y="512977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880"/>
                    <a:pt x="5760" y="5760"/>
                    <a:pt x="9360" y="9360"/>
                  </a:cubicBezTo>
                  <a:cubicBezTo>
                    <a:pt x="12960" y="12960"/>
                    <a:pt x="1728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88182" y="482476"/>
              <a:ext cx="382030" cy="42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62" fill="norm" stroke="1" extrusionOk="0">
                  <a:moveTo>
                    <a:pt x="0" y="4726"/>
                  </a:moveTo>
                  <a:cubicBezTo>
                    <a:pt x="0" y="4087"/>
                    <a:pt x="0" y="3449"/>
                    <a:pt x="593" y="2704"/>
                  </a:cubicBezTo>
                  <a:cubicBezTo>
                    <a:pt x="1187" y="1959"/>
                    <a:pt x="2374" y="1108"/>
                    <a:pt x="4569" y="576"/>
                  </a:cubicBezTo>
                  <a:cubicBezTo>
                    <a:pt x="6765" y="44"/>
                    <a:pt x="9969" y="-169"/>
                    <a:pt x="12521" y="150"/>
                  </a:cubicBezTo>
                  <a:cubicBezTo>
                    <a:pt x="15073" y="469"/>
                    <a:pt x="16971" y="1321"/>
                    <a:pt x="18396" y="2651"/>
                  </a:cubicBezTo>
                  <a:cubicBezTo>
                    <a:pt x="19820" y="3981"/>
                    <a:pt x="20769" y="5790"/>
                    <a:pt x="21185" y="7758"/>
                  </a:cubicBezTo>
                  <a:cubicBezTo>
                    <a:pt x="21600" y="9727"/>
                    <a:pt x="21481" y="11855"/>
                    <a:pt x="20710" y="13717"/>
                  </a:cubicBezTo>
                  <a:cubicBezTo>
                    <a:pt x="19938" y="15579"/>
                    <a:pt x="18514" y="17175"/>
                    <a:pt x="16378" y="18452"/>
                  </a:cubicBezTo>
                  <a:cubicBezTo>
                    <a:pt x="14242" y="19729"/>
                    <a:pt x="11393" y="20686"/>
                    <a:pt x="8960" y="21059"/>
                  </a:cubicBezTo>
                  <a:cubicBezTo>
                    <a:pt x="6527" y="21431"/>
                    <a:pt x="4510" y="21218"/>
                    <a:pt x="2492" y="21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24682" y="373226"/>
              <a:ext cx="419101" cy="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3055" y="16533"/>
                    <a:pt x="6109" y="12086"/>
                    <a:pt x="9109" y="8274"/>
                  </a:cubicBezTo>
                  <a:cubicBezTo>
                    <a:pt x="12109" y="4462"/>
                    <a:pt x="15055" y="1286"/>
                    <a:pt x="17127" y="333"/>
                  </a:cubicBezTo>
                  <a:cubicBezTo>
                    <a:pt x="19200" y="-620"/>
                    <a:pt x="20400" y="651"/>
                    <a:pt x="21600" y="1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32582" y="1128927"/>
              <a:ext cx="1060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0" y="20700"/>
                    <a:pt x="2501" y="19800"/>
                    <a:pt x="3966" y="18150"/>
                  </a:cubicBezTo>
                  <a:cubicBezTo>
                    <a:pt x="5432" y="16500"/>
                    <a:pt x="7114" y="14100"/>
                    <a:pt x="8709" y="12000"/>
                  </a:cubicBezTo>
                  <a:cubicBezTo>
                    <a:pt x="10304" y="9900"/>
                    <a:pt x="11813" y="8100"/>
                    <a:pt x="13408" y="6600"/>
                  </a:cubicBezTo>
                  <a:cubicBezTo>
                    <a:pt x="15004" y="5100"/>
                    <a:pt x="16685" y="3900"/>
                    <a:pt x="18065" y="2850"/>
                  </a:cubicBezTo>
                  <a:cubicBezTo>
                    <a:pt x="19444" y="1800"/>
                    <a:pt x="2052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80922" y="1323660"/>
              <a:ext cx="1418511" cy="89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59" fill="norm" stroke="1" extrusionOk="0">
                  <a:moveTo>
                    <a:pt x="37" y="17321"/>
                  </a:moveTo>
                  <a:cubicBezTo>
                    <a:pt x="391" y="18391"/>
                    <a:pt x="746" y="19460"/>
                    <a:pt x="987" y="20123"/>
                  </a:cubicBezTo>
                  <a:cubicBezTo>
                    <a:pt x="1228" y="20785"/>
                    <a:pt x="1357" y="21040"/>
                    <a:pt x="1486" y="21243"/>
                  </a:cubicBezTo>
                  <a:cubicBezTo>
                    <a:pt x="1615" y="21447"/>
                    <a:pt x="1743" y="21600"/>
                    <a:pt x="1808" y="21549"/>
                  </a:cubicBezTo>
                  <a:cubicBezTo>
                    <a:pt x="1872" y="21498"/>
                    <a:pt x="1872" y="21243"/>
                    <a:pt x="1808" y="20403"/>
                  </a:cubicBezTo>
                  <a:cubicBezTo>
                    <a:pt x="1743" y="19562"/>
                    <a:pt x="1615" y="18136"/>
                    <a:pt x="1422" y="16404"/>
                  </a:cubicBezTo>
                  <a:cubicBezTo>
                    <a:pt x="1228" y="14672"/>
                    <a:pt x="971" y="12634"/>
                    <a:pt x="729" y="10902"/>
                  </a:cubicBezTo>
                  <a:cubicBezTo>
                    <a:pt x="488" y="9170"/>
                    <a:pt x="263" y="7743"/>
                    <a:pt x="134" y="6903"/>
                  </a:cubicBezTo>
                  <a:cubicBezTo>
                    <a:pt x="5" y="6062"/>
                    <a:pt x="-27" y="5808"/>
                    <a:pt x="21" y="5604"/>
                  </a:cubicBezTo>
                  <a:cubicBezTo>
                    <a:pt x="70" y="5400"/>
                    <a:pt x="198" y="5247"/>
                    <a:pt x="424" y="5145"/>
                  </a:cubicBezTo>
                  <a:cubicBezTo>
                    <a:pt x="649" y="5043"/>
                    <a:pt x="971" y="4992"/>
                    <a:pt x="1518" y="4763"/>
                  </a:cubicBezTo>
                  <a:cubicBezTo>
                    <a:pt x="2065" y="4534"/>
                    <a:pt x="2838" y="4126"/>
                    <a:pt x="3852" y="3744"/>
                  </a:cubicBezTo>
                  <a:cubicBezTo>
                    <a:pt x="4866" y="3362"/>
                    <a:pt x="6121" y="3006"/>
                    <a:pt x="7377" y="2649"/>
                  </a:cubicBezTo>
                  <a:cubicBezTo>
                    <a:pt x="8632" y="2292"/>
                    <a:pt x="9888" y="1936"/>
                    <a:pt x="11143" y="1630"/>
                  </a:cubicBezTo>
                  <a:cubicBezTo>
                    <a:pt x="12399" y="1325"/>
                    <a:pt x="13654" y="1070"/>
                    <a:pt x="14845" y="841"/>
                  </a:cubicBezTo>
                  <a:cubicBezTo>
                    <a:pt x="16036" y="611"/>
                    <a:pt x="17163" y="408"/>
                    <a:pt x="18193" y="255"/>
                  </a:cubicBezTo>
                  <a:cubicBezTo>
                    <a:pt x="19223" y="102"/>
                    <a:pt x="20157" y="0"/>
                    <a:pt x="20704" y="0"/>
                  </a:cubicBezTo>
                  <a:cubicBezTo>
                    <a:pt x="21251" y="0"/>
                    <a:pt x="21412" y="102"/>
                    <a:pt x="21573" y="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79400" y="1649627"/>
              <a:ext cx="407233" cy="21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79" fill="norm" stroke="1" extrusionOk="0">
                  <a:moveTo>
                    <a:pt x="5360" y="10907"/>
                  </a:moveTo>
                  <a:cubicBezTo>
                    <a:pt x="4806" y="13259"/>
                    <a:pt x="4253" y="15612"/>
                    <a:pt x="3699" y="17323"/>
                  </a:cubicBezTo>
                  <a:cubicBezTo>
                    <a:pt x="3145" y="19034"/>
                    <a:pt x="2591" y="20103"/>
                    <a:pt x="2037" y="20745"/>
                  </a:cubicBezTo>
                  <a:cubicBezTo>
                    <a:pt x="1483" y="21386"/>
                    <a:pt x="929" y="21600"/>
                    <a:pt x="486" y="20531"/>
                  </a:cubicBezTo>
                  <a:cubicBezTo>
                    <a:pt x="43" y="19461"/>
                    <a:pt x="-289" y="17109"/>
                    <a:pt x="376" y="14222"/>
                  </a:cubicBezTo>
                  <a:cubicBezTo>
                    <a:pt x="1040" y="11335"/>
                    <a:pt x="2702" y="7913"/>
                    <a:pt x="5028" y="5560"/>
                  </a:cubicBezTo>
                  <a:cubicBezTo>
                    <a:pt x="7354" y="3208"/>
                    <a:pt x="10345" y="1925"/>
                    <a:pt x="13169" y="1176"/>
                  </a:cubicBezTo>
                  <a:cubicBezTo>
                    <a:pt x="15994" y="428"/>
                    <a:pt x="18653" y="214"/>
                    <a:pt x="213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278682" y="1789327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323132" y="1802027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143"/>
                    <a:pt x="9600" y="10286"/>
                    <a:pt x="6000" y="13886"/>
                  </a:cubicBezTo>
                  <a:cubicBezTo>
                    <a:pt x="2400" y="17486"/>
                    <a:pt x="12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380282" y="1564814"/>
              <a:ext cx="158751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472"/>
                  </a:moveTo>
                  <a:cubicBezTo>
                    <a:pt x="1440" y="31"/>
                    <a:pt x="2880" y="-410"/>
                    <a:pt x="4752" y="692"/>
                  </a:cubicBezTo>
                  <a:cubicBezTo>
                    <a:pt x="6624" y="1794"/>
                    <a:pt x="8928" y="4439"/>
                    <a:pt x="9792" y="6863"/>
                  </a:cubicBezTo>
                  <a:cubicBezTo>
                    <a:pt x="10656" y="9288"/>
                    <a:pt x="10080" y="11492"/>
                    <a:pt x="8784" y="13917"/>
                  </a:cubicBezTo>
                  <a:cubicBezTo>
                    <a:pt x="7488" y="16341"/>
                    <a:pt x="5472" y="18986"/>
                    <a:pt x="5472" y="20088"/>
                  </a:cubicBezTo>
                  <a:cubicBezTo>
                    <a:pt x="5472" y="21190"/>
                    <a:pt x="7488" y="20749"/>
                    <a:pt x="10512" y="20529"/>
                  </a:cubicBezTo>
                  <a:cubicBezTo>
                    <a:pt x="13536" y="20308"/>
                    <a:pt x="17568" y="20308"/>
                    <a:pt x="21600" y="2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164382" y="1949778"/>
              <a:ext cx="374651" cy="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661" y="16318"/>
                    <a:pt x="7322" y="11518"/>
                    <a:pt x="10617" y="7618"/>
                  </a:cubicBezTo>
                  <a:cubicBezTo>
                    <a:pt x="13912" y="3718"/>
                    <a:pt x="16841" y="718"/>
                    <a:pt x="18610" y="118"/>
                  </a:cubicBezTo>
                  <a:cubicBezTo>
                    <a:pt x="20380" y="-482"/>
                    <a:pt x="20990" y="1318"/>
                    <a:pt x="21600" y="3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316782" y="2034203"/>
              <a:ext cx="215901" cy="17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0" y="7280"/>
                  </a:moveTo>
                  <a:cubicBezTo>
                    <a:pt x="212" y="10109"/>
                    <a:pt x="424" y="12937"/>
                    <a:pt x="529" y="15509"/>
                  </a:cubicBezTo>
                  <a:cubicBezTo>
                    <a:pt x="635" y="18080"/>
                    <a:pt x="635" y="20395"/>
                    <a:pt x="741" y="20780"/>
                  </a:cubicBezTo>
                  <a:cubicBezTo>
                    <a:pt x="847" y="21166"/>
                    <a:pt x="1059" y="19623"/>
                    <a:pt x="2329" y="16023"/>
                  </a:cubicBezTo>
                  <a:cubicBezTo>
                    <a:pt x="3600" y="12423"/>
                    <a:pt x="5929" y="6766"/>
                    <a:pt x="8471" y="3552"/>
                  </a:cubicBezTo>
                  <a:cubicBezTo>
                    <a:pt x="11012" y="337"/>
                    <a:pt x="13765" y="-434"/>
                    <a:pt x="15882" y="209"/>
                  </a:cubicBezTo>
                  <a:cubicBezTo>
                    <a:pt x="18000" y="852"/>
                    <a:pt x="19482" y="2909"/>
                    <a:pt x="20329" y="5480"/>
                  </a:cubicBezTo>
                  <a:cubicBezTo>
                    <a:pt x="21176" y="8052"/>
                    <a:pt x="21388" y="11137"/>
                    <a:pt x="21600" y="14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818432" y="1865527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600"/>
                    <a:pt x="7200" y="13600"/>
                    <a:pt x="10800" y="10000"/>
                  </a:cubicBezTo>
                  <a:cubicBezTo>
                    <a:pt x="14400" y="6400"/>
                    <a:pt x="180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939082" y="1814727"/>
              <a:ext cx="63501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720" y="6035"/>
                    <a:pt x="1440" y="12071"/>
                    <a:pt x="2880" y="15724"/>
                  </a:cubicBezTo>
                  <a:cubicBezTo>
                    <a:pt x="4320" y="19376"/>
                    <a:pt x="6480" y="20647"/>
                    <a:pt x="9720" y="21124"/>
                  </a:cubicBezTo>
                  <a:cubicBezTo>
                    <a:pt x="12960" y="21600"/>
                    <a:pt x="17280" y="21282"/>
                    <a:pt x="2160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090772" y="1655977"/>
              <a:ext cx="305511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0" fill="norm" stroke="1" extrusionOk="0">
                  <a:moveTo>
                    <a:pt x="6264" y="6028"/>
                  </a:moveTo>
                  <a:cubicBezTo>
                    <a:pt x="5968" y="9795"/>
                    <a:pt x="5672" y="13563"/>
                    <a:pt x="5376" y="16074"/>
                  </a:cubicBezTo>
                  <a:cubicBezTo>
                    <a:pt x="5080" y="18586"/>
                    <a:pt x="4784" y="19842"/>
                    <a:pt x="4266" y="20595"/>
                  </a:cubicBezTo>
                  <a:cubicBezTo>
                    <a:pt x="3749" y="21349"/>
                    <a:pt x="3009" y="21600"/>
                    <a:pt x="2269" y="20470"/>
                  </a:cubicBezTo>
                  <a:cubicBezTo>
                    <a:pt x="1529" y="19340"/>
                    <a:pt x="790" y="16828"/>
                    <a:pt x="346" y="14944"/>
                  </a:cubicBezTo>
                  <a:cubicBezTo>
                    <a:pt x="-98" y="13060"/>
                    <a:pt x="-246" y="11805"/>
                    <a:pt x="716" y="10298"/>
                  </a:cubicBezTo>
                  <a:cubicBezTo>
                    <a:pt x="1677" y="8791"/>
                    <a:pt x="3749" y="7033"/>
                    <a:pt x="7373" y="5274"/>
                  </a:cubicBezTo>
                  <a:cubicBezTo>
                    <a:pt x="10998" y="3516"/>
                    <a:pt x="16176" y="1758"/>
                    <a:pt x="213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275632" y="1789327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356170" y="1789327"/>
              <a:ext cx="6551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20892" y="0"/>
                  </a:moveTo>
                  <a:cubicBezTo>
                    <a:pt x="14142" y="4926"/>
                    <a:pt x="7392" y="9853"/>
                    <a:pt x="3679" y="13453"/>
                  </a:cubicBezTo>
                  <a:cubicBezTo>
                    <a:pt x="-33" y="17053"/>
                    <a:pt x="-708" y="19326"/>
                    <a:pt x="642" y="20463"/>
                  </a:cubicBezTo>
                  <a:cubicBezTo>
                    <a:pt x="1992" y="21600"/>
                    <a:pt x="5367" y="21600"/>
                    <a:pt x="87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370882" y="1537443"/>
              <a:ext cx="18415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45"/>
                  </a:moveTo>
                  <a:cubicBezTo>
                    <a:pt x="993" y="5891"/>
                    <a:pt x="1986" y="3436"/>
                    <a:pt x="3103" y="1964"/>
                  </a:cubicBezTo>
                  <a:cubicBezTo>
                    <a:pt x="4221" y="491"/>
                    <a:pt x="5462" y="0"/>
                    <a:pt x="6703" y="0"/>
                  </a:cubicBezTo>
                  <a:cubicBezTo>
                    <a:pt x="7945" y="0"/>
                    <a:pt x="9186" y="491"/>
                    <a:pt x="9931" y="2209"/>
                  </a:cubicBezTo>
                  <a:cubicBezTo>
                    <a:pt x="10676" y="3927"/>
                    <a:pt x="10924" y="6873"/>
                    <a:pt x="10303" y="10309"/>
                  </a:cubicBezTo>
                  <a:cubicBezTo>
                    <a:pt x="9683" y="13745"/>
                    <a:pt x="8193" y="17673"/>
                    <a:pt x="8069" y="19636"/>
                  </a:cubicBezTo>
                  <a:cubicBezTo>
                    <a:pt x="7945" y="21600"/>
                    <a:pt x="9186" y="21600"/>
                    <a:pt x="11669" y="21600"/>
                  </a:cubicBezTo>
                  <a:cubicBezTo>
                    <a:pt x="14152" y="21600"/>
                    <a:pt x="1787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288332" y="1973477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377232" y="2051392"/>
              <a:ext cx="241301" cy="14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9007"/>
                  </a:moveTo>
                  <a:cubicBezTo>
                    <a:pt x="0" y="12093"/>
                    <a:pt x="0" y="15179"/>
                    <a:pt x="0" y="17493"/>
                  </a:cubicBezTo>
                  <a:cubicBezTo>
                    <a:pt x="0" y="19807"/>
                    <a:pt x="0" y="21350"/>
                    <a:pt x="95" y="21041"/>
                  </a:cubicBezTo>
                  <a:cubicBezTo>
                    <a:pt x="189" y="20733"/>
                    <a:pt x="379" y="18573"/>
                    <a:pt x="1137" y="15641"/>
                  </a:cubicBezTo>
                  <a:cubicBezTo>
                    <a:pt x="1895" y="12710"/>
                    <a:pt x="3221" y="9007"/>
                    <a:pt x="4263" y="6693"/>
                  </a:cubicBezTo>
                  <a:cubicBezTo>
                    <a:pt x="5305" y="4379"/>
                    <a:pt x="6063" y="3453"/>
                    <a:pt x="6916" y="2990"/>
                  </a:cubicBezTo>
                  <a:cubicBezTo>
                    <a:pt x="7768" y="2527"/>
                    <a:pt x="8716" y="2527"/>
                    <a:pt x="9284" y="3299"/>
                  </a:cubicBezTo>
                  <a:cubicBezTo>
                    <a:pt x="9853" y="4070"/>
                    <a:pt x="10042" y="5613"/>
                    <a:pt x="10137" y="7619"/>
                  </a:cubicBezTo>
                  <a:cubicBezTo>
                    <a:pt x="10232" y="9624"/>
                    <a:pt x="10232" y="12093"/>
                    <a:pt x="10421" y="12556"/>
                  </a:cubicBezTo>
                  <a:cubicBezTo>
                    <a:pt x="10611" y="13019"/>
                    <a:pt x="10989" y="11476"/>
                    <a:pt x="11842" y="9316"/>
                  </a:cubicBezTo>
                  <a:cubicBezTo>
                    <a:pt x="12695" y="7156"/>
                    <a:pt x="14021" y="4379"/>
                    <a:pt x="15442" y="2527"/>
                  </a:cubicBezTo>
                  <a:cubicBezTo>
                    <a:pt x="16863" y="676"/>
                    <a:pt x="18379" y="-250"/>
                    <a:pt x="19232" y="59"/>
                  </a:cubicBezTo>
                  <a:cubicBezTo>
                    <a:pt x="20084" y="367"/>
                    <a:pt x="20274" y="1910"/>
                    <a:pt x="20558" y="4070"/>
                  </a:cubicBezTo>
                  <a:cubicBezTo>
                    <a:pt x="20842" y="6230"/>
                    <a:pt x="21221" y="9007"/>
                    <a:pt x="21600" y="11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286743" y="1052727"/>
              <a:ext cx="36049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78" fill="norm" stroke="1" extrusionOk="0">
                  <a:moveTo>
                    <a:pt x="290" y="21278"/>
                  </a:moveTo>
                  <a:cubicBezTo>
                    <a:pt x="39" y="18699"/>
                    <a:pt x="-212" y="16120"/>
                    <a:pt x="290" y="12735"/>
                  </a:cubicBezTo>
                  <a:cubicBezTo>
                    <a:pt x="793" y="9350"/>
                    <a:pt x="2048" y="5159"/>
                    <a:pt x="3304" y="2741"/>
                  </a:cubicBezTo>
                  <a:cubicBezTo>
                    <a:pt x="4560" y="323"/>
                    <a:pt x="5816" y="-322"/>
                    <a:pt x="7135" y="1612"/>
                  </a:cubicBezTo>
                  <a:cubicBezTo>
                    <a:pt x="8453" y="3547"/>
                    <a:pt x="9835" y="8060"/>
                    <a:pt x="10714" y="11123"/>
                  </a:cubicBezTo>
                  <a:cubicBezTo>
                    <a:pt x="11593" y="14185"/>
                    <a:pt x="11969" y="15797"/>
                    <a:pt x="12472" y="16926"/>
                  </a:cubicBezTo>
                  <a:cubicBezTo>
                    <a:pt x="12974" y="18054"/>
                    <a:pt x="13602" y="18699"/>
                    <a:pt x="14230" y="18538"/>
                  </a:cubicBezTo>
                  <a:cubicBezTo>
                    <a:pt x="14858" y="18377"/>
                    <a:pt x="15486" y="17409"/>
                    <a:pt x="16679" y="14185"/>
                  </a:cubicBezTo>
                  <a:cubicBezTo>
                    <a:pt x="17872" y="10962"/>
                    <a:pt x="19630" y="5481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098346" y="756393"/>
              <a:ext cx="360314" cy="46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51" fill="norm" stroke="1" extrusionOk="0">
                  <a:moveTo>
                    <a:pt x="363" y="4843"/>
                  </a:moveTo>
                  <a:cubicBezTo>
                    <a:pt x="489" y="8039"/>
                    <a:pt x="616" y="11236"/>
                    <a:pt x="616" y="13851"/>
                  </a:cubicBezTo>
                  <a:cubicBezTo>
                    <a:pt x="616" y="16466"/>
                    <a:pt x="489" y="18500"/>
                    <a:pt x="363" y="19760"/>
                  </a:cubicBezTo>
                  <a:cubicBezTo>
                    <a:pt x="237" y="21019"/>
                    <a:pt x="110" y="21503"/>
                    <a:pt x="47" y="21309"/>
                  </a:cubicBezTo>
                  <a:cubicBezTo>
                    <a:pt x="-16" y="21116"/>
                    <a:pt x="-16" y="20244"/>
                    <a:pt x="47" y="18161"/>
                  </a:cubicBezTo>
                  <a:cubicBezTo>
                    <a:pt x="110" y="16079"/>
                    <a:pt x="237" y="12786"/>
                    <a:pt x="426" y="10025"/>
                  </a:cubicBezTo>
                  <a:cubicBezTo>
                    <a:pt x="616" y="7264"/>
                    <a:pt x="868" y="5037"/>
                    <a:pt x="1121" y="3535"/>
                  </a:cubicBezTo>
                  <a:cubicBezTo>
                    <a:pt x="1373" y="2034"/>
                    <a:pt x="1626" y="1259"/>
                    <a:pt x="2005" y="726"/>
                  </a:cubicBezTo>
                  <a:cubicBezTo>
                    <a:pt x="2384" y="194"/>
                    <a:pt x="2889" y="-97"/>
                    <a:pt x="3268" y="48"/>
                  </a:cubicBezTo>
                  <a:cubicBezTo>
                    <a:pt x="3647" y="194"/>
                    <a:pt x="3900" y="775"/>
                    <a:pt x="4784" y="2664"/>
                  </a:cubicBezTo>
                  <a:cubicBezTo>
                    <a:pt x="5668" y="4552"/>
                    <a:pt x="7184" y="7749"/>
                    <a:pt x="8510" y="10606"/>
                  </a:cubicBezTo>
                  <a:cubicBezTo>
                    <a:pt x="9837" y="13464"/>
                    <a:pt x="10973" y="15982"/>
                    <a:pt x="11858" y="17532"/>
                  </a:cubicBezTo>
                  <a:cubicBezTo>
                    <a:pt x="12742" y="19081"/>
                    <a:pt x="13373" y="19663"/>
                    <a:pt x="14005" y="19905"/>
                  </a:cubicBezTo>
                  <a:cubicBezTo>
                    <a:pt x="14637" y="20147"/>
                    <a:pt x="15268" y="20050"/>
                    <a:pt x="16089" y="19517"/>
                  </a:cubicBezTo>
                  <a:cubicBezTo>
                    <a:pt x="16910" y="18985"/>
                    <a:pt x="17921" y="18016"/>
                    <a:pt x="18868" y="15885"/>
                  </a:cubicBezTo>
                  <a:cubicBezTo>
                    <a:pt x="19816" y="13754"/>
                    <a:pt x="20700" y="10461"/>
                    <a:pt x="21142" y="7846"/>
                  </a:cubicBezTo>
                  <a:cubicBezTo>
                    <a:pt x="21584" y="5230"/>
                    <a:pt x="21584" y="3293"/>
                    <a:pt x="21331" y="1986"/>
                  </a:cubicBezTo>
                  <a:cubicBezTo>
                    <a:pt x="21079" y="678"/>
                    <a:pt x="20573" y="0"/>
                    <a:pt x="20321" y="0"/>
                  </a:cubicBezTo>
                  <a:cubicBezTo>
                    <a:pt x="20068" y="0"/>
                    <a:pt x="20068" y="678"/>
                    <a:pt x="20195" y="1259"/>
                  </a:cubicBezTo>
                  <a:cubicBezTo>
                    <a:pt x="20321" y="1840"/>
                    <a:pt x="20573" y="2325"/>
                    <a:pt x="20826" y="2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527875" y="944777"/>
              <a:ext cx="313158" cy="24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5" fill="norm" stroke="1" extrusionOk="0">
                  <a:moveTo>
                    <a:pt x="5792" y="5684"/>
                  </a:moveTo>
                  <a:cubicBezTo>
                    <a:pt x="4632" y="5495"/>
                    <a:pt x="3472" y="5305"/>
                    <a:pt x="2457" y="6821"/>
                  </a:cubicBezTo>
                  <a:cubicBezTo>
                    <a:pt x="1443" y="8337"/>
                    <a:pt x="573" y="11558"/>
                    <a:pt x="210" y="14116"/>
                  </a:cubicBezTo>
                  <a:cubicBezTo>
                    <a:pt x="-152" y="16674"/>
                    <a:pt x="-7" y="18568"/>
                    <a:pt x="355" y="19800"/>
                  </a:cubicBezTo>
                  <a:cubicBezTo>
                    <a:pt x="718" y="21032"/>
                    <a:pt x="1298" y="21600"/>
                    <a:pt x="2167" y="21505"/>
                  </a:cubicBezTo>
                  <a:cubicBezTo>
                    <a:pt x="3037" y="21411"/>
                    <a:pt x="4197" y="20653"/>
                    <a:pt x="4777" y="18663"/>
                  </a:cubicBezTo>
                  <a:cubicBezTo>
                    <a:pt x="5357" y="16674"/>
                    <a:pt x="5357" y="13453"/>
                    <a:pt x="5139" y="11274"/>
                  </a:cubicBezTo>
                  <a:cubicBezTo>
                    <a:pt x="4922" y="9095"/>
                    <a:pt x="4487" y="7958"/>
                    <a:pt x="4414" y="6916"/>
                  </a:cubicBezTo>
                  <a:cubicBezTo>
                    <a:pt x="4342" y="5874"/>
                    <a:pt x="4632" y="4926"/>
                    <a:pt x="5139" y="4453"/>
                  </a:cubicBezTo>
                  <a:cubicBezTo>
                    <a:pt x="5647" y="3979"/>
                    <a:pt x="6371" y="3979"/>
                    <a:pt x="8039" y="5968"/>
                  </a:cubicBezTo>
                  <a:cubicBezTo>
                    <a:pt x="9706" y="7958"/>
                    <a:pt x="12315" y="11937"/>
                    <a:pt x="13620" y="14400"/>
                  </a:cubicBezTo>
                  <a:cubicBezTo>
                    <a:pt x="14925" y="16863"/>
                    <a:pt x="14925" y="17811"/>
                    <a:pt x="14707" y="18758"/>
                  </a:cubicBezTo>
                  <a:cubicBezTo>
                    <a:pt x="14490" y="19705"/>
                    <a:pt x="14055" y="20653"/>
                    <a:pt x="13475" y="20653"/>
                  </a:cubicBezTo>
                  <a:cubicBezTo>
                    <a:pt x="12895" y="20653"/>
                    <a:pt x="12170" y="19705"/>
                    <a:pt x="11735" y="18189"/>
                  </a:cubicBezTo>
                  <a:cubicBezTo>
                    <a:pt x="11300" y="16674"/>
                    <a:pt x="11155" y="14589"/>
                    <a:pt x="12025" y="12316"/>
                  </a:cubicBezTo>
                  <a:cubicBezTo>
                    <a:pt x="12895" y="10042"/>
                    <a:pt x="14780" y="7579"/>
                    <a:pt x="16519" y="5495"/>
                  </a:cubicBezTo>
                  <a:cubicBezTo>
                    <a:pt x="18259" y="3411"/>
                    <a:pt x="19853" y="1705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160178" y="702254"/>
              <a:ext cx="169805" cy="40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52" fill="norm" stroke="1" extrusionOk="0">
                  <a:moveTo>
                    <a:pt x="16391" y="402"/>
                  </a:moveTo>
                  <a:cubicBezTo>
                    <a:pt x="14810" y="177"/>
                    <a:pt x="13230" y="-48"/>
                    <a:pt x="11912" y="8"/>
                  </a:cubicBezTo>
                  <a:cubicBezTo>
                    <a:pt x="10595" y="64"/>
                    <a:pt x="9542" y="402"/>
                    <a:pt x="7698" y="2146"/>
                  </a:cubicBezTo>
                  <a:cubicBezTo>
                    <a:pt x="5854" y="3889"/>
                    <a:pt x="3220" y="7039"/>
                    <a:pt x="1639" y="10246"/>
                  </a:cubicBezTo>
                  <a:cubicBezTo>
                    <a:pt x="59" y="13452"/>
                    <a:pt x="-468" y="16714"/>
                    <a:pt x="454" y="18739"/>
                  </a:cubicBezTo>
                  <a:cubicBezTo>
                    <a:pt x="1376" y="20764"/>
                    <a:pt x="3747" y="21552"/>
                    <a:pt x="7434" y="21552"/>
                  </a:cubicBezTo>
                  <a:cubicBezTo>
                    <a:pt x="11122" y="21552"/>
                    <a:pt x="16127" y="20764"/>
                    <a:pt x="21132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391873" y="809904"/>
              <a:ext cx="155223" cy="27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73" fill="norm" stroke="1" extrusionOk="0">
                  <a:moveTo>
                    <a:pt x="11451" y="3955"/>
                  </a:moveTo>
                  <a:cubicBezTo>
                    <a:pt x="9147" y="3795"/>
                    <a:pt x="6843" y="3635"/>
                    <a:pt x="4827" y="4835"/>
                  </a:cubicBezTo>
                  <a:cubicBezTo>
                    <a:pt x="2811" y="6035"/>
                    <a:pt x="1083" y="8595"/>
                    <a:pt x="363" y="11315"/>
                  </a:cubicBezTo>
                  <a:cubicBezTo>
                    <a:pt x="-357" y="14035"/>
                    <a:pt x="-69" y="16915"/>
                    <a:pt x="1803" y="18755"/>
                  </a:cubicBezTo>
                  <a:cubicBezTo>
                    <a:pt x="3675" y="20595"/>
                    <a:pt x="7131" y="21395"/>
                    <a:pt x="10443" y="20755"/>
                  </a:cubicBezTo>
                  <a:cubicBezTo>
                    <a:pt x="13755" y="20115"/>
                    <a:pt x="16923" y="18035"/>
                    <a:pt x="18795" y="14755"/>
                  </a:cubicBezTo>
                  <a:cubicBezTo>
                    <a:pt x="20667" y="11475"/>
                    <a:pt x="21243" y="6995"/>
                    <a:pt x="21099" y="4355"/>
                  </a:cubicBezTo>
                  <a:cubicBezTo>
                    <a:pt x="20955" y="1715"/>
                    <a:pt x="20091" y="915"/>
                    <a:pt x="18795" y="435"/>
                  </a:cubicBezTo>
                  <a:cubicBezTo>
                    <a:pt x="17499" y="-45"/>
                    <a:pt x="15771" y="-205"/>
                    <a:pt x="14187" y="355"/>
                  </a:cubicBezTo>
                  <a:cubicBezTo>
                    <a:pt x="12603" y="915"/>
                    <a:pt x="11163" y="2195"/>
                    <a:pt x="9723" y="3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628432" y="1109877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977682" y="849527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44"/>
                    <a:pt x="4800" y="10888"/>
                    <a:pt x="8400" y="14488"/>
                  </a:cubicBezTo>
                  <a:cubicBezTo>
                    <a:pt x="12000" y="18088"/>
                    <a:pt x="16800" y="198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041182" y="735227"/>
              <a:ext cx="20252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6680" y="0"/>
                  </a:moveTo>
                  <a:cubicBezTo>
                    <a:pt x="10466" y="2057"/>
                    <a:pt x="14252" y="4114"/>
                    <a:pt x="17035" y="6257"/>
                  </a:cubicBezTo>
                  <a:cubicBezTo>
                    <a:pt x="19819" y="8400"/>
                    <a:pt x="21600" y="10629"/>
                    <a:pt x="21266" y="12814"/>
                  </a:cubicBezTo>
                  <a:cubicBezTo>
                    <a:pt x="20932" y="15000"/>
                    <a:pt x="18482" y="17143"/>
                    <a:pt x="14586" y="18600"/>
                  </a:cubicBezTo>
                  <a:cubicBezTo>
                    <a:pt x="10689" y="20057"/>
                    <a:pt x="5344" y="20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42082" y="3316044"/>
              <a:ext cx="41094" cy="46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73" fill="norm" stroke="1" extrusionOk="0">
                  <a:moveTo>
                    <a:pt x="0" y="1944"/>
                  </a:moveTo>
                  <a:cubicBezTo>
                    <a:pt x="3240" y="1057"/>
                    <a:pt x="6480" y="169"/>
                    <a:pt x="8640" y="21"/>
                  </a:cubicBezTo>
                  <a:cubicBezTo>
                    <a:pt x="10800" y="-127"/>
                    <a:pt x="11880" y="465"/>
                    <a:pt x="14040" y="2733"/>
                  </a:cubicBezTo>
                  <a:cubicBezTo>
                    <a:pt x="16200" y="5002"/>
                    <a:pt x="19440" y="8947"/>
                    <a:pt x="20520" y="12350"/>
                  </a:cubicBezTo>
                  <a:cubicBezTo>
                    <a:pt x="21600" y="15752"/>
                    <a:pt x="20520" y="18613"/>
                    <a:pt x="1944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00731" y="3243477"/>
              <a:ext cx="53980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56" y="21600"/>
                  </a:moveTo>
                  <a:cubicBezTo>
                    <a:pt x="87" y="20509"/>
                    <a:pt x="-82" y="19418"/>
                    <a:pt x="45" y="18545"/>
                  </a:cubicBezTo>
                  <a:cubicBezTo>
                    <a:pt x="171" y="17673"/>
                    <a:pt x="593" y="17018"/>
                    <a:pt x="2112" y="15382"/>
                  </a:cubicBezTo>
                  <a:cubicBezTo>
                    <a:pt x="3631" y="13745"/>
                    <a:pt x="6246" y="11127"/>
                    <a:pt x="8693" y="8945"/>
                  </a:cubicBezTo>
                  <a:cubicBezTo>
                    <a:pt x="11140" y="6764"/>
                    <a:pt x="13418" y="5018"/>
                    <a:pt x="15527" y="3600"/>
                  </a:cubicBezTo>
                  <a:cubicBezTo>
                    <a:pt x="17637" y="2182"/>
                    <a:pt x="19577" y="1091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65932" y="3534354"/>
              <a:ext cx="19685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276"/>
                    <a:pt x="0" y="11367"/>
                    <a:pt x="1510" y="7440"/>
                  </a:cubicBezTo>
                  <a:cubicBezTo>
                    <a:pt x="3019" y="3512"/>
                    <a:pt x="6039" y="567"/>
                    <a:pt x="9639" y="76"/>
                  </a:cubicBezTo>
                  <a:cubicBezTo>
                    <a:pt x="13239" y="-415"/>
                    <a:pt x="17419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29432" y="364987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097832" y="3008527"/>
              <a:ext cx="212785" cy="39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61" fill="norm" stroke="1" extrusionOk="0">
                  <a:moveTo>
                    <a:pt x="0" y="8867"/>
                  </a:moveTo>
                  <a:cubicBezTo>
                    <a:pt x="629" y="12051"/>
                    <a:pt x="1258" y="15234"/>
                    <a:pt x="1678" y="17166"/>
                  </a:cubicBezTo>
                  <a:cubicBezTo>
                    <a:pt x="2097" y="19099"/>
                    <a:pt x="2307" y="19781"/>
                    <a:pt x="2412" y="20406"/>
                  </a:cubicBezTo>
                  <a:cubicBezTo>
                    <a:pt x="2517" y="21032"/>
                    <a:pt x="2517" y="21600"/>
                    <a:pt x="2202" y="21259"/>
                  </a:cubicBezTo>
                  <a:cubicBezTo>
                    <a:pt x="1887" y="20918"/>
                    <a:pt x="1258" y="19667"/>
                    <a:pt x="839" y="17280"/>
                  </a:cubicBezTo>
                  <a:cubicBezTo>
                    <a:pt x="419" y="14893"/>
                    <a:pt x="210" y="11368"/>
                    <a:pt x="629" y="8413"/>
                  </a:cubicBezTo>
                  <a:cubicBezTo>
                    <a:pt x="1049" y="5457"/>
                    <a:pt x="2097" y="3069"/>
                    <a:pt x="3146" y="1705"/>
                  </a:cubicBezTo>
                  <a:cubicBezTo>
                    <a:pt x="4194" y="341"/>
                    <a:pt x="5243" y="0"/>
                    <a:pt x="6816" y="0"/>
                  </a:cubicBezTo>
                  <a:cubicBezTo>
                    <a:pt x="8388" y="0"/>
                    <a:pt x="10485" y="341"/>
                    <a:pt x="13107" y="1705"/>
                  </a:cubicBezTo>
                  <a:cubicBezTo>
                    <a:pt x="15728" y="3069"/>
                    <a:pt x="18874" y="5457"/>
                    <a:pt x="20237" y="8015"/>
                  </a:cubicBezTo>
                  <a:cubicBezTo>
                    <a:pt x="21600" y="10573"/>
                    <a:pt x="21181" y="13301"/>
                    <a:pt x="19922" y="15518"/>
                  </a:cubicBezTo>
                  <a:cubicBezTo>
                    <a:pt x="18664" y="17735"/>
                    <a:pt x="16567" y="19440"/>
                    <a:pt x="13317" y="20349"/>
                  </a:cubicBezTo>
                  <a:cubicBezTo>
                    <a:pt x="10066" y="21259"/>
                    <a:pt x="5662" y="21373"/>
                    <a:pt x="3250" y="21145"/>
                  </a:cubicBezTo>
                  <a:cubicBezTo>
                    <a:pt x="839" y="20918"/>
                    <a:pt x="419" y="20349"/>
                    <a:pt x="524" y="19838"/>
                  </a:cubicBezTo>
                  <a:cubicBezTo>
                    <a:pt x="629" y="19326"/>
                    <a:pt x="1258" y="18872"/>
                    <a:pt x="1887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008932" y="2885199"/>
              <a:ext cx="317501" cy="6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1296" y="16379"/>
                    <a:pt x="2592" y="11654"/>
                    <a:pt x="5544" y="7942"/>
                  </a:cubicBezTo>
                  <a:cubicBezTo>
                    <a:pt x="8496" y="4229"/>
                    <a:pt x="13104" y="1529"/>
                    <a:pt x="16056" y="516"/>
                  </a:cubicBezTo>
                  <a:cubicBezTo>
                    <a:pt x="19008" y="-496"/>
                    <a:pt x="20304" y="179"/>
                    <a:pt x="21600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920032" y="3560977"/>
              <a:ext cx="1054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8" y="20250"/>
                    <a:pt x="2516" y="18900"/>
                    <a:pt x="3904" y="17100"/>
                  </a:cubicBezTo>
                  <a:cubicBezTo>
                    <a:pt x="5292" y="15300"/>
                    <a:pt x="6810" y="13050"/>
                    <a:pt x="8501" y="10575"/>
                  </a:cubicBezTo>
                  <a:cubicBezTo>
                    <a:pt x="10193" y="8100"/>
                    <a:pt x="12058" y="5400"/>
                    <a:pt x="13858" y="3600"/>
                  </a:cubicBezTo>
                  <a:cubicBezTo>
                    <a:pt x="15658" y="1800"/>
                    <a:pt x="17393" y="900"/>
                    <a:pt x="18520" y="450"/>
                  </a:cubicBezTo>
                  <a:cubicBezTo>
                    <a:pt x="19648" y="0"/>
                    <a:pt x="20169" y="0"/>
                    <a:pt x="20581" y="0"/>
                  </a:cubicBezTo>
                  <a:cubicBezTo>
                    <a:pt x="20993" y="0"/>
                    <a:pt x="21296" y="0"/>
                    <a:pt x="21448" y="225"/>
                  </a:cubicBezTo>
                  <a:cubicBezTo>
                    <a:pt x="21600" y="450"/>
                    <a:pt x="21600" y="900"/>
                    <a:pt x="21600" y="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010633" y="3842493"/>
              <a:ext cx="1249250" cy="6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68" fill="norm" stroke="1" extrusionOk="0">
                  <a:moveTo>
                    <a:pt x="190" y="14949"/>
                  </a:moveTo>
                  <a:cubicBezTo>
                    <a:pt x="410" y="16937"/>
                    <a:pt x="629" y="18926"/>
                    <a:pt x="775" y="20091"/>
                  </a:cubicBezTo>
                  <a:cubicBezTo>
                    <a:pt x="921" y="21257"/>
                    <a:pt x="994" y="21600"/>
                    <a:pt x="1049" y="21566"/>
                  </a:cubicBezTo>
                  <a:cubicBezTo>
                    <a:pt x="1104" y="21531"/>
                    <a:pt x="1141" y="21120"/>
                    <a:pt x="1141" y="19954"/>
                  </a:cubicBezTo>
                  <a:cubicBezTo>
                    <a:pt x="1141" y="18789"/>
                    <a:pt x="1104" y="16869"/>
                    <a:pt x="994" y="14743"/>
                  </a:cubicBezTo>
                  <a:cubicBezTo>
                    <a:pt x="885" y="12617"/>
                    <a:pt x="702" y="10286"/>
                    <a:pt x="556" y="8640"/>
                  </a:cubicBezTo>
                  <a:cubicBezTo>
                    <a:pt x="410" y="6994"/>
                    <a:pt x="300" y="6034"/>
                    <a:pt x="190" y="5246"/>
                  </a:cubicBezTo>
                  <a:cubicBezTo>
                    <a:pt x="81" y="4457"/>
                    <a:pt x="-29" y="3840"/>
                    <a:pt x="8" y="3531"/>
                  </a:cubicBezTo>
                  <a:cubicBezTo>
                    <a:pt x="44" y="3223"/>
                    <a:pt x="227" y="3223"/>
                    <a:pt x="958" y="3017"/>
                  </a:cubicBezTo>
                  <a:cubicBezTo>
                    <a:pt x="1689" y="2811"/>
                    <a:pt x="2968" y="2400"/>
                    <a:pt x="4284" y="2057"/>
                  </a:cubicBezTo>
                  <a:cubicBezTo>
                    <a:pt x="5599" y="1714"/>
                    <a:pt x="6952" y="1440"/>
                    <a:pt x="8322" y="1200"/>
                  </a:cubicBezTo>
                  <a:cubicBezTo>
                    <a:pt x="9693" y="960"/>
                    <a:pt x="11082" y="754"/>
                    <a:pt x="12416" y="583"/>
                  </a:cubicBezTo>
                  <a:cubicBezTo>
                    <a:pt x="13750" y="411"/>
                    <a:pt x="15029" y="274"/>
                    <a:pt x="16381" y="171"/>
                  </a:cubicBezTo>
                  <a:cubicBezTo>
                    <a:pt x="17733" y="69"/>
                    <a:pt x="19159" y="0"/>
                    <a:pt x="19981" y="0"/>
                  </a:cubicBezTo>
                  <a:cubicBezTo>
                    <a:pt x="20803" y="0"/>
                    <a:pt x="21023" y="69"/>
                    <a:pt x="21187" y="240"/>
                  </a:cubicBezTo>
                  <a:cubicBezTo>
                    <a:pt x="21352" y="411"/>
                    <a:pt x="21461" y="686"/>
                    <a:pt x="21571" y="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173393" y="3997907"/>
              <a:ext cx="117820" cy="23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38" fill="norm" stroke="1" extrusionOk="0">
                  <a:moveTo>
                    <a:pt x="14637" y="6362"/>
                  </a:moveTo>
                  <a:cubicBezTo>
                    <a:pt x="15382" y="5415"/>
                    <a:pt x="16127" y="4467"/>
                    <a:pt x="16313" y="3520"/>
                  </a:cubicBezTo>
                  <a:cubicBezTo>
                    <a:pt x="16499" y="2573"/>
                    <a:pt x="16127" y="1625"/>
                    <a:pt x="14078" y="962"/>
                  </a:cubicBezTo>
                  <a:cubicBezTo>
                    <a:pt x="12030" y="299"/>
                    <a:pt x="8306" y="-80"/>
                    <a:pt x="5699" y="15"/>
                  </a:cubicBezTo>
                  <a:cubicBezTo>
                    <a:pt x="3092" y="109"/>
                    <a:pt x="1602" y="678"/>
                    <a:pt x="671" y="2004"/>
                  </a:cubicBezTo>
                  <a:cubicBezTo>
                    <a:pt x="-260" y="3331"/>
                    <a:pt x="-632" y="5415"/>
                    <a:pt x="2347" y="7878"/>
                  </a:cubicBezTo>
                  <a:cubicBezTo>
                    <a:pt x="5327" y="10341"/>
                    <a:pt x="11658" y="13183"/>
                    <a:pt x="15382" y="14983"/>
                  </a:cubicBezTo>
                  <a:cubicBezTo>
                    <a:pt x="19106" y="16783"/>
                    <a:pt x="20223" y="17541"/>
                    <a:pt x="20596" y="18394"/>
                  </a:cubicBezTo>
                  <a:cubicBezTo>
                    <a:pt x="20968" y="19246"/>
                    <a:pt x="20596" y="20194"/>
                    <a:pt x="19106" y="20762"/>
                  </a:cubicBezTo>
                  <a:cubicBezTo>
                    <a:pt x="17616" y="21331"/>
                    <a:pt x="15009" y="21520"/>
                    <a:pt x="13520" y="21141"/>
                  </a:cubicBezTo>
                  <a:cubicBezTo>
                    <a:pt x="12030" y="20762"/>
                    <a:pt x="11658" y="19815"/>
                    <a:pt x="11285" y="18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332782" y="4170577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236"/>
                    <a:pt x="9000" y="10473"/>
                    <a:pt x="12600" y="14073"/>
                  </a:cubicBezTo>
                  <a:cubicBezTo>
                    <a:pt x="16200" y="17673"/>
                    <a:pt x="189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364532" y="4176927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926"/>
                    <a:pt x="8509" y="9853"/>
                    <a:pt x="4909" y="13453"/>
                  </a:cubicBezTo>
                  <a:cubicBezTo>
                    <a:pt x="1309" y="17053"/>
                    <a:pt x="655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415332" y="3966157"/>
              <a:ext cx="127001" cy="10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8189"/>
                  </a:moveTo>
                  <a:cubicBezTo>
                    <a:pt x="360" y="5984"/>
                    <a:pt x="720" y="3780"/>
                    <a:pt x="1800" y="2237"/>
                  </a:cubicBezTo>
                  <a:cubicBezTo>
                    <a:pt x="2880" y="695"/>
                    <a:pt x="4680" y="-187"/>
                    <a:pt x="6300" y="33"/>
                  </a:cubicBezTo>
                  <a:cubicBezTo>
                    <a:pt x="7920" y="254"/>
                    <a:pt x="9360" y="1576"/>
                    <a:pt x="9900" y="3340"/>
                  </a:cubicBezTo>
                  <a:cubicBezTo>
                    <a:pt x="10440" y="5103"/>
                    <a:pt x="10080" y="7307"/>
                    <a:pt x="9180" y="9511"/>
                  </a:cubicBezTo>
                  <a:cubicBezTo>
                    <a:pt x="8280" y="11715"/>
                    <a:pt x="6840" y="13919"/>
                    <a:pt x="5400" y="15903"/>
                  </a:cubicBezTo>
                  <a:cubicBezTo>
                    <a:pt x="3960" y="17886"/>
                    <a:pt x="2520" y="19650"/>
                    <a:pt x="2700" y="20531"/>
                  </a:cubicBezTo>
                  <a:cubicBezTo>
                    <a:pt x="2880" y="21413"/>
                    <a:pt x="4680" y="21413"/>
                    <a:pt x="8100" y="20752"/>
                  </a:cubicBezTo>
                  <a:cubicBezTo>
                    <a:pt x="11520" y="20091"/>
                    <a:pt x="16560" y="18768"/>
                    <a:pt x="216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205782" y="4322977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6200"/>
                    <a:pt x="8429" y="10800"/>
                    <a:pt x="12029" y="7200"/>
                  </a:cubicBezTo>
                  <a:cubicBezTo>
                    <a:pt x="15629" y="3600"/>
                    <a:pt x="1861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294682" y="4440213"/>
              <a:ext cx="171451" cy="13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5521"/>
                  </a:moveTo>
                  <a:cubicBezTo>
                    <a:pt x="533" y="9176"/>
                    <a:pt x="1067" y="12831"/>
                    <a:pt x="1333" y="15822"/>
                  </a:cubicBezTo>
                  <a:cubicBezTo>
                    <a:pt x="1600" y="18813"/>
                    <a:pt x="1600" y="21139"/>
                    <a:pt x="1600" y="21139"/>
                  </a:cubicBezTo>
                  <a:cubicBezTo>
                    <a:pt x="1600" y="21139"/>
                    <a:pt x="1600" y="18813"/>
                    <a:pt x="1733" y="15822"/>
                  </a:cubicBezTo>
                  <a:cubicBezTo>
                    <a:pt x="1867" y="12831"/>
                    <a:pt x="2133" y="9176"/>
                    <a:pt x="3333" y="6185"/>
                  </a:cubicBezTo>
                  <a:cubicBezTo>
                    <a:pt x="4533" y="3194"/>
                    <a:pt x="6667" y="868"/>
                    <a:pt x="9200" y="204"/>
                  </a:cubicBezTo>
                  <a:cubicBezTo>
                    <a:pt x="11733" y="-461"/>
                    <a:pt x="14667" y="536"/>
                    <a:pt x="16533" y="2696"/>
                  </a:cubicBezTo>
                  <a:cubicBezTo>
                    <a:pt x="18400" y="4856"/>
                    <a:pt x="19200" y="8179"/>
                    <a:pt x="19733" y="10837"/>
                  </a:cubicBezTo>
                  <a:cubicBezTo>
                    <a:pt x="20267" y="13496"/>
                    <a:pt x="20533" y="15490"/>
                    <a:pt x="20800" y="16321"/>
                  </a:cubicBezTo>
                  <a:cubicBezTo>
                    <a:pt x="21067" y="17151"/>
                    <a:pt x="21333" y="16819"/>
                    <a:pt x="21600" y="16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675682" y="424042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2739182" y="4202327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063"/>
                    <a:pt x="6171" y="12126"/>
                    <a:pt x="9771" y="15726"/>
                  </a:cubicBezTo>
                  <a:cubicBezTo>
                    <a:pt x="13371" y="19326"/>
                    <a:pt x="17486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044927" y="3984310"/>
              <a:ext cx="10163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16655" y="4828"/>
                  </a:moveTo>
                  <a:cubicBezTo>
                    <a:pt x="16655" y="3558"/>
                    <a:pt x="16655" y="2287"/>
                    <a:pt x="15575" y="1398"/>
                  </a:cubicBezTo>
                  <a:cubicBezTo>
                    <a:pt x="14495" y="508"/>
                    <a:pt x="12335" y="0"/>
                    <a:pt x="10175" y="0"/>
                  </a:cubicBezTo>
                  <a:cubicBezTo>
                    <a:pt x="8015" y="0"/>
                    <a:pt x="5855" y="508"/>
                    <a:pt x="3911" y="1271"/>
                  </a:cubicBezTo>
                  <a:cubicBezTo>
                    <a:pt x="1967" y="2033"/>
                    <a:pt x="239" y="3049"/>
                    <a:pt x="23" y="4574"/>
                  </a:cubicBezTo>
                  <a:cubicBezTo>
                    <a:pt x="-193" y="6099"/>
                    <a:pt x="1103" y="8132"/>
                    <a:pt x="3911" y="9911"/>
                  </a:cubicBezTo>
                  <a:cubicBezTo>
                    <a:pt x="6719" y="11689"/>
                    <a:pt x="11039" y="13214"/>
                    <a:pt x="14063" y="14485"/>
                  </a:cubicBezTo>
                  <a:cubicBezTo>
                    <a:pt x="17087" y="15755"/>
                    <a:pt x="18815" y="16772"/>
                    <a:pt x="19895" y="17915"/>
                  </a:cubicBezTo>
                  <a:cubicBezTo>
                    <a:pt x="20975" y="19059"/>
                    <a:pt x="21407" y="20329"/>
                    <a:pt x="18815" y="20965"/>
                  </a:cubicBezTo>
                  <a:cubicBezTo>
                    <a:pt x="16223" y="21600"/>
                    <a:pt x="10607" y="21600"/>
                    <a:pt x="49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170982" y="4124010"/>
              <a:ext cx="76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3000" y="0"/>
                    <a:pt x="6000" y="-1080"/>
                    <a:pt x="9600" y="2160"/>
                  </a:cubicBezTo>
                  <a:cubicBezTo>
                    <a:pt x="13200" y="5400"/>
                    <a:pt x="17400" y="1296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247182" y="4132477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310682" y="3962206"/>
              <a:ext cx="120651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3"/>
                  </a:moveTo>
                  <a:cubicBezTo>
                    <a:pt x="1137" y="3573"/>
                    <a:pt x="2274" y="1653"/>
                    <a:pt x="3789" y="693"/>
                  </a:cubicBezTo>
                  <a:cubicBezTo>
                    <a:pt x="5305" y="-267"/>
                    <a:pt x="7200" y="-267"/>
                    <a:pt x="8526" y="933"/>
                  </a:cubicBezTo>
                  <a:cubicBezTo>
                    <a:pt x="9853" y="2133"/>
                    <a:pt x="10611" y="4533"/>
                    <a:pt x="10611" y="6933"/>
                  </a:cubicBezTo>
                  <a:cubicBezTo>
                    <a:pt x="10611" y="9333"/>
                    <a:pt x="9853" y="11733"/>
                    <a:pt x="8905" y="13893"/>
                  </a:cubicBezTo>
                  <a:cubicBezTo>
                    <a:pt x="7958" y="16053"/>
                    <a:pt x="6821" y="17973"/>
                    <a:pt x="7200" y="18933"/>
                  </a:cubicBezTo>
                  <a:cubicBezTo>
                    <a:pt x="7579" y="19893"/>
                    <a:pt x="9474" y="19893"/>
                    <a:pt x="12126" y="20133"/>
                  </a:cubicBezTo>
                  <a:cubicBezTo>
                    <a:pt x="14779" y="20373"/>
                    <a:pt x="18189" y="20853"/>
                    <a:pt x="21600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043982" y="4272177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6457"/>
                    <a:pt x="5209" y="11314"/>
                    <a:pt x="8809" y="7714"/>
                  </a:cubicBezTo>
                  <a:cubicBezTo>
                    <a:pt x="12409" y="4114"/>
                    <a:pt x="1700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200054" y="4351884"/>
              <a:ext cx="243979" cy="12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41" fill="norm" stroke="1" extrusionOk="0">
                  <a:moveTo>
                    <a:pt x="794" y="7661"/>
                  </a:moveTo>
                  <a:cubicBezTo>
                    <a:pt x="608" y="11089"/>
                    <a:pt x="422" y="14518"/>
                    <a:pt x="235" y="17089"/>
                  </a:cubicBezTo>
                  <a:cubicBezTo>
                    <a:pt x="49" y="19661"/>
                    <a:pt x="-137" y="21375"/>
                    <a:pt x="142" y="20518"/>
                  </a:cubicBezTo>
                  <a:cubicBezTo>
                    <a:pt x="422" y="19661"/>
                    <a:pt x="1166" y="16232"/>
                    <a:pt x="2191" y="12804"/>
                  </a:cubicBezTo>
                  <a:cubicBezTo>
                    <a:pt x="3215" y="9375"/>
                    <a:pt x="4518" y="5946"/>
                    <a:pt x="5635" y="4232"/>
                  </a:cubicBezTo>
                  <a:cubicBezTo>
                    <a:pt x="6753" y="2518"/>
                    <a:pt x="7684" y="2518"/>
                    <a:pt x="8242" y="3375"/>
                  </a:cubicBezTo>
                  <a:cubicBezTo>
                    <a:pt x="8801" y="4232"/>
                    <a:pt x="8987" y="5946"/>
                    <a:pt x="9080" y="8175"/>
                  </a:cubicBezTo>
                  <a:cubicBezTo>
                    <a:pt x="9173" y="10404"/>
                    <a:pt x="9173" y="13146"/>
                    <a:pt x="9453" y="13661"/>
                  </a:cubicBezTo>
                  <a:cubicBezTo>
                    <a:pt x="9732" y="14175"/>
                    <a:pt x="10291" y="12461"/>
                    <a:pt x="11315" y="9889"/>
                  </a:cubicBezTo>
                  <a:cubicBezTo>
                    <a:pt x="12339" y="7318"/>
                    <a:pt x="13829" y="3889"/>
                    <a:pt x="15132" y="2004"/>
                  </a:cubicBezTo>
                  <a:cubicBezTo>
                    <a:pt x="16435" y="118"/>
                    <a:pt x="17553" y="-225"/>
                    <a:pt x="18484" y="118"/>
                  </a:cubicBezTo>
                  <a:cubicBezTo>
                    <a:pt x="19415" y="461"/>
                    <a:pt x="20160" y="1489"/>
                    <a:pt x="20625" y="4918"/>
                  </a:cubicBezTo>
                  <a:cubicBezTo>
                    <a:pt x="21091" y="8346"/>
                    <a:pt x="21277" y="14175"/>
                    <a:pt x="21463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901609" y="2632387"/>
              <a:ext cx="199651" cy="36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64" fill="norm" stroke="1" extrusionOk="0">
                  <a:moveTo>
                    <a:pt x="18692" y="5271"/>
                  </a:moveTo>
                  <a:cubicBezTo>
                    <a:pt x="18469" y="4037"/>
                    <a:pt x="18246" y="2802"/>
                    <a:pt x="16576" y="1753"/>
                  </a:cubicBezTo>
                  <a:cubicBezTo>
                    <a:pt x="14906" y="704"/>
                    <a:pt x="11788" y="-160"/>
                    <a:pt x="8782" y="25"/>
                  </a:cubicBezTo>
                  <a:cubicBezTo>
                    <a:pt x="5776" y="210"/>
                    <a:pt x="2881" y="1445"/>
                    <a:pt x="1322" y="2741"/>
                  </a:cubicBezTo>
                  <a:cubicBezTo>
                    <a:pt x="-236" y="4037"/>
                    <a:pt x="-459" y="5394"/>
                    <a:pt x="877" y="6875"/>
                  </a:cubicBezTo>
                  <a:cubicBezTo>
                    <a:pt x="2213" y="8357"/>
                    <a:pt x="5108" y="9961"/>
                    <a:pt x="8226" y="11381"/>
                  </a:cubicBezTo>
                  <a:cubicBezTo>
                    <a:pt x="11343" y="12800"/>
                    <a:pt x="14683" y="14034"/>
                    <a:pt x="16799" y="14898"/>
                  </a:cubicBezTo>
                  <a:cubicBezTo>
                    <a:pt x="18914" y="15762"/>
                    <a:pt x="19805" y="16256"/>
                    <a:pt x="20362" y="16873"/>
                  </a:cubicBezTo>
                  <a:cubicBezTo>
                    <a:pt x="20918" y="17490"/>
                    <a:pt x="21141" y="18231"/>
                    <a:pt x="20918" y="18848"/>
                  </a:cubicBezTo>
                  <a:cubicBezTo>
                    <a:pt x="20696" y="19465"/>
                    <a:pt x="20028" y="19959"/>
                    <a:pt x="18469" y="20391"/>
                  </a:cubicBezTo>
                  <a:cubicBezTo>
                    <a:pt x="16910" y="20823"/>
                    <a:pt x="14461" y="21193"/>
                    <a:pt x="12568" y="21317"/>
                  </a:cubicBezTo>
                  <a:cubicBezTo>
                    <a:pt x="10675" y="21440"/>
                    <a:pt x="9339" y="21317"/>
                    <a:pt x="8226" y="21008"/>
                  </a:cubicBezTo>
                  <a:cubicBezTo>
                    <a:pt x="7112" y="20699"/>
                    <a:pt x="6221" y="20206"/>
                    <a:pt x="6555" y="19959"/>
                  </a:cubicBezTo>
                  <a:cubicBezTo>
                    <a:pt x="6889" y="19712"/>
                    <a:pt x="8448" y="19712"/>
                    <a:pt x="10007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091982" y="2951377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1920"/>
                    <a:pt x="6600" y="3840"/>
                    <a:pt x="10200" y="7440"/>
                  </a:cubicBezTo>
                  <a:cubicBezTo>
                    <a:pt x="13800" y="11040"/>
                    <a:pt x="17700" y="16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168182" y="2951377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00"/>
                    <a:pt x="16062" y="600"/>
                    <a:pt x="12738" y="2550"/>
                  </a:cubicBezTo>
                  <a:cubicBezTo>
                    <a:pt x="9415" y="4500"/>
                    <a:pt x="5538" y="8100"/>
                    <a:pt x="3323" y="11550"/>
                  </a:cubicBezTo>
                  <a:cubicBezTo>
                    <a:pt x="1108" y="15000"/>
                    <a:pt x="554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149132" y="2502200"/>
              <a:ext cx="190501" cy="14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5092"/>
                  </a:moveTo>
                  <a:cubicBezTo>
                    <a:pt x="480" y="3612"/>
                    <a:pt x="960" y="2133"/>
                    <a:pt x="1920" y="1097"/>
                  </a:cubicBezTo>
                  <a:cubicBezTo>
                    <a:pt x="2880" y="62"/>
                    <a:pt x="4320" y="-530"/>
                    <a:pt x="5640" y="654"/>
                  </a:cubicBezTo>
                  <a:cubicBezTo>
                    <a:pt x="6960" y="1837"/>
                    <a:pt x="8160" y="4796"/>
                    <a:pt x="8040" y="7459"/>
                  </a:cubicBezTo>
                  <a:cubicBezTo>
                    <a:pt x="7920" y="10122"/>
                    <a:pt x="6480" y="12489"/>
                    <a:pt x="5520" y="14708"/>
                  </a:cubicBezTo>
                  <a:cubicBezTo>
                    <a:pt x="4560" y="16928"/>
                    <a:pt x="4080" y="18999"/>
                    <a:pt x="4680" y="20034"/>
                  </a:cubicBezTo>
                  <a:cubicBezTo>
                    <a:pt x="5280" y="21070"/>
                    <a:pt x="6960" y="21070"/>
                    <a:pt x="9960" y="20478"/>
                  </a:cubicBezTo>
                  <a:cubicBezTo>
                    <a:pt x="12960" y="19886"/>
                    <a:pt x="17280" y="18703"/>
                    <a:pt x="21600" y="17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498382" y="282437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549182" y="295137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215932" y="2457073"/>
              <a:ext cx="57151" cy="2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024"/>
                  </a:moveTo>
                  <a:cubicBezTo>
                    <a:pt x="800" y="971"/>
                    <a:pt x="1600" y="-83"/>
                    <a:pt x="3200" y="5"/>
                  </a:cubicBezTo>
                  <a:cubicBezTo>
                    <a:pt x="4800" y="93"/>
                    <a:pt x="7200" y="1322"/>
                    <a:pt x="9200" y="4395"/>
                  </a:cubicBezTo>
                  <a:cubicBezTo>
                    <a:pt x="11200" y="7468"/>
                    <a:pt x="12800" y="12385"/>
                    <a:pt x="14800" y="15546"/>
                  </a:cubicBezTo>
                  <a:cubicBezTo>
                    <a:pt x="16800" y="18707"/>
                    <a:pt x="19200" y="20112"/>
                    <a:pt x="2160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095282" y="2888819"/>
              <a:ext cx="571501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20959"/>
                  </a:moveTo>
                  <a:cubicBezTo>
                    <a:pt x="2640" y="16639"/>
                    <a:pt x="5280" y="12319"/>
                    <a:pt x="7920" y="7999"/>
                  </a:cubicBezTo>
                  <a:cubicBezTo>
                    <a:pt x="10560" y="3679"/>
                    <a:pt x="13200" y="-641"/>
                    <a:pt x="15480" y="79"/>
                  </a:cubicBezTo>
                  <a:cubicBezTo>
                    <a:pt x="17760" y="799"/>
                    <a:pt x="19680" y="6559"/>
                    <a:pt x="21600" y="12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058178" y="3054992"/>
              <a:ext cx="113305" cy="30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7" fill="norm" stroke="1" extrusionOk="0">
                  <a:moveTo>
                    <a:pt x="21412" y="4357"/>
                  </a:moveTo>
                  <a:cubicBezTo>
                    <a:pt x="21412" y="3607"/>
                    <a:pt x="21412" y="2857"/>
                    <a:pt x="21412" y="2107"/>
                  </a:cubicBezTo>
                  <a:cubicBezTo>
                    <a:pt x="21412" y="1357"/>
                    <a:pt x="21412" y="607"/>
                    <a:pt x="20412" y="232"/>
                  </a:cubicBezTo>
                  <a:cubicBezTo>
                    <a:pt x="19412" y="-143"/>
                    <a:pt x="17412" y="-143"/>
                    <a:pt x="14612" y="832"/>
                  </a:cubicBezTo>
                  <a:cubicBezTo>
                    <a:pt x="11812" y="1807"/>
                    <a:pt x="8212" y="3757"/>
                    <a:pt x="5212" y="6307"/>
                  </a:cubicBezTo>
                  <a:cubicBezTo>
                    <a:pt x="2212" y="8857"/>
                    <a:pt x="-188" y="12007"/>
                    <a:pt x="12" y="14557"/>
                  </a:cubicBezTo>
                  <a:cubicBezTo>
                    <a:pt x="212" y="17107"/>
                    <a:pt x="3012" y="19057"/>
                    <a:pt x="5612" y="20107"/>
                  </a:cubicBezTo>
                  <a:cubicBezTo>
                    <a:pt x="8212" y="21157"/>
                    <a:pt x="10612" y="21307"/>
                    <a:pt x="13012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234982" y="3125034"/>
              <a:ext cx="114301" cy="19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4800" y="6873"/>
                  </a:moveTo>
                  <a:cubicBezTo>
                    <a:pt x="3200" y="10908"/>
                    <a:pt x="1600" y="14943"/>
                    <a:pt x="800" y="17554"/>
                  </a:cubicBezTo>
                  <a:cubicBezTo>
                    <a:pt x="0" y="20165"/>
                    <a:pt x="0" y="21352"/>
                    <a:pt x="0" y="21352"/>
                  </a:cubicBezTo>
                  <a:cubicBezTo>
                    <a:pt x="0" y="21352"/>
                    <a:pt x="0" y="20165"/>
                    <a:pt x="1200" y="16842"/>
                  </a:cubicBezTo>
                  <a:cubicBezTo>
                    <a:pt x="2400" y="13519"/>
                    <a:pt x="4800" y="8060"/>
                    <a:pt x="6800" y="4855"/>
                  </a:cubicBezTo>
                  <a:cubicBezTo>
                    <a:pt x="8800" y="1651"/>
                    <a:pt x="10400" y="701"/>
                    <a:pt x="12400" y="227"/>
                  </a:cubicBezTo>
                  <a:cubicBezTo>
                    <a:pt x="14400" y="-248"/>
                    <a:pt x="16800" y="-248"/>
                    <a:pt x="18400" y="2956"/>
                  </a:cubicBezTo>
                  <a:cubicBezTo>
                    <a:pt x="20000" y="6161"/>
                    <a:pt x="20800" y="12570"/>
                    <a:pt x="21600" y="18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457232" y="318632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711232" y="3129177"/>
              <a:ext cx="1" cy="127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800132" y="3059327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76"/>
                    <a:pt x="10286" y="351"/>
                    <a:pt x="14400" y="2020"/>
                  </a:cubicBezTo>
                  <a:cubicBezTo>
                    <a:pt x="18514" y="3688"/>
                    <a:pt x="21600" y="6849"/>
                    <a:pt x="21600" y="10010"/>
                  </a:cubicBezTo>
                  <a:cubicBezTo>
                    <a:pt x="21600" y="13171"/>
                    <a:pt x="18514" y="16332"/>
                    <a:pt x="14914" y="18263"/>
                  </a:cubicBezTo>
                  <a:cubicBezTo>
                    <a:pt x="11314" y="20195"/>
                    <a:pt x="7200" y="20898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333532" y="2881527"/>
              <a:ext cx="57151" cy="10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0"/>
                  </a:moveTo>
                  <a:cubicBezTo>
                    <a:pt x="0" y="2077"/>
                    <a:pt x="0" y="4154"/>
                    <a:pt x="1600" y="5815"/>
                  </a:cubicBezTo>
                  <a:cubicBezTo>
                    <a:pt x="3200" y="7477"/>
                    <a:pt x="6400" y="8723"/>
                    <a:pt x="8000" y="10592"/>
                  </a:cubicBezTo>
                  <a:cubicBezTo>
                    <a:pt x="9600" y="12462"/>
                    <a:pt x="9600" y="14954"/>
                    <a:pt x="9600" y="17238"/>
                  </a:cubicBezTo>
                  <a:cubicBezTo>
                    <a:pt x="9600" y="19523"/>
                    <a:pt x="9600" y="21600"/>
                    <a:pt x="11600" y="20769"/>
                  </a:cubicBezTo>
                  <a:cubicBezTo>
                    <a:pt x="13600" y="19938"/>
                    <a:pt x="17600" y="16200"/>
                    <a:pt x="21600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289538" y="2485900"/>
              <a:ext cx="393245" cy="51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7" fill="norm" stroke="1" extrusionOk="0">
                  <a:moveTo>
                    <a:pt x="20074" y="1143"/>
                  </a:moveTo>
                  <a:cubicBezTo>
                    <a:pt x="20536" y="701"/>
                    <a:pt x="20998" y="258"/>
                    <a:pt x="20940" y="81"/>
                  </a:cubicBezTo>
                  <a:cubicBezTo>
                    <a:pt x="20882" y="-96"/>
                    <a:pt x="20305" y="-7"/>
                    <a:pt x="18284" y="612"/>
                  </a:cubicBezTo>
                  <a:cubicBezTo>
                    <a:pt x="16262" y="1232"/>
                    <a:pt x="12797" y="2383"/>
                    <a:pt x="9909" y="3356"/>
                  </a:cubicBezTo>
                  <a:cubicBezTo>
                    <a:pt x="7021" y="4330"/>
                    <a:pt x="4711" y="5127"/>
                    <a:pt x="3210" y="5747"/>
                  </a:cubicBezTo>
                  <a:cubicBezTo>
                    <a:pt x="1708" y="6366"/>
                    <a:pt x="1015" y="6809"/>
                    <a:pt x="553" y="7252"/>
                  </a:cubicBezTo>
                  <a:cubicBezTo>
                    <a:pt x="91" y="7694"/>
                    <a:pt x="-140" y="8137"/>
                    <a:pt x="91" y="8402"/>
                  </a:cubicBezTo>
                  <a:cubicBezTo>
                    <a:pt x="322" y="8668"/>
                    <a:pt x="1015" y="8756"/>
                    <a:pt x="2401" y="8978"/>
                  </a:cubicBezTo>
                  <a:cubicBezTo>
                    <a:pt x="3787" y="9199"/>
                    <a:pt x="5866" y="9553"/>
                    <a:pt x="7368" y="9907"/>
                  </a:cubicBezTo>
                  <a:cubicBezTo>
                    <a:pt x="8870" y="10261"/>
                    <a:pt x="9794" y="10615"/>
                    <a:pt x="10313" y="11058"/>
                  </a:cubicBezTo>
                  <a:cubicBezTo>
                    <a:pt x="10833" y="11501"/>
                    <a:pt x="10949" y="12032"/>
                    <a:pt x="10544" y="12652"/>
                  </a:cubicBezTo>
                  <a:cubicBezTo>
                    <a:pt x="10140" y="13271"/>
                    <a:pt x="9216" y="13979"/>
                    <a:pt x="7541" y="15130"/>
                  </a:cubicBezTo>
                  <a:cubicBezTo>
                    <a:pt x="5866" y="16281"/>
                    <a:pt x="3441" y="17874"/>
                    <a:pt x="2055" y="18893"/>
                  </a:cubicBezTo>
                  <a:cubicBezTo>
                    <a:pt x="669" y="19911"/>
                    <a:pt x="322" y="20353"/>
                    <a:pt x="380" y="20707"/>
                  </a:cubicBezTo>
                  <a:cubicBezTo>
                    <a:pt x="438" y="21061"/>
                    <a:pt x="900" y="21327"/>
                    <a:pt x="2170" y="21415"/>
                  </a:cubicBezTo>
                  <a:cubicBezTo>
                    <a:pt x="3441" y="21504"/>
                    <a:pt x="5520" y="21415"/>
                    <a:pt x="8523" y="21061"/>
                  </a:cubicBezTo>
                  <a:cubicBezTo>
                    <a:pt x="11526" y="20707"/>
                    <a:pt x="15454" y="20088"/>
                    <a:pt x="17764" y="19689"/>
                  </a:cubicBezTo>
                  <a:cubicBezTo>
                    <a:pt x="20074" y="19291"/>
                    <a:pt x="20767" y="19114"/>
                    <a:pt x="21460" y="18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282732" y="314822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289082" y="3074357"/>
              <a:ext cx="444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390682" y="314822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397032" y="3199027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606582" y="312282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013928" y="2443811"/>
              <a:ext cx="164155" cy="45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8" fill="norm" stroke="1" extrusionOk="0">
                  <a:moveTo>
                    <a:pt x="21476" y="3310"/>
                  </a:moveTo>
                  <a:cubicBezTo>
                    <a:pt x="21476" y="2805"/>
                    <a:pt x="21476" y="2300"/>
                    <a:pt x="21338" y="1796"/>
                  </a:cubicBezTo>
                  <a:cubicBezTo>
                    <a:pt x="21199" y="1291"/>
                    <a:pt x="20922" y="786"/>
                    <a:pt x="20091" y="433"/>
                  </a:cubicBezTo>
                  <a:cubicBezTo>
                    <a:pt x="19261" y="80"/>
                    <a:pt x="17876" y="-122"/>
                    <a:pt x="16491" y="80"/>
                  </a:cubicBezTo>
                  <a:cubicBezTo>
                    <a:pt x="15107" y="282"/>
                    <a:pt x="13722" y="887"/>
                    <a:pt x="11368" y="2351"/>
                  </a:cubicBezTo>
                  <a:cubicBezTo>
                    <a:pt x="9014" y="3814"/>
                    <a:pt x="5691" y="6136"/>
                    <a:pt x="3476" y="8710"/>
                  </a:cubicBezTo>
                  <a:cubicBezTo>
                    <a:pt x="1261" y="11284"/>
                    <a:pt x="153" y="14110"/>
                    <a:pt x="14" y="16128"/>
                  </a:cubicBezTo>
                  <a:cubicBezTo>
                    <a:pt x="-124" y="18147"/>
                    <a:pt x="707" y="19358"/>
                    <a:pt x="3061" y="20115"/>
                  </a:cubicBezTo>
                  <a:cubicBezTo>
                    <a:pt x="5414" y="20872"/>
                    <a:pt x="9291" y="21175"/>
                    <a:pt x="13168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216182" y="2583077"/>
              <a:ext cx="2349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3600"/>
                    <a:pt x="8951" y="7200"/>
                    <a:pt x="12551" y="10800"/>
                  </a:cubicBezTo>
                  <a:cubicBezTo>
                    <a:pt x="16151" y="14400"/>
                    <a:pt x="1887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317782" y="2500527"/>
              <a:ext cx="171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086"/>
                    <a:pt x="14133" y="6171"/>
                    <a:pt x="10933" y="9143"/>
                  </a:cubicBezTo>
                  <a:cubicBezTo>
                    <a:pt x="7733" y="12114"/>
                    <a:pt x="5067" y="14971"/>
                    <a:pt x="3333" y="17029"/>
                  </a:cubicBezTo>
                  <a:cubicBezTo>
                    <a:pt x="1600" y="19086"/>
                    <a:pt x="800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545819" y="2811677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560636" y="2661393"/>
              <a:ext cx="60938" cy="6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185" fill="norm" stroke="1" extrusionOk="0">
                  <a:moveTo>
                    <a:pt x="10271" y="5959"/>
                  </a:moveTo>
                  <a:cubicBezTo>
                    <a:pt x="6671" y="7448"/>
                    <a:pt x="3071" y="8938"/>
                    <a:pt x="1271" y="11545"/>
                  </a:cubicBezTo>
                  <a:cubicBezTo>
                    <a:pt x="-529" y="14152"/>
                    <a:pt x="-529" y="17876"/>
                    <a:pt x="1991" y="19738"/>
                  </a:cubicBezTo>
                  <a:cubicBezTo>
                    <a:pt x="4511" y="21600"/>
                    <a:pt x="9551" y="21600"/>
                    <a:pt x="13151" y="20110"/>
                  </a:cubicBezTo>
                  <a:cubicBezTo>
                    <a:pt x="16751" y="18621"/>
                    <a:pt x="18911" y="15641"/>
                    <a:pt x="19991" y="12290"/>
                  </a:cubicBezTo>
                  <a:cubicBezTo>
                    <a:pt x="21071" y="8938"/>
                    <a:pt x="21071" y="5214"/>
                    <a:pt x="19271" y="2979"/>
                  </a:cubicBezTo>
                  <a:cubicBezTo>
                    <a:pt x="17471" y="745"/>
                    <a:pt x="13871" y="0"/>
                    <a:pt x="10991" y="0"/>
                  </a:cubicBezTo>
                  <a:cubicBezTo>
                    <a:pt x="8111" y="0"/>
                    <a:pt x="5951" y="745"/>
                    <a:pt x="3791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851182" y="2691027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4400"/>
                    <a:pt x="8826" y="7200"/>
                    <a:pt x="12426" y="3600"/>
                  </a:cubicBezTo>
                  <a:cubicBezTo>
                    <a:pt x="16026" y="0"/>
                    <a:pt x="1881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302032" y="2535949"/>
              <a:ext cx="215901" cy="2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24"/>
                  </a:moveTo>
                  <a:cubicBezTo>
                    <a:pt x="1059" y="47"/>
                    <a:pt x="2118" y="-130"/>
                    <a:pt x="2965" y="136"/>
                  </a:cubicBezTo>
                  <a:cubicBezTo>
                    <a:pt x="3812" y="401"/>
                    <a:pt x="4447" y="1109"/>
                    <a:pt x="7094" y="4119"/>
                  </a:cubicBezTo>
                  <a:cubicBezTo>
                    <a:pt x="9741" y="7129"/>
                    <a:pt x="14400" y="12440"/>
                    <a:pt x="17153" y="15716"/>
                  </a:cubicBezTo>
                  <a:cubicBezTo>
                    <a:pt x="19906" y="18991"/>
                    <a:pt x="20753" y="20231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384582" y="2570377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3060"/>
                    <a:pt x="13655" y="6120"/>
                    <a:pt x="10055" y="9720"/>
                  </a:cubicBezTo>
                  <a:cubicBezTo>
                    <a:pt x="6455" y="13320"/>
                    <a:pt x="3228" y="174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175032" y="2398927"/>
              <a:ext cx="444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3" y="14400"/>
                    <a:pt x="5966" y="7200"/>
                    <a:pt x="9566" y="3600"/>
                  </a:cubicBezTo>
                  <a:cubicBezTo>
                    <a:pt x="13166" y="0"/>
                    <a:pt x="1738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702082" y="2462427"/>
              <a:ext cx="14021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0330" y="0"/>
                  </a:moveTo>
                  <a:cubicBezTo>
                    <a:pt x="13461" y="2760"/>
                    <a:pt x="16591" y="5520"/>
                    <a:pt x="18626" y="8340"/>
                  </a:cubicBezTo>
                  <a:cubicBezTo>
                    <a:pt x="20661" y="11160"/>
                    <a:pt x="21600" y="14040"/>
                    <a:pt x="19722" y="16260"/>
                  </a:cubicBezTo>
                  <a:cubicBezTo>
                    <a:pt x="17843" y="18480"/>
                    <a:pt x="13148" y="20040"/>
                    <a:pt x="9391" y="20820"/>
                  </a:cubicBezTo>
                  <a:cubicBezTo>
                    <a:pt x="5635" y="21600"/>
                    <a:pt x="281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822732" y="2204193"/>
              <a:ext cx="298451" cy="15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6714"/>
                  </a:moveTo>
                  <a:cubicBezTo>
                    <a:pt x="153" y="5254"/>
                    <a:pt x="306" y="3795"/>
                    <a:pt x="1226" y="2481"/>
                  </a:cubicBezTo>
                  <a:cubicBezTo>
                    <a:pt x="2145" y="1168"/>
                    <a:pt x="3830" y="0"/>
                    <a:pt x="4979" y="0"/>
                  </a:cubicBezTo>
                  <a:cubicBezTo>
                    <a:pt x="6128" y="0"/>
                    <a:pt x="6740" y="1168"/>
                    <a:pt x="7047" y="3211"/>
                  </a:cubicBezTo>
                  <a:cubicBezTo>
                    <a:pt x="7353" y="5254"/>
                    <a:pt x="7353" y="8173"/>
                    <a:pt x="7123" y="10362"/>
                  </a:cubicBezTo>
                  <a:cubicBezTo>
                    <a:pt x="6894" y="12551"/>
                    <a:pt x="6434" y="14011"/>
                    <a:pt x="5745" y="15762"/>
                  </a:cubicBezTo>
                  <a:cubicBezTo>
                    <a:pt x="5055" y="17514"/>
                    <a:pt x="4136" y="19557"/>
                    <a:pt x="4289" y="20578"/>
                  </a:cubicBezTo>
                  <a:cubicBezTo>
                    <a:pt x="4443" y="21600"/>
                    <a:pt x="5668" y="21600"/>
                    <a:pt x="8732" y="21454"/>
                  </a:cubicBezTo>
                  <a:cubicBezTo>
                    <a:pt x="11796" y="21308"/>
                    <a:pt x="16698" y="21016"/>
                    <a:pt x="21600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371632" y="2206310"/>
              <a:ext cx="172862" cy="19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01" fill="norm" stroke="1" extrusionOk="0">
                  <a:moveTo>
                    <a:pt x="0" y="9095"/>
                  </a:moveTo>
                  <a:cubicBezTo>
                    <a:pt x="1041" y="12505"/>
                    <a:pt x="2082" y="15916"/>
                    <a:pt x="2472" y="18189"/>
                  </a:cubicBezTo>
                  <a:cubicBezTo>
                    <a:pt x="2863" y="20463"/>
                    <a:pt x="2602" y="21600"/>
                    <a:pt x="2472" y="21373"/>
                  </a:cubicBezTo>
                  <a:cubicBezTo>
                    <a:pt x="2342" y="21145"/>
                    <a:pt x="2342" y="19554"/>
                    <a:pt x="2733" y="16371"/>
                  </a:cubicBezTo>
                  <a:cubicBezTo>
                    <a:pt x="3123" y="13187"/>
                    <a:pt x="3904" y="8413"/>
                    <a:pt x="4945" y="5116"/>
                  </a:cubicBezTo>
                  <a:cubicBezTo>
                    <a:pt x="5986" y="1819"/>
                    <a:pt x="7287" y="0"/>
                    <a:pt x="10149" y="0"/>
                  </a:cubicBezTo>
                  <a:cubicBezTo>
                    <a:pt x="13012" y="0"/>
                    <a:pt x="17436" y="1819"/>
                    <a:pt x="19518" y="4888"/>
                  </a:cubicBezTo>
                  <a:cubicBezTo>
                    <a:pt x="21600" y="7958"/>
                    <a:pt x="21340" y="12278"/>
                    <a:pt x="21080" y="16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065047" y="4087622"/>
              <a:ext cx="144834" cy="36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1210" fill="norm" stroke="1" extrusionOk="0">
                  <a:moveTo>
                    <a:pt x="11595" y="6727"/>
                  </a:moveTo>
                  <a:cubicBezTo>
                    <a:pt x="11887" y="5485"/>
                    <a:pt x="12179" y="4244"/>
                    <a:pt x="11449" y="3065"/>
                  </a:cubicBezTo>
                  <a:cubicBezTo>
                    <a:pt x="10720" y="1885"/>
                    <a:pt x="8968" y="768"/>
                    <a:pt x="7217" y="272"/>
                  </a:cubicBezTo>
                  <a:cubicBezTo>
                    <a:pt x="5466" y="-225"/>
                    <a:pt x="3714" y="-101"/>
                    <a:pt x="2109" y="1141"/>
                  </a:cubicBezTo>
                  <a:cubicBezTo>
                    <a:pt x="503" y="2382"/>
                    <a:pt x="-956" y="4741"/>
                    <a:pt x="795" y="7099"/>
                  </a:cubicBezTo>
                  <a:cubicBezTo>
                    <a:pt x="2547" y="9458"/>
                    <a:pt x="7509" y="11816"/>
                    <a:pt x="11158" y="13492"/>
                  </a:cubicBezTo>
                  <a:cubicBezTo>
                    <a:pt x="14806" y="15168"/>
                    <a:pt x="17141" y="16161"/>
                    <a:pt x="18601" y="16968"/>
                  </a:cubicBezTo>
                  <a:cubicBezTo>
                    <a:pt x="20060" y="17775"/>
                    <a:pt x="20644" y="18396"/>
                    <a:pt x="18893" y="19141"/>
                  </a:cubicBezTo>
                  <a:cubicBezTo>
                    <a:pt x="17141" y="19885"/>
                    <a:pt x="13055" y="20754"/>
                    <a:pt x="10282" y="21065"/>
                  </a:cubicBezTo>
                  <a:cubicBezTo>
                    <a:pt x="7509" y="21375"/>
                    <a:pt x="6049" y="21127"/>
                    <a:pt x="4590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231682" y="4430927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73"/>
                    <a:pt x="7200" y="6545"/>
                    <a:pt x="10800" y="10145"/>
                  </a:cubicBezTo>
                  <a:cubicBezTo>
                    <a:pt x="14400" y="13745"/>
                    <a:pt x="18000" y="176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314232" y="4456327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877"/>
                    <a:pt x="8800" y="7754"/>
                    <a:pt x="5200" y="11354"/>
                  </a:cubicBezTo>
                  <a:cubicBezTo>
                    <a:pt x="1600" y="14954"/>
                    <a:pt x="80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282482" y="3981601"/>
              <a:ext cx="177801" cy="11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4512"/>
                  </a:moveTo>
                  <a:cubicBezTo>
                    <a:pt x="771" y="2912"/>
                    <a:pt x="1543" y="1312"/>
                    <a:pt x="2829" y="512"/>
                  </a:cubicBezTo>
                  <a:cubicBezTo>
                    <a:pt x="4114" y="-288"/>
                    <a:pt x="5914" y="-288"/>
                    <a:pt x="7071" y="1512"/>
                  </a:cubicBezTo>
                  <a:cubicBezTo>
                    <a:pt x="8229" y="3312"/>
                    <a:pt x="8743" y="6912"/>
                    <a:pt x="8486" y="9312"/>
                  </a:cubicBezTo>
                  <a:cubicBezTo>
                    <a:pt x="8229" y="11712"/>
                    <a:pt x="7200" y="12912"/>
                    <a:pt x="6171" y="14312"/>
                  </a:cubicBezTo>
                  <a:cubicBezTo>
                    <a:pt x="5143" y="15712"/>
                    <a:pt x="4114" y="17312"/>
                    <a:pt x="4114" y="18712"/>
                  </a:cubicBezTo>
                  <a:cubicBezTo>
                    <a:pt x="4114" y="20112"/>
                    <a:pt x="5143" y="21312"/>
                    <a:pt x="8229" y="20912"/>
                  </a:cubicBezTo>
                  <a:cubicBezTo>
                    <a:pt x="11314" y="20512"/>
                    <a:pt x="16457" y="18512"/>
                    <a:pt x="21600" y="16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942882" y="431027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14400"/>
                    <a:pt x="0" y="7200"/>
                    <a:pt x="0" y="3600"/>
                  </a:cubicBezTo>
                  <a:cubicBezTo>
                    <a:pt x="0" y="0"/>
                    <a:pt x="2700" y="0"/>
                    <a:pt x="6750" y="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961932" y="438647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819182" y="4053831"/>
              <a:ext cx="28857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14" fill="norm" stroke="1" extrusionOk="0">
                  <a:moveTo>
                    <a:pt x="0" y="1577"/>
                  </a:moveTo>
                  <a:cubicBezTo>
                    <a:pt x="4629" y="696"/>
                    <a:pt x="9257" y="-186"/>
                    <a:pt x="12343" y="34"/>
                  </a:cubicBezTo>
                  <a:cubicBezTo>
                    <a:pt x="15429" y="255"/>
                    <a:pt x="16971" y="1577"/>
                    <a:pt x="18514" y="4773"/>
                  </a:cubicBezTo>
                  <a:cubicBezTo>
                    <a:pt x="20057" y="7969"/>
                    <a:pt x="21600" y="13038"/>
                    <a:pt x="20829" y="16124"/>
                  </a:cubicBezTo>
                  <a:cubicBezTo>
                    <a:pt x="20057" y="19210"/>
                    <a:pt x="16971" y="20312"/>
                    <a:pt x="13886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628682" y="4374719"/>
              <a:ext cx="565151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2103" y="16073"/>
                    <a:pt x="4207" y="10836"/>
                    <a:pt x="6876" y="6909"/>
                  </a:cubicBezTo>
                  <a:cubicBezTo>
                    <a:pt x="9546" y="2982"/>
                    <a:pt x="12782" y="364"/>
                    <a:pt x="15249" y="36"/>
                  </a:cubicBezTo>
                  <a:cubicBezTo>
                    <a:pt x="17717" y="-291"/>
                    <a:pt x="19416" y="1673"/>
                    <a:pt x="20346" y="3964"/>
                  </a:cubicBezTo>
                  <a:cubicBezTo>
                    <a:pt x="21276" y="6254"/>
                    <a:pt x="21438" y="8873"/>
                    <a:pt x="21600" y="1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589914" y="4576977"/>
              <a:ext cx="127669" cy="2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47" fill="norm" stroke="1" extrusionOk="0">
                  <a:moveTo>
                    <a:pt x="16832" y="4491"/>
                  </a:moveTo>
                  <a:cubicBezTo>
                    <a:pt x="16832" y="3422"/>
                    <a:pt x="16832" y="2352"/>
                    <a:pt x="16136" y="1497"/>
                  </a:cubicBezTo>
                  <a:cubicBezTo>
                    <a:pt x="15439" y="642"/>
                    <a:pt x="14045" y="0"/>
                    <a:pt x="12478" y="0"/>
                  </a:cubicBezTo>
                  <a:cubicBezTo>
                    <a:pt x="10910" y="0"/>
                    <a:pt x="9168" y="642"/>
                    <a:pt x="6903" y="3208"/>
                  </a:cubicBezTo>
                  <a:cubicBezTo>
                    <a:pt x="4639" y="5774"/>
                    <a:pt x="1852" y="10265"/>
                    <a:pt x="632" y="13687"/>
                  </a:cubicBezTo>
                  <a:cubicBezTo>
                    <a:pt x="-587" y="17109"/>
                    <a:pt x="-239" y="19461"/>
                    <a:pt x="3419" y="20531"/>
                  </a:cubicBezTo>
                  <a:cubicBezTo>
                    <a:pt x="7078" y="21600"/>
                    <a:pt x="14045" y="21386"/>
                    <a:pt x="21013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793782" y="4587750"/>
              <a:ext cx="218345" cy="17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00" fill="norm" stroke="1" extrusionOk="0">
                  <a:moveTo>
                    <a:pt x="0" y="6406"/>
                  </a:moveTo>
                  <a:cubicBezTo>
                    <a:pt x="0" y="10263"/>
                    <a:pt x="0" y="14120"/>
                    <a:pt x="104" y="16820"/>
                  </a:cubicBezTo>
                  <a:cubicBezTo>
                    <a:pt x="208" y="19520"/>
                    <a:pt x="415" y="21063"/>
                    <a:pt x="519" y="21191"/>
                  </a:cubicBezTo>
                  <a:cubicBezTo>
                    <a:pt x="623" y="21320"/>
                    <a:pt x="623" y="20034"/>
                    <a:pt x="935" y="16820"/>
                  </a:cubicBezTo>
                  <a:cubicBezTo>
                    <a:pt x="1246" y="13606"/>
                    <a:pt x="1869" y="8463"/>
                    <a:pt x="2492" y="5249"/>
                  </a:cubicBezTo>
                  <a:cubicBezTo>
                    <a:pt x="3115" y="2034"/>
                    <a:pt x="3738" y="749"/>
                    <a:pt x="4569" y="234"/>
                  </a:cubicBezTo>
                  <a:cubicBezTo>
                    <a:pt x="5400" y="-280"/>
                    <a:pt x="6438" y="-23"/>
                    <a:pt x="7477" y="1777"/>
                  </a:cubicBezTo>
                  <a:cubicBezTo>
                    <a:pt x="8515" y="3577"/>
                    <a:pt x="9554" y="6920"/>
                    <a:pt x="10073" y="9234"/>
                  </a:cubicBezTo>
                  <a:cubicBezTo>
                    <a:pt x="10592" y="11549"/>
                    <a:pt x="10592" y="12834"/>
                    <a:pt x="10592" y="14120"/>
                  </a:cubicBezTo>
                  <a:cubicBezTo>
                    <a:pt x="10592" y="15406"/>
                    <a:pt x="10592" y="16691"/>
                    <a:pt x="10488" y="16691"/>
                  </a:cubicBezTo>
                  <a:cubicBezTo>
                    <a:pt x="10385" y="16691"/>
                    <a:pt x="10177" y="15406"/>
                    <a:pt x="10696" y="13220"/>
                  </a:cubicBezTo>
                  <a:cubicBezTo>
                    <a:pt x="11215" y="11034"/>
                    <a:pt x="12462" y="7949"/>
                    <a:pt x="13396" y="5891"/>
                  </a:cubicBezTo>
                  <a:cubicBezTo>
                    <a:pt x="14331" y="3834"/>
                    <a:pt x="14954" y="2806"/>
                    <a:pt x="15785" y="2420"/>
                  </a:cubicBezTo>
                  <a:cubicBezTo>
                    <a:pt x="16615" y="2034"/>
                    <a:pt x="17654" y="2291"/>
                    <a:pt x="18692" y="4734"/>
                  </a:cubicBezTo>
                  <a:cubicBezTo>
                    <a:pt x="19731" y="7177"/>
                    <a:pt x="20769" y="11806"/>
                    <a:pt x="21185" y="14763"/>
                  </a:cubicBezTo>
                  <a:cubicBezTo>
                    <a:pt x="21600" y="17720"/>
                    <a:pt x="21392" y="19006"/>
                    <a:pt x="21185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092232" y="465952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295432" y="460872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390682" y="4513477"/>
              <a:ext cx="7750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705" y="0"/>
                  </a:moveTo>
                  <a:cubicBezTo>
                    <a:pt x="4547" y="0"/>
                    <a:pt x="7389" y="0"/>
                    <a:pt x="10800" y="878"/>
                  </a:cubicBezTo>
                  <a:cubicBezTo>
                    <a:pt x="14211" y="1756"/>
                    <a:pt x="18189" y="3512"/>
                    <a:pt x="19895" y="6146"/>
                  </a:cubicBezTo>
                  <a:cubicBezTo>
                    <a:pt x="21600" y="8780"/>
                    <a:pt x="21032" y="12293"/>
                    <a:pt x="17337" y="15015"/>
                  </a:cubicBezTo>
                  <a:cubicBezTo>
                    <a:pt x="13642" y="17737"/>
                    <a:pt x="6821" y="196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910798" y="4058000"/>
              <a:ext cx="343485" cy="38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04" fill="norm" stroke="1" extrusionOk="0">
                  <a:moveTo>
                    <a:pt x="14656" y="1320"/>
                  </a:moveTo>
                  <a:cubicBezTo>
                    <a:pt x="15710" y="730"/>
                    <a:pt x="16763" y="140"/>
                    <a:pt x="17027" y="22"/>
                  </a:cubicBezTo>
                  <a:cubicBezTo>
                    <a:pt x="17290" y="-96"/>
                    <a:pt x="16763" y="258"/>
                    <a:pt x="14722" y="1202"/>
                  </a:cubicBezTo>
                  <a:cubicBezTo>
                    <a:pt x="12680" y="2147"/>
                    <a:pt x="9124" y="3681"/>
                    <a:pt x="6753" y="4743"/>
                  </a:cubicBezTo>
                  <a:cubicBezTo>
                    <a:pt x="4383" y="5806"/>
                    <a:pt x="3197" y="6396"/>
                    <a:pt x="2473" y="6986"/>
                  </a:cubicBezTo>
                  <a:cubicBezTo>
                    <a:pt x="1749" y="7576"/>
                    <a:pt x="1485" y="8166"/>
                    <a:pt x="1749" y="8638"/>
                  </a:cubicBezTo>
                  <a:cubicBezTo>
                    <a:pt x="2012" y="9111"/>
                    <a:pt x="2802" y="9465"/>
                    <a:pt x="4119" y="9760"/>
                  </a:cubicBezTo>
                  <a:cubicBezTo>
                    <a:pt x="5436" y="10055"/>
                    <a:pt x="7280" y="10291"/>
                    <a:pt x="8597" y="10527"/>
                  </a:cubicBezTo>
                  <a:cubicBezTo>
                    <a:pt x="9914" y="10763"/>
                    <a:pt x="10705" y="10999"/>
                    <a:pt x="11232" y="11471"/>
                  </a:cubicBezTo>
                  <a:cubicBezTo>
                    <a:pt x="11758" y="11943"/>
                    <a:pt x="12022" y="12652"/>
                    <a:pt x="11824" y="13242"/>
                  </a:cubicBezTo>
                  <a:cubicBezTo>
                    <a:pt x="11627" y="13832"/>
                    <a:pt x="10968" y="14304"/>
                    <a:pt x="9322" y="15071"/>
                  </a:cubicBezTo>
                  <a:cubicBezTo>
                    <a:pt x="7675" y="15838"/>
                    <a:pt x="5041" y="16901"/>
                    <a:pt x="3461" y="17609"/>
                  </a:cubicBezTo>
                  <a:cubicBezTo>
                    <a:pt x="1880" y="18317"/>
                    <a:pt x="1353" y="18671"/>
                    <a:pt x="827" y="19143"/>
                  </a:cubicBezTo>
                  <a:cubicBezTo>
                    <a:pt x="300" y="19615"/>
                    <a:pt x="-227" y="20206"/>
                    <a:pt x="102" y="20619"/>
                  </a:cubicBezTo>
                  <a:cubicBezTo>
                    <a:pt x="432" y="21032"/>
                    <a:pt x="1617" y="21268"/>
                    <a:pt x="4383" y="21268"/>
                  </a:cubicBezTo>
                  <a:cubicBezTo>
                    <a:pt x="7149" y="21268"/>
                    <a:pt x="11495" y="21032"/>
                    <a:pt x="14590" y="21032"/>
                  </a:cubicBezTo>
                  <a:cubicBezTo>
                    <a:pt x="17685" y="21032"/>
                    <a:pt x="19529" y="21268"/>
                    <a:pt x="21373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019332" y="462777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044732" y="454522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127282" y="4556704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139982" y="4665877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336832" y="457062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911382" y="3818366"/>
              <a:ext cx="177801" cy="14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8763"/>
                  </a:moveTo>
                  <a:cubicBezTo>
                    <a:pt x="514" y="11849"/>
                    <a:pt x="1029" y="14935"/>
                    <a:pt x="1286" y="17249"/>
                  </a:cubicBezTo>
                  <a:cubicBezTo>
                    <a:pt x="1543" y="19563"/>
                    <a:pt x="1543" y="21106"/>
                    <a:pt x="1414" y="20952"/>
                  </a:cubicBezTo>
                  <a:cubicBezTo>
                    <a:pt x="1286" y="20797"/>
                    <a:pt x="1029" y="18946"/>
                    <a:pt x="1286" y="16323"/>
                  </a:cubicBezTo>
                  <a:cubicBezTo>
                    <a:pt x="1543" y="13700"/>
                    <a:pt x="2314" y="10306"/>
                    <a:pt x="3086" y="7992"/>
                  </a:cubicBezTo>
                  <a:cubicBezTo>
                    <a:pt x="3857" y="5677"/>
                    <a:pt x="4629" y="4443"/>
                    <a:pt x="5400" y="4443"/>
                  </a:cubicBezTo>
                  <a:cubicBezTo>
                    <a:pt x="6171" y="4443"/>
                    <a:pt x="6943" y="5677"/>
                    <a:pt x="7457" y="7220"/>
                  </a:cubicBezTo>
                  <a:cubicBezTo>
                    <a:pt x="7971" y="8763"/>
                    <a:pt x="8229" y="10615"/>
                    <a:pt x="8486" y="10769"/>
                  </a:cubicBezTo>
                  <a:cubicBezTo>
                    <a:pt x="8743" y="10923"/>
                    <a:pt x="9000" y="9380"/>
                    <a:pt x="9643" y="7529"/>
                  </a:cubicBezTo>
                  <a:cubicBezTo>
                    <a:pt x="10286" y="5677"/>
                    <a:pt x="11314" y="3517"/>
                    <a:pt x="12343" y="1975"/>
                  </a:cubicBezTo>
                  <a:cubicBezTo>
                    <a:pt x="13371" y="432"/>
                    <a:pt x="14400" y="-494"/>
                    <a:pt x="15943" y="277"/>
                  </a:cubicBezTo>
                  <a:cubicBezTo>
                    <a:pt x="17486" y="1049"/>
                    <a:pt x="19543" y="3517"/>
                    <a:pt x="20571" y="6912"/>
                  </a:cubicBezTo>
                  <a:cubicBezTo>
                    <a:pt x="21600" y="10306"/>
                    <a:pt x="21600" y="14626"/>
                    <a:pt x="21600" y="18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9604032" y="3954158"/>
              <a:ext cx="139201" cy="38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40" fill="norm" stroke="1" extrusionOk="0">
                  <a:moveTo>
                    <a:pt x="21201" y="3551"/>
                  </a:moveTo>
                  <a:cubicBezTo>
                    <a:pt x="21201" y="2964"/>
                    <a:pt x="21201" y="2377"/>
                    <a:pt x="21201" y="1790"/>
                  </a:cubicBezTo>
                  <a:cubicBezTo>
                    <a:pt x="21201" y="1203"/>
                    <a:pt x="21201" y="616"/>
                    <a:pt x="20395" y="264"/>
                  </a:cubicBezTo>
                  <a:cubicBezTo>
                    <a:pt x="19589" y="-89"/>
                    <a:pt x="17977" y="-206"/>
                    <a:pt x="15398" y="674"/>
                  </a:cubicBezTo>
                  <a:cubicBezTo>
                    <a:pt x="12819" y="1555"/>
                    <a:pt x="9273" y="3433"/>
                    <a:pt x="6210" y="6016"/>
                  </a:cubicBezTo>
                  <a:cubicBezTo>
                    <a:pt x="3147" y="8598"/>
                    <a:pt x="568" y="11885"/>
                    <a:pt x="85" y="14409"/>
                  </a:cubicBezTo>
                  <a:cubicBezTo>
                    <a:pt x="-399" y="16933"/>
                    <a:pt x="1213" y="18694"/>
                    <a:pt x="4114" y="19809"/>
                  </a:cubicBezTo>
                  <a:cubicBezTo>
                    <a:pt x="7016" y="20924"/>
                    <a:pt x="11207" y="21394"/>
                    <a:pt x="14108" y="21335"/>
                  </a:cubicBezTo>
                  <a:cubicBezTo>
                    <a:pt x="17010" y="21277"/>
                    <a:pt x="18622" y="20690"/>
                    <a:pt x="20234" y="20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851182" y="4018177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371"/>
                    <a:pt x="4320" y="8743"/>
                    <a:pt x="7920" y="12343"/>
                  </a:cubicBezTo>
                  <a:cubicBezTo>
                    <a:pt x="11520" y="15943"/>
                    <a:pt x="1656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9956185" y="4030877"/>
              <a:ext cx="9819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9023" y="0"/>
                    <a:pt x="16725" y="0"/>
                    <a:pt x="13968" y="1565"/>
                  </a:cubicBezTo>
                  <a:cubicBezTo>
                    <a:pt x="11210" y="3130"/>
                    <a:pt x="7993" y="6261"/>
                    <a:pt x="5695" y="9000"/>
                  </a:cubicBezTo>
                  <a:cubicBezTo>
                    <a:pt x="3398" y="11739"/>
                    <a:pt x="2019" y="14087"/>
                    <a:pt x="1100" y="15809"/>
                  </a:cubicBezTo>
                  <a:cubicBezTo>
                    <a:pt x="181" y="17530"/>
                    <a:pt x="-279" y="18626"/>
                    <a:pt x="181" y="19487"/>
                  </a:cubicBezTo>
                  <a:cubicBezTo>
                    <a:pt x="640" y="20348"/>
                    <a:pt x="2019" y="20974"/>
                    <a:pt x="3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079782" y="425312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098832" y="4145177"/>
              <a:ext cx="1270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10800" y="16518"/>
                    <a:pt x="21600" y="21600"/>
                    <a:pt x="21600" y="19694"/>
                  </a:cubicBezTo>
                  <a:cubicBezTo>
                    <a:pt x="21600" y="17788"/>
                    <a:pt x="10800" y="889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257582" y="4149264"/>
              <a:ext cx="1397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618" y="12793"/>
                    <a:pt x="5236" y="5170"/>
                    <a:pt x="8836" y="1993"/>
                  </a:cubicBezTo>
                  <a:cubicBezTo>
                    <a:pt x="12436" y="-1183"/>
                    <a:pt x="17018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0549682" y="4005477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09"/>
                    <a:pt x="8640" y="9818"/>
                    <a:pt x="12240" y="13418"/>
                  </a:cubicBezTo>
                  <a:cubicBezTo>
                    <a:pt x="15840" y="17018"/>
                    <a:pt x="18720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657632" y="4049927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308"/>
                    <a:pt x="11747" y="6616"/>
                    <a:pt x="8147" y="9924"/>
                  </a:cubicBezTo>
                  <a:cubicBezTo>
                    <a:pt x="4547" y="13232"/>
                    <a:pt x="2274" y="16541"/>
                    <a:pt x="1137" y="18486"/>
                  </a:cubicBezTo>
                  <a:cubicBezTo>
                    <a:pt x="0" y="20432"/>
                    <a:pt x="0" y="21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0511582" y="3935627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8000"/>
                    <a:pt x="982" y="14400"/>
                    <a:pt x="4582" y="10800"/>
                  </a:cubicBezTo>
                  <a:cubicBezTo>
                    <a:pt x="8182" y="7200"/>
                    <a:pt x="1489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848132" y="3941977"/>
              <a:ext cx="10803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11004" y="0"/>
                  </a:moveTo>
                  <a:cubicBezTo>
                    <a:pt x="15079" y="1733"/>
                    <a:pt x="19155" y="3467"/>
                    <a:pt x="20377" y="6067"/>
                  </a:cubicBezTo>
                  <a:cubicBezTo>
                    <a:pt x="21600" y="8667"/>
                    <a:pt x="19970" y="12133"/>
                    <a:pt x="18136" y="14533"/>
                  </a:cubicBezTo>
                  <a:cubicBezTo>
                    <a:pt x="16302" y="16933"/>
                    <a:pt x="14264" y="18267"/>
                    <a:pt x="11208" y="19267"/>
                  </a:cubicBezTo>
                  <a:cubicBezTo>
                    <a:pt x="8151" y="20267"/>
                    <a:pt x="4075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968782" y="3702793"/>
              <a:ext cx="215901" cy="15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142"/>
                  </a:moveTo>
                  <a:cubicBezTo>
                    <a:pt x="635" y="2959"/>
                    <a:pt x="1271" y="1775"/>
                    <a:pt x="2435" y="1036"/>
                  </a:cubicBezTo>
                  <a:cubicBezTo>
                    <a:pt x="3600" y="296"/>
                    <a:pt x="5294" y="0"/>
                    <a:pt x="6671" y="0"/>
                  </a:cubicBezTo>
                  <a:cubicBezTo>
                    <a:pt x="8047" y="0"/>
                    <a:pt x="9106" y="296"/>
                    <a:pt x="9529" y="2071"/>
                  </a:cubicBezTo>
                  <a:cubicBezTo>
                    <a:pt x="9953" y="3847"/>
                    <a:pt x="9741" y="7101"/>
                    <a:pt x="9212" y="9321"/>
                  </a:cubicBezTo>
                  <a:cubicBezTo>
                    <a:pt x="8682" y="11540"/>
                    <a:pt x="7835" y="12723"/>
                    <a:pt x="6353" y="14499"/>
                  </a:cubicBezTo>
                  <a:cubicBezTo>
                    <a:pt x="4871" y="16274"/>
                    <a:pt x="2753" y="18641"/>
                    <a:pt x="2224" y="19973"/>
                  </a:cubicBezTo>
                  <a:cubicBezTo>
                    <a:pt x="1694" y="21304"/>
                    <a:pt x="2753" y="21600"/>
                    <a:pt x="6247" y="21304"/>
                  </a:cubicBezTo>
                  <a:cubicBezTo>
                    <a:pt x="9741" y="21008"/>
                    <a:pt x="15671" y="20121"/>
                    <a:pt x="21600" y="19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40057" y="3612418"/>
              <a:ext cx="2386106" cy="1198715"/>
            </a:xfrm>
            <a:prstGeom prst="rect">
              <a:avLst/>
            </a:prstGeom>
            <a:effectLst/>
          </p:spPr>
        </p:pic>
        <p:pic>
          <p:nvPicPr>
            <p:cNvPr id="86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4937" y="4869077"/>
              <a:ext cx="167055" cy="451982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6111" y="4883893"/>
              <a:ext cx="122382" cy="147350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55831" y="4856377"/>
              <a:ext cx="95802" cy="155232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0898" y="4729862"/>
              <a:ext cx="48685" cy="297966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71737" y="4869871"/>
              <a:ext cx="165646" cy="138907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12776" y="4688857"/>
              <a:ext cx="157957" cy="340325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45927" y="5378085"/>
              <a:ext cx="136458" cy="229963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38511" y="5237377"/>
              <a:ext cx="81372" cy="313146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99232" y="5408827"/>
              <a:ext cx="177801" cy="50801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36345" y="5200498"/>
              <a:ext cx="173244" cy="328979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73882" y="5444249"/>
              <a:ext cx="88901" cy="47129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254565" y="5140997"/>
              <a:ext cx="213609" cy="406588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450132" y="5369325"/>
              <a:ext cx="158751" cy="177387"/>
            </a:xfrm>
            <a:prstGeom prst="rect">
              <a:avLst/>
            </a:prstGeom>
            <a:effectLst/>
          </p:spPr>
        </p:pic>
        <p:pic>
          <p:nvPicPr>
            <p:cNvPr id="89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602532" y="5351677"/>
              <a:ext cx="177801" cy="176229"/>
            </a:xfrm>
            <a:prstGeom prst="rect">
              <a:avLst/>
            </a:prstGeom>
            <a:effectLst/>
          </p:spPr>
        </p:pic>
        <p:pic>
          <p:nvPicPr>
            <p:cNvPr id="89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-12701" y="4445274"/>
              <a:ext cx="139690" cy="236743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5111" y="4483614"/>
              <a:ext cx="182972" cy="169506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78785" y="4469027"/>
              <a:ext cx="174398" cy="148489"/>
            </a:xfrm>
            <a:prstGeom prst="rect">
              <a:avLst/>
            </a:prstGeom>
            <a:effectLst/>
          </p:spPr>
        </p:pic>
        <p:pic>
          <p:nvPicPr>
            <p:cNvPr id="90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59532" y="4382517"/>
              <a:ext cx="123168" cy="342627"/>
            </a:xfrm>
            <a:prstGeom prst="rect">
              <a:avLst/>
            </a:prstGeom>
            <a:effectLst/>
          </p:spPr>
        </p:pic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33887" y="4170577"/>
              <a:ext cx="244746" cy="323234"/>
            </a:xfrm>
            <a:prstGeom prst="rect">
              <a:avLst/>
            </a:prstGeom>
            <a:effectLst/>
          </p:spPr>
        </p:pic>
        <p:sp>
          <p:nvSpPr>
            <p:cNvPr id="905" name="Line"/>
            <p:cNvSpPr/>
            <p:nvPr/>
          </p:nvSpPr>
          <p:spPr>
            <a:xfrm>
              <a:off x="2813550" y="5929527"/>
              <a:ext cx="446333" cy="71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16" fill="norm" stroke="1" extrusionOk="0">
                  <a:moveTo>
                    <a:pt x="3756" y="5352"/>
                  </a:moveTo>
                  <a:cubicBezTo>
                    <a:pt x="3246" y="5352"/>
                    <a:pt x="2737" y="5352"/>
                    <a:pt x="2380" y="5193"/>
                  </a:cubicBezTo>
                  <a:cubicBezTo>
                    <a:pt x="2024" y="5034"/>
                    <a:pt x="1820" y="4715"/>
                    <a:pt x="1820" y="4078"/>
                  </a:cubicBezTo>
                  <a:cubicBezTo>
                    <a:pt x="1820" y="3441"/>
                    <a:pt x="2024" y="2485"/>
                    <a:pt x="2278" y="1880"/>
                  </a:cubicBezTo>
                  <a:cubicBezTo>
                    <a:pt x="2533" y="1274"/>
                    <a:pt x="2839" y="1019"/>
                    <a:pt x="3297" y="796"/>
                  </a:cubicBezTo>
                  <a:cubicBezTo>
                    <a:pt x="3756" y="573"/>
                    <a:pt x="4367" y="382"/>
                    <a:pt x="5080" y="1083"/>
                  </a:cubicBezTo>
                  <a:cubicBezTo>
                    <a:pt x="5793" y="1784"/>
                    <a:pt x="6609" y="3377"/>
                    <a:pt x="6659" y="5193"/>
                  </a:cubicBezTo>
                  <a:cubicBezTo>
                    <a:pt x="6710" y="7009"/>
                    <a:pt x="5997" y="9048"/>
                    <a:pt x="5233" y="10450"/>
                  </a:cubicBezTo>
                  <a:cubicBezTo>
                    <a:pt x="4469" y="11851"/>
                    <a:pt x="3654" y="12616"/>
                    <a:pt x="2992" y="13126"/>
                  </a:cubicBezTo>
                  <a:cubicBezTo>
                    <a:pt x="2329" y="13635"/>
                    <a:pt x="1820" y="13890"/>
                    <a:pt x="1310" y="13954"/>
                  </a:cubicBezTo>
                  <a:cubicBezTo>
                    <a:pt x="801" y="14018"/>
                    <a:pt x="292" y="13890"/>
                    <a:pt x="88" y="13635"/>
                  </a:cubicBezTo>
                  <a:cubicBezTo>
                    <a:pt x="-116" y="13381"/>
                    <a:pt x="-14" y="12998"/>
                    <a:pt x="903" y="11979"/>
                  </a:cubicBezTo>
                  <a:cubicBezTo>
                    <a:pt x="1820" y="10959"/>
                    <a:pt x="3552" y="9303"/>
                    <a:pt x="5590" y="7550"/>
                  </a:cubicBezTo>
                  <a:cubicBezTo>
                    <a:pt x="7627" y="5798"/>
                    <a:pt x="9971" y="3950"/>
                    <a:pt x="11550" y="2740"/>
                  </a:cubicBezTo>
                  <a:cubicBezTo>
                    <a:pt x="13129" y="1529"/>
                    <a:pt x="13944" y="956"/>
                    <a:pt x="14556" y="573"/>
                  </a:cubicBezTo>
                  <a:cubicBezTo>
                    <a:pt x="15167" y="191"/>
                    <a:pt x="15575" y="0"/>
                    <a:pt x="15982" y="0"/>
                  </a:cubicBezTo>
                  <a:cubicBezTo>
                    <a:pt x="16390" y="0"/>
                    <a:pt x="16797" y="191"/>
                    <a:pt x="16797" y="701"/>
                  </a:cubicBezTo>
                  <a:cubicBezTo>
                    <a:pt x="16797" y="1211"/>
                    <a:pt x="16390" y="2039"/>
                    <a:pt x="15575" y="3313"/>
                  </a:cubicBezTo>
                  <a:cubicBezTo>
                    <a:pt x="14759" y="4588"/>
                    <a:pt x="13537" y="6308"/>
                    <a:pt x="12365" y="8442"/>
                  </a:cubicBezTo>
                  <a:cubicBezTo>
                    <a:pt x="11193" y="10577"/>
                    <a:pt x="10073" y="13126"/>
                    <a:pt x="9410" y="15196"/>
                  </a:cubicBezTo>
                  <a:cubicBezTo>
                    <a:pt x="8748" y="17267"/>
                    <a:pt x="8544" y="18860"/>
                    <a:pt x="8493" y="19848"/>
                  </a:cubicBezTo>
                  <a:cubicBezTo>
                    <a:pt x="8442" y="20835"/>
                    <a:pt x="8544" y="21218"/>
                    <a:pt x="8850" y="21409"/>
                  </a:cubicBezTo>
                  <a:cubicBezTo>
                    <a:pt x="9156" y="21600"/>
                    <a:pt x="9665" y="21600"/>
                    <a:pt x="10633" y="20867"/>
                  </a:cubicBezTo>
                  <a:cubicBezTo>
                    <a:pt x="11601" y="20135"/>
                    <a:pt x="13027" y="18669"/>
                    <a:pt x="13893" y="17427"/>
                  </a:cubicBezTo>
                  <a:cubicBezTo>
                    <a:pt x="14759" y="16184"/>
                    <a:pt x="15065" y="15165"/>
                    <a:pt x="15218" y="14496"/>
                  </a:cubicBezTo>
                  <a:cubicBezTo>
                    <a:pt x="15371" y="13827"/>
                    <a:pt x="15371" y="13508"/>
                    <a:pt x="15218" y="13189"/>
                  </a:cubicBezTo>
                  <a:cubicBezTo>
                    <a:pt x="15065" y="12871"/>
                    <a:pt x="14759" y="12552"/>
                    <a:pt x="14861" y="12361"/>
                  </a:cubicBezTo>
                  <a:cubicBezTo>
                    <a:pt x="14963" y="12170"/>
                    <a:pt x="15473" y="12106"/>
                    <a:pt x="16644" y="11883"/>
                  </a:cubicBezTo>
                  <a:cubicBezTo>
                    <a:pt x="17816" y="11660"/>
                    <a:pt x="19650" y="11278"/>
                    <a:pt x="21484" y="1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288582" y="5872377"/>
              <a:ext cx="69851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3927" y="2032"/>
                    <a:pt x="7855" y="4063"/>
                    <a:pt x="9818" y="7111"/>
                  </a:cubicBezTo>
                  <a:cubicBezTo>
                    <a:pt x="11782" y="10158"/>
                    <a:pt x="11782" y="14222"/>
                    <a:pt x="11782" y="16574"/>
                  </a:cubicBezTo>
                  <a:cubicBezTo>
                    <a:pt x="11782" y="18927"/>
                    <a:pt x="11782" y="19568"/>
                    <a:pt x="11782" y="20210"/>
                  </a:cubicBezTo>
                  <a:cubicBezTo>
                    <a:pt x="11782" y="20851"/>
                    <a:pt x="11782" y="21493"/>
                    <a:pt x="13418" y="21547"/>
                  </a:cubicBezTo>
                  <a:cubicBezTo>
                    <a:pt x="15055" y="21600"/>
                    <a:pt x="18327" y="21065"/>
                    <a:pt x="21600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567982" y="5929527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09"/>
                    <a:pt x="12960" y="6218"/>
                    <a:pt x="9360" y="9818"/>
                  </a:cubicBezTo>
                  <a:cubicBezTo>
                    <a:pt x="5760" y="13418"/>
                    <a:pt x="2880" y="17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428282" y="5904127"/>
              <a:ext cx="323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918" y="14850"/>
                  </a:cubicBezTo>
                  <a:cubicBezTo>
                    <a:pt x="1835" y="12600"/>
                    <a:pt x="3671" y="10350"/>
                    <a:pt x="6847" y="8100"/>
                  </a:cubicBezTo>
                  <a:cubicBezTo>
                    <a:pt x="10024" y="5850"/>
                    <a:pt x="14541" y="3600"/>
                    <a:pt x="17224" y="2250"/>
                  </a:cubicBezTo>
                  <a:cubicBezTo>
                    <a:pt x="19906" y="900"/>
                    <a:pt x="20753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860082" y="5815227"/>
              <a:ext cx="3419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9059" y="0"/>
                  </a:moveTo>
                  <a:cubicBezTo>
                    <a:pt x="20329" y="3019"/>
                    <a:pt x="21600" y="6039"/>
                    <a:pt x="19059" y="9290"/>
                  </a:cubicBezTo>
                  <a:cubicBezTo>
                    <a:pt x="16518" y="12542"/>
                    <a:pt x="10165" y="16026"/>
                    <a:pt x="6353" y="18116"/>
                  </a:cubicBezTo>
                  <a:cubicBezTo>
                    <a:pt x="2541" y="20206"/>
                    <a:pt x="1271" y="20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164882" y="5923177"/>
              <a:ext cx="28746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4730" y="1229"/>
                    <a:pt x="9460" y="2459"/>
                    <a:pt x="12850" y="3424"/>
                  </a:cubicBezTo>
                  <a:cubicBezTo>
                    <a:pt x="16239" y="4390"/>
                    <a:pt x="18289" y="5093"/>
                    <a:pt x="19629" y="5795"/>
                  </a:cubicBezTo>
                  <a:cubicBezTo>
                    <a:pt x="20969" y="6498"/>
                    <a:pt x="21600" y="7200"/>
                    <a:pt x="21364" y="7727"/>
                  </a:cubicBezTo>
                  <a:cubicBezTo>
                    <a:pt x="21127" y="8254"/>
                    <a:pt x="20023" y="8605"/>
                    <a:pt x="17501" y="9834"/>
                  </a:cubicBezTo>
                  <a:cubicBezTo>
                    <a:pt x="14978" y="11063"/>
                    <a:pt x="11036" y="13171"/>
                    <a:pt x="8750" y="14488"/>
                  </a:cubicBezTo>
                  <a:cubicBezTo>
                    <a:pt x="6464" y="15805"/>
                    <a:pt x="5834" y="16332"/>
                    <a:pt x="5361" y="17385"/>
                  </a:cubicBezTo>
                  <a:cubicBezTo>
                    <a:pt x="4888" y="18439"/>
                    <a:pt x="4572" y="20020"/>
                    <a:pt x="4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906691" y="5907395"/>
              <a:ext cx="248792" cy="22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1" fill="norm" stroke="1" extrusionOk="0">
                  <a:moveTo>
                    <a:pt x="13057" y="5091"/>
                  </a:moveTo>
                  <a:cubicBezTo>
                    <a:pt x="12877" y="3291"/>
                    <a:pt x="12697" y="1491"/>
                    <a:pt x="12157" y="591"/>
                  </a:cubicBezTo>
                  <a:cubicBezTo>
                    <a:pt x="11617" y="-309"/>
                    <a:pt x="10717" y="-309"/>
                    <a:pt x="8737" y="1491"/>
                  </a:cubicBezTo>
                  <a:cubicBezTo>
                    <a:pt x="6757" y="3291"/>
                    <a:pt x="3697" y="6891"/>
                    <a:pt x="1897" y="9991"/>
                  </a:cubicBezTo>
                  <a:cubicBezTo>
                    <a:pt x="97" y="13091"/>
                    <a:pt x="-443" y="15691"/>
                    <a:pt x="367" y="17491"/>
                  </a:cubicBezTo>
                  <a:cubicBezTo>
                    <a:pt x="1177" y="19291"/>
                    <a:pt x="3337" y="20291"/>
                    <a:pt x="7027" y="20791"/>
                  </a:cubicBezTo>
                  <a:cubicBezTo>
                    <a:pt x="10717" y="21291"/>
                    <a:pt x="15937" y="21291"/>
                    <a:pt x="21157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895132" y="6323227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5840"/>
                    <a:pt x="10716" y="10080"/>
                    <a:pt x="14316" y="6480"/>
                  </a:cubicBezTo>
                  <a:cubicBezTo>
                    <a:pt x="17916" y="2880"/>
                    <a:pt x="1975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022132" y="6405777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001395" y="6558662"/>
              <a:ext cx="96938" cy="29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99" fill="norm" stroke="1" extrusionOk="0">
                  <a:moveTo>
                    <a:pt x="19668" y="3590"/>
                  </a:moveTo>
                  <a:cubicBezTo>
                    <a:pt x="19209" y="2835"/>
                    <a:pt x="18749" y="2080"/>
                    <a:pt x="17830" y="1324"/>
                  </a:cubicBezTo>
                  <a:cubicBezTo>
                    <a:pt x="16911" y="569"/>
                    <a:pt x="15532" y="-186"/>
                    <a:pt x="12545" y="41"/>
                  </a:cubicBezTo>
                  <a:cubicBezTo>
                    <a:pt x="9558" y="267"/>
                    <a:pt x="4962" y="1476"/>
                    <a:pt x="2434" y="2533"/>
                  </a:cubicBezTo>
                  <a:cubicBezTo>
                    <a:pt x="-93" y="3590"/>
                    <a:pt x="-553" y="4497"/>
                    <a:pt x="596" y="4874"/>
                  </a:cubicBezTo>
                  <a:cubicBezTo>
                    <a:pt x="1745" y="5252"/>
                    <a:pt x="4502" y="5101"/>
                    <a:pt x="6800" y="4799"/>
                  </a:cubicBezTo>
                  <a:cubicBezTo>
                    <a:pt x="9098" y="4497"/>
                    <a:pt x="10936" y="4043"/>
                    <a:pt x="12775" y="4194"/>
                  </a:cubicBezTo>
                  <a:cubicBezTo>
                    <a:pt x="14613" y="4345"/>
                    <a:pt x="16451" y="5101"/>
                    <a:pt x="18060" y="6913"/>
                  </a:cubicBezTo>
                  <a:cubicBezTo>
                    <a:pt x="19668" y="8726"/>
                    <a:pt x="21047" y="11596"/>
                    <a:pt x="21047" y="13937"/>
                  </a:cubicBezTo>
                  <a:cubicBezTo>
                    <a:pt x="21047" y="16278"/>
                    <a:pt x="19668" y="18091"/>
                    <a:pt x="17600" y="19299"/>
                  </a:cubicBezTo>
                  <a:cubicBezTo>
                    <a:pt x="15532" y="20508"/>
                    <a:pt x="12775" y="21112"/>
                    <a:pt x="10247" y="21263"/>
                  </a:cubicBezTo>
                  <a:cubicBezTo>
                    <a:pt x="7719" y="21414"/>
                    <a:pt x="5421" y="21112"/>
                    <a:pt x="4273" y="19752"/>
                  </a:cubicBezTo>
                  <a:cubicBezTo>
                    <a:pt x="3124" y="18393"/>
                    <a:pt x="3124" y="15976"/>
                    <a:pt x="3124" y="13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165254" y="6528130"/>
              <a:ext cx="47379" cy="15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11" fill="norm" stroke="1" extrusionOk="0">
                  <a:moveTo>
                    <a:pt x="18204" y="7544"/>
                  </a:moveTo>
                  <a:cubicBezTo>
                    <a:pt x="16325" y="10424"/>
                    <a:pt x="14447" y="13304"/>
                    <a:pt x="12569" y="15896"/>
                  </a:cubicBezTo>
                  <a:cubicBezTo>
                    <a:pt x="10691" y="18488"/>
                    <a:pt x="8812" y="20792"/>
                    <a:pt x="7873" y="21080"/>
                  </a:cubicBezTo>
                  <a:cubicBezTo>
                    <a:pt x="6934" y="21368"/>
                    <a:pt x="6934" y="19640"/>
                    <a:pt x="5525" y="16328"/>
                  </a:cubicBezTo>
                  <a:cubicBezTo>
                    <a:pt x="4117" y="13016"/>
                    <a:pt x="1299" y="8120"/>
                    <a:pt x="360" y="4952"/>
                  </a:cubicBezTo>
                  <a:cubicBezTo>
                    <a:pt x="-579" y="1784"/>
                    <a:pt x="360" y="344"/>
                    <a:pt x="2708" y="56"/>
                  </a:cubicBezTo>
                  <a:cubicBezTo>
                    <a:pt x="5056" y="-232"/>
                    <a:pt x="8812" y="632"/>
                    <a:pt x="12099" y="1640"/>
                  </a:cubicBezTo>
                  <a:cubicBezTo>
                    <a:pt x="15386" y="2648"/>
                    <a:pt x="18204" y="3800"/>
                    <a:pt x="21021" y="4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225332" y="6570877"/>
              <a:ext cx="95251" cy="4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0" fill="norm" stroke="1" extrusionOk="0">
                  <a:moveTo>
                    <a:pt x="0" y="8100"/>
                  </a:moveTo>
                  <a:cubicBezTo>
                    <a:pt x="2400" y="9000"/>
                    <a:pt x="4800" y="9900"/>
                    <a:pt x="6480" y="13050"/>
                  </a:cubicBezTo>
                  <a:cubicBezTo>
                    <a:pt x="8160" y="16200"/>
                    <a:pt x="9120" y="21600"/>
                    <a:pt x="10320" y="20700"/>
                  </a:cubicBezTo>
                  <a:cubicBezTo>
                    <a:pt x="11520" y="19800"/>
                    <a:pt x="12960" y="12600"/>
                    <a:pt x="14880" y="81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326932" y="6537506"/>
              <a:ext cx="220134" cy="12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8628"/>
                  </a:moveTo>
                  <a:cubicBezTo>
                    <a:pt x="1038" y="9325"/>
                    <a:pt x="2077" y="10022"/>
                    <a:pt x="3012" y="9847"/>
                  </a:cubicBezTo>
                  <a:cubicBezTo>
                    <a:pt x="3946" y="9673"/>
                    <a:pt x="4777" y="8628"/>
                    <a:pt x="5608" y="6712"/>
                  </a:cubicBezTo>
                  <a:cubicBezTo>
                    <a:pt x="6438" y="4796"/>
                    <a:pt x="7269" y="2009"/>
                    <a:pt x="7165" y="789"/>
                  </a:cubicBezTo>
                  <a:cubicBezTo>
                    <a:pt x="7062" y="-430"/>
                    <a:pt x="6023" y="-82"/>
                    <a:pt x="5088" y="789"/>
                  </a:cubicBezTo>
                  <a:cubicBezTo>
                    <a:pt x="4154" y="1660"/>
                    <a:pt x="3323" y="3054"/>
                    <a:pt x="2804" y="5667"/>
                  </a:cubicBezTo>
                  <a:cubicBezTo>
                    <a:pt x="2285" y="8280"/>
                    <a:pt x="2077" y="12112"/>
                    <a:pt x="2388" y="14551"/>
                  </a:cubicBezTo>
                  <a:cubicBezTo>
                    <a:pt x="2700" y="16989"/>
                    <a:pt x="3531" y="18035"/>
                    <a:pt x="4985" y="18209"/>
                  </a:cubicBezTo>
                  <a:cubicBezTo>
                    <a:pt x="6438" y="18383"/>
                    <a:pt x="8515" y="17686"/>
                    <a:pt x="9865" y="16641"/>
                  </a:cubicBezTo>
                  <a:cubicBezTo>
                    <a:pt x="11215" y="15596"/>
                    <a:pt x="11838" y="14202"/>
                    <a:pt x="12046" y="14725"/>
                  </a:cubicBezTo>
                  <a:cubicBezTo>
                    <a:pt x="12254" y="15247"/>
                    <a:pt x="12046" y="17686"/>
                    <a:pt x="11942" y="18035"/>
                  </a:cubicBezTo>
                  <a:cubicBezTo>
                    <a:pt x="11838" y="18383"/>
                    <a:pt x="11838" y="16641"/>
                    <a:pt x="12462" y="14028"/>
                  </a:cubicBezTo>
                  <a:cubicBezTo>
                    <a:pt x="13085" y="11415"/>
                    <a:pt x="14331" y="7931"/>
                    <a:pt x="15369" y="5667"/>
                  </a:cubicBezTo>
                  <a:cubicBezTo>
                    <a:pt x="16408" y="3402"/>
                    <a:pt x="17238" y="2357"/>
                    <a:pt x="18173" y="2009"/>
                  </a:cubicBezTo>
                  <a:cubicBezTo>
                    <a:pt x="19108" y="1660"/>
                    <a:pt x="20146" y="2009"/>
                    <a:pt x="20769" y="3925"/>
                  </a:cubicBezTo>
                  <a:cubicBezTo>
                    <a:pt x="21392" y="5841"/>
                    <a:pt x="21600" y="9325"/>
                    <a:pt x="21600" y="12460"/>
                  </a:cubicBezTo>
                  <a:cubicBezTo>
                    <a:pt x="21600" y="15596"/>
                    <a:pt x="21392" y="18383"/>
                    <a:pt x="21185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050832" y="6227977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635032" y="5967627"/>
              <a:ext cx="241301" cy="22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0"/>
                  </a:moveTo>
                  <a:cubicBezTo>
                    <a:pt x="1895" y="594"/>
                    <a:pt x="3789" y="1189"/>
                    <a:pt x="5779" y="3666"/>
                  </a:cubicBezTo>
                  <a:cubicBezTo>
                    <a:pt x="7768" y="6143"/>
                    <a:pt x="9853" y="10503"/>
                    <a:pt x="10611" y="13673"/>
                  </a:cubicBezTo>
                  <a:cubicBezTo>
                    <a:pt x="11368" y="16844"/>
                    <a:pt x="10800" y="18826"/>
                    <a:pt x="10042" y="20015"/>
                  </a:cubicBezTo>
                  <a:cubicBezTo>
                    <a:pt x="9284" y="21204"/>
                    <a:pt x="8337" y="21600"/>
                    <a:pt x="7674" y="21303"/>
                  </a:cubicBezTo>
                  <a:cubicBezTo>
                    <a:pt x="7011" y="21006"/>
                    <a:pt x="6632" y="20015"/>
                    <a:pt x="7011" y="17439"/>
                  </a:cubicBezTo>
                  <a:cubicBezTo>
                    <a:pt x="7389" y="14862"/>
                    <a:pt x="8526" y="10701"/>
                    <a:pt x="11084" y="7629"/>
                  </a:cubicBezTo>
                  <a:cubicBezTo>
                    <a:pt x="13642" y="4558"/>
                    <a:pt x="17621" y="2576"/>
                    <a:pt x="21600" y="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869438" y="5984959"/>
              <a:ext cx="171995" cy="1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83" fill="norm" stroke="1" extrusionOk="0">
                  <a:moveTo>
                    <a:pt x="2409" y="9016"/>
                  </a:moveTo>
                  <a:cubicBezTo>
                    <a:pt x="5532" y="7416"/>
                    <a:pt x="8654" y="5816"/>
                    <a:pt x="10346" y="4350"/>
                  </a:cubicBezTo>
                  <a:cubicBezTo>
                    <a:pt x="12038" y="2883"/>
                    <a:pt x="12298" y="1550"/>
                    <a:pt x="11647" y="750"/>
                  </a:cubicBezTo>
                  <a:cubicBezTo>
                    <a:pt x="10997" y="-50"/>
                    <a:pt x="9435" y="-317"/>
                    <a:pt x="7613" y="483"/>
                  </a:cubicBezTo>
                  <a:cubicBezTo>
                    <a:pt x="5792" y="1283"/>
                    <a:pt x="3710" y="3150"/>
                    <a:pt x="2148" y="6350"/>
                  </a:cubicBezTo>
                  <a:cubicBezTo>
                    <a:pt x="587" y="9550"/>
                    <a:pt x="-454" y="14083"/>
                    <a:pt x="197" y="17016"/>
                  </a:cubicBezTo>
                  <a:cubicBezTo>
                    <a:pt x="847" y="19950"/>
                    <a:pt x="3189" y="21283"/>
                    <a:pt x="6963" y="21283"/>
                  </a:cubicBezTo>
                  <a:cubicBezTo>
                    <a:pt x="10736" y="21283"/>
                    <a:pt x="15941" y="19950"/>
                    <a:pt x="21146" y="18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009682" y="6018427"/>
              <a:ext cx="107951" cy="31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0"/>
                  </a:moveTo>
                  <a:cubicBezTo>
                    <a:pt x="19906" y="2274"/>
                    <a:pt x="18212" y="4547"/>
                    <a:pt x="17153" y="7603"/>
                  </a:cubicBezTo>
                  <a:cubicBezTo>
                    <a:pt x="16094" y="10658"/>
                    <a:pt x="15671" y="14495"/>
                    <a:pt x="14612" y="16982"/>
                  </a:cubicBezTo>
                  <a:cubicBezTo>
                    <a:pt x="13553" y="19468"/>
                    <a:pt x="11859" y="20605"/>
                    <a:pt x="9953" y="21103"/>
                  </a:cubicBezTo>
                  <a:cubicBezTo>
                    <a:pt x="8047" y="21600"/>
                    <a:pt x="5929" y="21458"/>
                    <a:pt x="4235" y="20037"/>
                  </a:cubicBezTo>
                  <a:cubicBezTo>
                    <a:pt x="2541" y="18616"/>
                    <a:pt x="1271" y="15916"/>
                    <a:pt x="635" y="14211"/>
                  </a:cubicBezTo>
                  <a:cubicBezTo>
                    <a:pt x="0" y="12505"/>
                    <a:pt x="0" y="11795"/>
                    <a:pt x="0" y="1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073182" y="5903564"/>
              <a:ext cx="57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00" y="2735"/>
                    <a:pt x="8000" y="-1585"/>
                    <a:pt x="11600" y="575"/>
                  </a:cubicBezTo>
                  <a:cubicBezTo>
                    <a:pt x="15200" y="2735"/>
                    <a:pt x="184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190906" y="5954050"/>
              <a:ext cx="116814" cy="19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239" fill="norm" stroke="1" extrusionOk="0">
                  <a:moveTo>
                    <a:pt x="4984" y="11690"/>
                  </a:moveTo>
                  <a:cubicBezTo>
                    <a:pt x="8336" y="10098"/>
                    <a:pt x="11688" y="8506"/>
                    <a:pt x="14108" y="7370"/>
                  </a:cubicBezTo>
                  <a:cubicBezTo>
                    <a:pt x="16529" y="6233"/>
                    <a:pt x="18019" y="5551"/>
                    <a:pt x="19136" y="4300"/>
                  </a:cubicBezTo>
                  <a:cubicBezTo>
                    <a:pt x="20253" y="3050"/>
                    <a:pt x="20998" y="1231"/>
                    <a:pt x="20253" y="435"/>
                  </a:cubicBezTo>
                  <a:cubicBezTo>
                    <a:pt x="19508" y="-361"/>
                    <a:pt x="17274" y="-134"/>
                    <a:pt x="13550" y="1685"/>
                  </a:cubicBezTo>
                  <a:cubicBezTo>
                    <a:pt x="9826" y="3504"/>
                    <a:pt x="4612" y="6915"/>
                    <a:pt x="2005" y="9871"/>
                  </a:cubicBezTo>
                  <a:cubicBezTo>
                    <a:pt x="-602" y="12826"/>
                    <a:pt x="-602" y="15327"/>
                    <a:pt x="1632" y="17146"/>
                  </a:cubicBezTo>
                  <a:cubicBezTo>
                    <a:pt x="3867" y="18965"/>
                    <a:pt x="8336" y="20102"/>
                    <a:pt x="12805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346108" y="5993027"/>
              <a:ext cx="165225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54" fill="norm" stroke="1" extrusionOk="0">
                  <a:moveTo>
                    <a:pt x="17836" y="0"/>
                  </a:moveTo>
                  <a:cubicBezTo>
                    <a:pt x="14056" y="0"/>
                    <a:pt x="10276" y="0"/>
                    <a:pt x="7171" y="2833"/>
                  </a:cubicBezTo>
                  <a:cubicBezTo>
                    <a:pt x="4066" y="5666"/>
                    <a:pt x="1636" y="11331"/>
                    <a:pt x="556" y="15049"/>
                  </a:cubicBezTo>
                  <a:cubicBezTo>
                    <a:pt x="-524" y="18767"/>
                    <a:pt x="-254" y="20538"/>
                    <a:pt x="3391" y="21069"/>
                  </a:cubicBezTo>
                  <a:cubicBezTo>
                    <a:pt x="7036" y="21600"/>
                    <a:pt x="14056" y="20892"/>
                    <a:pt x="21076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594411" y="5698507"/>
              <a:ext cx="97399" cy="41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15" fill="norm" stroke="1" extrusionOk="0">
                  <a:moveTo>
                    <a:pt x="20566" y="1427"/>
                  </a:moveTo>
                  <a:cubicBezTo>
                    <a:pt x="21025" y="775"/>
                    <a:pt x="21485" y="124"/>
                    <a:pt x="20796" y="16"/>
                  </a:cubicBezTo>
                  <a:cubicBezTo>
                    <a:pt x="20106" y="-93"/>
                    <a:pt x="18268" y="341"/>
                    <a:pt x="15051" y="2132"/>
                  </a:cubicBezTo>
                  <a:cubicBezTo>
                    <a:pt x="11834" y="3923"/>
                    <a:pt x="7238" y="7071"/>
                    <a:pt x="4481" y="9839"/>
                  </a:cubicBezTo>
                  <a:cubicBezTo>
                    <a:pt x="1723" y="12606"/>
                    <a:pt x="804" y="14994"/>
                    <a:pt x="345" y="16623"/>
                  </a:cubicBezTo>
                  <a:cubicBezTo>
                    <a:pt x="-115" y="18251"/>
                    <a:pt x="-115" y="19119"/>
                    <a:pt x="345" y="19825"/>
                  </a:cubicBezTo>
                  <a:cubicBezTo>
                    <a:pt x="804" y="20530"/>
                    <a:pt x="1723" y="21073"/>
                    <a:pt x="3791" y="21290"/>
                  </a:cubicBezTo>
                  <a:cubicBezTo>
                    <a:pt x="5859" y="21507"/>
                    <a:pt x="9076" y="21398"/>
                    <a:pt x="12294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536732" y="5910477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385187" y="5739027"/>
              <a:ext cx="21887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6409" y="0"/>
                  </a:moveTo>
                  <a:cubicBezTo>
                    <a:pt x="5997" y="3948"/>
                    <a:pt x="5586" y="7897"/>
                    <a:pt x="5072" y="10974"/>
                  </a:cubicBezTo>
                  <a:cubicBezTo>
                    <a:pt x="4557" y="14052"/>
                    <a:pt x="3940" y="16258"/>
                    <a:pt x="3529" y="17710"/>
                  </a:cubicBezTo>
                  <a:cubicBezTo>
                    <a:pt x="3117" y="19161"/>
                    <a:pt x="2912" y="19858"/>
                    <a:pt x="2500" y="19916"/>
                  </a:cubicBezTo>
                  <a:cubicBezTo>
                    <a:pt x="2089" y="19974"/>
                    <a:pt x="1472" y="19394"/>
                    <a:pt x="1060" y="18406"/>
                  </a:cubicBezTo>
                  <a:cubicBezTo>
                    <a:pt x="649" y="17419"/>
                    <a:pt x="443" y="16026"/>
                    <a:pt x="237" y="14923"/>
                  </a:cubicBezTo>
                  <a:cubicBezTo>
                    <a:pt x="32" y="13819"/>
                    <a:pt x="-174" y="13006"/>
                    <a:pt x="237" y="12542"/>
                  </a:cubicBezTo>
                  <a:cubicBezTo>
                    <a:pt x="649" y="12077"/>
                    <a:pt x="1677" y="11961"/>
                    <a:pt x="4043" y="11090"/>
                  </a:cubicBezTo>
                  <a:cubicBezTo>
                    <a:pt x="6409" y="10219"/>
                    <a:pt x="10112" y="8594"/>
                    <a:pt x="12889" y="7084"/>
                  </a:cubicBezTo>
                  <a:cubicBezTo>
                    <a:pt x="15666" y="5574"/>
                    <a:pt x="17517" y="4181"/>
                    <a:pt x="18855" y="3310"/>
                  </a:cubicBezTo>
                  <a:cubicBezTo>
                    <a:pt x="20192" y="2439"/>
                    <a:pt x="21015" y="2090"/>
                    <a:pt x="21220" y="2381"/>
                  </a:cubicBezTo>
                  <a:cubicBezTo>
                    <a:pt x="21426" y="2671"/>
                    <a:pt x="21015" y="3600"/>
                    <a:pt x="19986" y="5865"/>
                  </a:cubicBezTo>
                  <a:cubicBezTo>
                    <a:pt x="18957" y="8129"/>
                    <a:pt x="17312" y="11729"/>
                    <a:pt x="16592" y="14574"/>
                  </a:cubicBezTo>
                  <a:cubicBezTo>
                    <a:pt x="15872" y="17419"/>
                    <a:pt x="16077" y="19510"/>
                    <a:pt x="162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607679" y="6037477"/>
              <a:ext cx="62788" cy="12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300" fill="norm" stroke="1" extrusionOk="0">
                  <a:moveTo>
                    <a:pt x="9086" y="9406"/>
                  </a:moveTo>
                  <a:cubicBezTo>
                    <a:pt x="5602" y="10103"/>
                    <a:pt x="2118" y="10800"/>
                    <a:pt x="725" y="12716"/>
                  </a:cubicBezTo>
                  <a:cubicBezTo>
                    <a:pt x="-669" y="14632"/>
                    <a:pt x="28" y="17768"/>
                    <a:pt x="2118" y="19510"/>
                  </a:cubicBezTo>
                  <a:cubicBezTo>
                    <a:pt x="4208" y="21252"/>
                    <a:pt x="7692" y="21600"/>
                    <a:pt x="10479" y="21077"/>
                  </a:cubicBezTo>
                  <a:cubicBezTo>
                    <a:pt x="13266" y="20555"/>
                    <a:pt x="15357" y="19161"/>
                    <a:pt x="17099" y="16723"/>
                  </a:cubicBezTo>
                  <a:cubicBezTo>
                    <a:pt x="18841" y="14284"/>
                    <a:pt x="20234" y="10800"/>
                    <a:pt x="20583" y="8013"/>
                  </a:cubicBezTo>
                  <a:cubicBezTo>
                    <a:pt x="20931" y="5226"/>
                    <a:pt x="20234" y="3135"/>
                    <a:pt x="18144" y="1916"/>
                  </a:cubicBezTo>
                  <a:cubicBezTo>
                    <a:pt x="16054" y="697"/>
                    <a:pt x="12570" y="348"/>
                    <a:pt x="90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781332" y="588507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774982" y="606922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851182" y="5799233"/>
              <a:ext cx="301873" cy="38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30" fill="norm" stroke="1" extrusionOk="0">
                  <a:moveTo>
                    <a:pt x="0" y="21430"/>
                  </a:moveTo>
                  <a:cubicBezTo>
                    <a:pt x="755" y="20132"/>
                    <a:pt x="1510" y="18833"/>
                    <a:pt x="3248" y="16532"/>
                  </a:cubicBezTo>
                  <a:cubicBezTo>
                    <a:pt x="4985" y="14230"/>
                    <a:pt x="7703" y="10925"/>
                    <a:pt x="9516" y="8328"/>
                  </a:cubicBezTo>
                  <a:cubicBezTo>
                    <a:pt x="11329" y="5732"/>
                    <a:pt x="12235" y="3843"/>
                    <a:pt x="12688" y="2486"/>
                  </a:cubicBezTo>
                  <a:cubicBezTo>
                    <a:pt x="13141" y="1128"/>
                    <a:pt x="13141" y="302"/>
                    <a:pt x="12764" y="66"/>
                  </a:cubicBezTo>
                  <a:cubicBezTo>
                    <a:pt x="12386" y="-170"/>
                    <a:pt x="11631" y="184"/>
                    <a:pt x="10498" y="1896"/>
                  </a:cubicBezTo>
                  <a:cubicBezTo>
                    <a:pt x="9365" y="3607"/>
                    <a:pt x="7855" y="6676"/>
                    <a:pt x="7024" y="9096"/>
                  </a:cubicBezTo>
                  <a:cubicBezTo>
                    <a:pt x="6193" y="11515"/>
                    <a:pt x="6042" y="13286"/>
                    <a:pt x="6193" y="14407"/>
                  </a:cubicBezTo>
                  <a:cubicBezTo>
                    <a:pt x="6344" y="15528"/>
                    <a:pt x="6797" y="16000"/>
                    <a:pt x="7401" y="16296"/>
                  </a:cubicBezTo>
                  <a:cubicBezTo>
                    <a:pt x="8006" y="16591"/>
                    <a:pt x="8761" y="16709"/>
                    <a:pt x="10498" y="15764"/>
                  </a:cubicBezTo>
                  <a:cubicBezTo>
                    <a:pt x="12235" y="14820"/>
                    <a:pt x="14954" y="12814"/>
                    <a:pt x="16917" y="10748"/>
                  </a:cubicBezTo>
                  <a:cubicBezTo>
                    <a:pt x="18881" y="8682"/>
                    <a:pt x="20090" y="6558"/>
                    <a:pt x="20769" y="5141"/>
                  </a:cubicBezTo>
                  <a:cubicBezTo>
                    <a:pt x="21449" y="3725"/>
                    <a:pt x="21600" y="3017"/>
                    <a:pt x="21524" y="3017"/>
                  </a:cubicBezTo>
                  <a:cubicBezTo>
                    <a:pt x="21449" y="3017"/>
                    <a:pt x="21147" y="3725"/>
                    <a:pt x="20920" y="5673"/>
                  </a:cubicBezTo>
                  <a:cubicBezTo>
                    <a:pt x="20694" y="7620"/>
                    <a:pt x="20543" y="10807"/>
                    <a:pt x="20467" y="12696"/>
                  </a:cubicBezTo>
                  <a:cubicBezTo>
                    <a:pt x="20392" y="14584"/>
                    <a:pt x="20392" y="15174"/>
                    <a:pt x="20543" y="15587"/>
                  </a:cubicBezTo>
                  <a:cubicBezTo>
                    <a:pt x="20694" y="16000"/>
                    <a:pt x="20996" y="16237"/>
                    <a:pt x="21298" y="16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200432" y="6012077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2769"/>
                    <a:pt x="6480" y="5538"/>
                    <a:pt x="10080" y="9138"/>
                  </a:cubicBezTo>
                  <a:cubicBezTo>
                    <a:pt x="13680" y="12738"/>
                    <a:pt x="17640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244882" y="6043827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3600"/>
                  </a:cubicBezTo>
                  <a:cubicBezTo>
                    <a:pt x="10400" y="7200"/>
                    <a:pt x="5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505232" y="5934654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84" y="4868"/>
                    <a:pt x="10368" y="-1303"/>
                    <a:pt x="13968" y="240"/>
                  </a:cubicBezTo>
                  <a:cubicBezTo>
                    <a:pt x="17568" y="1783"/>
                    <a:pt x="1958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556032" y="6040833"/>
              <a:ext cx="1333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765582" y="5849093"/>
              <a:ext cx="325065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0" y="21600"/>
                  </a:moveTo>
                  <a:cubicBezTo>
                    <a:pt x="1403" y="19611"/>
                    <a:pt x="2805" y="17621"/>
                    <a:pt x="4699" y="14850"/>
                  </a:cubicBezTo>
                  <a:cubicBezTo>
                    <a:pt x="6592" y="12079"/>
                    <a:pt x="8977" y="8526"/>
                    <a:pt x="10309" y="6395"/>
                  </a:cubicBezTo>
                  <a:cubicBezTo>
                    <a:pt x="11642" y="4263"/>
                    <a:pt x="11922" y="3553"/>
                    <a:pt x="12273" y="2487"/>
                  </a:cubicBezTo>
                  <a:cubicBezTo>
                    <a:pt x="12623" y="1421"/>
                    <a:pt x="13044" y="0"/>
                    <a:pt x="12694" y="0"/>
                  </a:cubicBezTo>
                  <a:cubicBezTo>
                    <a:pt x="12343" y="0"/>
                    <a:pt x="11221" y="1421"/>
                    <a:pt x="10239" y="3624"/>
                  </a:cubicBezTo>
                  <a:cubicBezTo>
                    <a:pt x="9257" y="5826"/>
                    <a:pt x="8416" y="8811"/>
                    <a:pt x="7995" y="10800"/>
                  </a:cubicBezTo>
                  <a:cubicBezTo>
                    <a:pt x="7574" y="12789"/>
                    <a:pt x="7574" y="13784"/>
                    <a:pt x="7784" y="14566"/>
                  </a:cubicBezTo>
                  <a:cubicBezTo>
                    <a:pt x="7995" y="15347"/>
                    <a:pt x="8416" y="15916"/>
                    <a:pt x="9047" y="16271"/>
                  </a:cubicBezTo>
                  <a:cubicBezTo>
                    <a:pt x="9678" y="16626"/>
                    <a:pt x="10519" y="16768"/>
                    <a:pt x="11852" y="15845"/>
                  </a:cubicBezTo>
                  <a:cubicBezTo>
                    <a:pt x="13184" y="14921"/>
                    <a:pt x="15008" y="12932"/>
                    <a:pt x="16621" y="10445"/>
                  </a:cubicBezTo>
                  <a:cubicBezTo>
                    <a:pt x="18234" y="7958"/>
                    <a:pt x="19636" y="4974"/>
                    <a:pt x="20478" y="3126"/>
                  </a:cubicBezTo>
                  <a:cubicBezTo>
                    <a:pt x="21319" y="1279"/>
                    <a:pt x="21600" y="568"/>
                    <a:pt x="21530" y="568"/>
                  </a:cubicBezTo>
                  <a:cubicBezTo>
                    <a:pt x="21460" y="568"/>
                    <a:pt x="21039" y="1279"/>
                    <a:pt x="20618" y="3482"/>
                  </a:cubicBezTo>
                  <a:cubicBezTo>
                    <a:pt x="20197" y="5684"/>
                    <a:pt x="19777" y="9379"/>
                    <a:pt x="19706" y="11653"/>
                  </a:cubicBezTo>
                  <a:cubicBezTo>
                    <a:pt x="19636" y="13926"/>
                    <a:pt x="19917" y="14779"/>
                    <a:pt x="20197" y="15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1121182" y="6018427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926"/>
                    <a:pt x="8000" y="9853"/>
                    <a:pt x="11600" y="13453"/>
                  </a:cubicBezTo>
                  <a:cubicBezTo>
                    <a:pt x="15200" y="17053"/>
                    <a:pt x="18400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1146582" y="6069227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440"/>
                    <a:pt x="14743" y="2880"/>
                    <a:pt x="11314" y="4731"/>
                  </a:cubicBezTo>
                  <a:cubicBezTo>
                    <a:pt x="7886" y="6583"/>
                    <a:pt x="4457" y="8846"/>
                    <a:pt x="2571" y="11726"/>
                  </a:cubicBezTo>
                  <a:cubicBezTo>
                    <a:pt x="686" y="14606"/>
                    <a:pt x="343" y="18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3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672374" y="5650127"/>
              <a:ext cx="823935" cy="766463"/>
            </a:xfrm>
            <a:prstGeom prst="rect">
              <a:avLst/>
            </a:prstGeom>
            <a:effectLst/>
          </p:spPr>
        </p:pic>
        <p:sp>
          <p:nvSpPr>
            <p:cNvPr id="941" name="Line"/>
            <p:cNvSpPr/>
            <p:nvPr/>
          </p:nvSpPr>
          <p:spPr>
            <a:xfrm>
              <a:off x="160566" y="0"/>
              <a:ext cx="2764969" cy="265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86" fill="norm" stroke="1" extrusionOk="0">
                  <a:moveTo>
                    <a:pt x="15214" y="1333"/>
                  </a:moveTo>
                  <a:cubicBezTo>
                    <a:pt x="15131" y="1160"/>
                    <a:pt x="15049" y="988"/>
                    <a:pt x="14867" y="824"/>
                  </a:cubicBezTo>
                  <a:cubicBezTo>
                    <a:pt x="14685" y="661"/>
                    <a:pt x="14405" y="506"/>
                    <a:pt x="14066" y="368"/>
                  </a:cubicBezTo>
                  <a:cubicBezTo>
                    <a:pt x="13727" y="230"/>
                    <a:pt x="13331" y="110"/>
                    <a:pt x="12811" y="49"/>
                  </a:cubicBezTo>
                  <a:cubicBezTo>
                    <a:pt x="12291" y="-11"/>
                    <a:pt x="11647" y="-11"/>
                    <a:pt x="11044" y="23"/>
                  </a:cubicBezTo>
                  <a:cubicBezTo>
                    <a:pt x="10441" y="58"/>
                    <a:pt x="9880" y="127"/>
                    <a:pt x="9310" y="273"/>
                  </a:cubicBezTo>
                  <a:cubicBezTo>
                    <a:pt x="8740" y="420"/>
                    <a:pt x="8162" y="644"/>
                    <a:pt x="7659" y="902"/>
                  </a:cubicBezTo>
                  <a:cubicBezTo>
                    <a:pt x="7155" y="1160"/>
                    <a:pt x="6726" y="1453"/>
                    <a:pt x="6271" y="1823"/>
                  </a:cubicBezTo>
                  <a:cubicBezTo>
                    <a:pt x="5817" y="2194"/>
                    <a:pt x="5338" y="2642"/>
                    <a:pt x="4893" y="3098"/>
                  </a:cubicBezTo>
                  <a:cubicBezTo>
                    <a:pt x="4447" y="3555"/>
                    <a:pt x="4034" y="4020"/>
                    <a:pt x="3671" y="4450"/>
                  </a:cubicBezTo>
                  <a:cubicBezTo>
                    <a:pt x="3307" y="4881"/>
                    <a:pt x="2994" y="5277"/>
                    <a:pt x="2688" y="5751"/>
                  </a:cubicBezTo>
                  <a:cubicBezTo>
                    <a:pt x="2382" y="6224"/>
                    <a:pt x="2085" y="6776"/>
                    <a:pt x="1838" y="7370"/>
                  </a:cubicBezTo>
                  <a:cubicBezTo>
                    <a:pt x="1590" y="7964"/>
                    <a:pt x="1392" y="8601"/>
                    <a:pt x="1185" y="9204"/>
                  </a:cubicBezTo>
                  <a:cubicBezTo>
                    <a:pt x="979" y="9807"/>
                    <a:pt x="764" y="10376"/>
                    <a:pt x="591" y="10961"/>
                  </a:cubicBezTo>
                  <a:cubicBezTo>
                    <a:pt x="417" y="11547"/>
                    <a:pt x="285" y="12150"/>
                    <a:pt x="186" y="12710"/>
                  </a:cubicBezTo>
                  <a:cubicBezTo>
                    <a:pt x="87" y="13269"/>
                    <a:pt x="21" y="13786"/>
                    <a:pt x="5" y="14372"/>
                  </a:cubicBezTo>
                  <a:cubicBezTo>
                    <a:pt x="-12" y="14957"/>
                    <a:pt x="21" y="15612"/>
                    <a:pt x="128" y="16223"/>
                  </a:cubicBezTo>
                  <a:cubicBezTo>
                    <a:pt x="236" y="16835"/>
                    <a:pt x="417" y="17403"/>
                    <a:pt x="665" y="17894"/>
                  </a:cubicBezTo>
                  <a:cubicBezTo>
                    <a:pt x="913" y="18385"/>
                    <a:pt x="1227" y="18799"/>
                    <a:pt x="1565" y="19178"/>
                  </a:cubicBezTo>
                  <a:cubicBezTo>
                    <a:pt x="1904" y="19556"/>
                    <a:pt x="2267" y="19901"/>
                    <a:pt x="2713" y="20194"/>
                  </a:cubicBezTo>
                  <a:cubicBezTo>
                    <a:pt x="3159" y="20487"/>
                    <a:pt x="3687" y="20728"/>
                    <a:pt x="4207" y="20900"/>
                  </a:cubicBezTo>
                  <a:cubicBezTo>
                    <a:pt x="4727" y="21072"/>
                    <a:pt x="5239" y="21176"/>
                    <a:pt x="5776" y="21262"/>
                  </a:cubicBezTo>
                  <a:cubicBezTo>
                    <a:pt x="6313" y="21348"/>
                    <a:pt x="6874" y="21417"/>
                    <a:pt x="7419" y="21468"/>
                  </a:cubicBezTo>
                  <a:cubicBezTo>
                    <a:pt x="7964" y="21520"/>
                    <a:pt x="8493" y="21555"/>
                    <a:pt x="9079" y="21572"/>
                  </a:cubicBezTo>
                  <a:cubicBezTo>
                    <a:pt x="9665" y="21589"/>
                    <a:pt x="10309" y="21589"/>
                    <a:pt x="10928" y="21580"/>
                  </a:cubicBezTo>
                  <a:cubicBezTo>
                    <a:pt x="11548" y="21572"/>
                    <a:pt x="12142" y="21555"/>
                    <a:pt x="12704" y="21529"/>
                  </a:cubicBezTo>
                  <a:cubicBezTo>
                    <a:pt x="13265" y="21503"/>
                    <a:pt x="13794" y="21468"/>
                    <a:pt x="14305" y="21425"/>
                  </a:cubicBezTo>
                  <a:cubicBezTo>
                    <a:pt x="14817" y="21382"/>
                    <a:pt x="15313" y="21331"/>
                    <a:pt x="15874" y="21253"/>
                  </a:cubicBezTo>
                  <a:cubicBezTo>
                    <a:pt x="16436" y="21176"/>
                    <a:pt x="17063" y="21072"/>
                    <a:pt x="17649" y="20926"/>
                  </a:cubicBezTo>
                  <a:cubicBezTo>
                    <a:pt x="18236" y="20779"/>
                    <a:pt x="18781" y="20590"/>
                    <a:pt x="19284" y="20306"/>
                  </a:cubicBezTo>
                  <a:cubicBezTo>
                    <a:pt x="19788" y="20022"/>
                    <a:pt x="20250" y="19643"/>
                    <a:pt x="20581" y="19221"/>
                  </a:cubicBezTo>
                  <a:cubicBezTo>
                    <a:pt x="20911" y="18799"/>
                    <a:pt x="21109" y="18333"/>
                    <a:pt x="21249" y="17834"/>
                  </a:cubicBezTo>
                  <a:cubicBezTo>
                    <a:pt x="21390" y="17334"/>
                    <a:pt x="21472" y="16800"/>
                    <a:pt x="21522" y="16241"/>
                  </a:cubicBezTo>
                  <a:cubicBezTo>
                    <a:pt x="21571" y="15681"/>
                    <a:pt x="21588" y="15095"/>
                    <a:pt x="21555" y="14510"/>
                  </a:cubicBezTo>
                  <a:cubicBezTo>
                    <a:pt x="21522" y="13924"/>
                    <a:pt x="21439" y="13338"/>
                    <a:pt x="21299" y="12770"/>
                  </a:cubicBezTo>
                  <a:cubicBezTo>
                    <a:pt x="21159" y="12201"/>
                    <a:pt x="20960" y="11650"/>
                    <a:pt x="20721" y="11142"/>
                  </a:cubicBezTo>
                  <a:cubicBezTo>
                    <a:pt x="20482" y="10634"/>
                    <a:pt x="20201" y="10169"/>
                    <a:pt x="19920" y="9678"/>
                  </a:cubicBezTo>
                  <a:cubicBezTo>
                    <a:pt x="19639" y="9187"/>
                    <a:pt x="19359" y="8670"/>
                    <a:pt x="19127" y="8179"/>
                  </a:cubicBezTo>
                  <a:cubicBezTo>
                    <a:pt x="18896" y="7689"/>
                    <a:pt x="18715" y="7223"/>
                    <a:pt x="18549" y="6733"/>
                  </a:cubicBezTo>
                  <a:cubicBezTo>
                    <a:pt x="18384" y="6242"/>
                    <a:pt x="18236" y="5725"/>
                    <a:pt x="18079" y="5268"/>
                  </a:cubicBezTo>
                  <a:cubicBezTo>
                    <a:pt x="17922" y="4812"/>
                    <a:pt x="17757" y="4416"/>
                    <a:pt x="17567" y="3977"/>
                  </a:cubicBezTo>
                  <a:cubicBezTo>
                    <a:pt x="17377" y="3537"/>
                    <a:pt x="17162" y="3055"/>
                    <a:pt x="16923" y="2599"/>
                  </a:cubicBezTo>
                  <a:cubicBezTo>
                    <a:pt x="16683" y="2142"/>
                    <a:pt x="16419" y="1711"/>
                    <a:pt x="16089" y="1341"/>
                  </a:cubicBezTo>
                  <a:cubicBezTo>
                    <a:pt x="15759" y="971"/>
                    <a:pt x="15362" y="661"/>
                    <a:pt x="14850" y="514"/>
                  </a:cubicBezTo>
                  <a:cubicBezTo>
                    <a:pt x="14338" y="368"/>
                    <a:pt x="13711" y="385"/>
                    <a:pt x="13282" y="445"/>
                  </a:cubicBezTo>
                  <a:cubicBezTo>
                    <a:pt x="12852" y="506"/>
                    <a:pt x="12621" y="609"/>
                    <a:pt x="12390" y="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4" name="Drawing"/>
          <p:cNvGrpSpPr/>
          <p:nvPr/>
        </p:nvGrpSpPr>
        <p:grpSpPr>
          <a:xfrm>
            <a:off x="499398" y="2171700"/>
            <a:ext cx="11552902" cy="6838951"/>
            <a:chOff x="0" y="0"/>
            <a:chExt cx="11552902" cy="6838950"/>
          </a:xfrm>
        </p:grpSpPr>
        <p:sp>
          <p:nvSpPr>
            <p:cNvPr id="944" name="Line"/>
            <p:cNvSpPr/>
            <p:nvPr/>
          </p:nvSpPr>
          <p:spPr>
            <a:xfrm>
              <a:off x="1553895" y="414739"/>
              <a:ext cx="150073" cy="2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914" fill="norm" stroke="1" extrusionOk="0">
                  <a:moveTo>
                    <a:pt x="12113" y="4612"/>
                  </a:moveTo>
                  <a:cubicBezTo>
                    <a:pt x="11818" y="2812"/>
                    <a:pt x="11522" y="1012"/>
                    <a:pt x="10634" y="312"/>
                  </a:cubicBezTo>
                  <a:cubicBezTo>
                    <a:pt x="9746" y="-388"/>
                    <a:pt x="8267" y="12"/>
                    <a:pt x="6344" y="2312"/>
                  </a:cubicBezTo>
                  <a:cubicBezTo>
                    <a:pt x="4420" y="4612"/>
                    <a:pt x="2053" y="8812"/>
                    <a:pt x="870" y="12012"/>
                  </a:cubicBezTo>
                  <a:cubicBezTo>
                    <a:pt x="-314" y="15212"/>
                    <a:pt x="-314" y="17412"/>
                    <a:pt x="1018" y="18912"/>
                  </a:cubicBezTo>
                  <a:cubicBezTo>
                    <a:pt x="2349" y="20412"/>
                    <a:pt x="5012" y="21212"/>
                    <a:pt x="8415" y="20812"/>
                  </a:cubicBezTo>
                  <a:cubicBezTo>
                    <a:pt x="11818" y="20412"/>
                    <a:pt x="15960" y="18812"/>
                    <a:pt x="18327" y="16312"/>
                  </a:cubicBezTo>
                  <a:cubicBezTo>
                    <a:pt x="20694" y="13812"/>
                    <a:pt x="21286" y="10412"/>
                    <a:pt x="20842" y="7712"/>
                  </a:cubicBezTo>
                  <a:cubicBezTo>
                    <a:pt x="20398" y="5012"/>
                    <a:pt x="18919" y="3012"/>
                    <a:pt x="17291" y="2012"/>
                  </a:cubicBezTo>
                  <a:cubicBezTo>
                    <a:pt x="15664" y="1012"/>
                    <a:pt x="13889" y="1012"/>
                    <a:pt x="12261" y="1312"/>
                  </a:cubicBezTo>
                  <a:cubicBezTo>
                    <a:pt x="10634" y="1612"/>
                    <a:pt x="9154" y="2212"/>
                    <a:pt x="8859" y="2912"/>
                  </a:cubicBezTo>
                  <a:cubicBezTo>
                    <a:pt x="8563" y="3612"/>
                    <a:pt x="9450" y="4412"/>
                    <a:pt x="10190" y="4812"/>
                  </a:cubicBezTo>
                  <a:cubicBezTo>
                    <a:pt x="10930" y="5212"/>
                    <a:pt x="11522" y="5212"/>
                    <a:pt x="12113" y="5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748502" y="405908"/>
              <a:ext cx="127001" cy="19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4145"/>
                  </a:moveTo>
                  <a:cubicBezTo>
                    <a:pt x="1080" y="6419"/>
                    <a:pt x="2160" y="8692"/>
                    <a:pt x="2880" y="10966"/>
                  </a:cubicBezTo>
                  <a:cubicBezTo>
                    <a:pt x="3600" y="13240"/>
                    <a:pt x="3960" y="15513"/>
                    <a:pt x="4320" y="17446"/>
                  </a:cubicBezTo>
                  <a:cubicBezTo>
                    <a:pt x="4680" y="19379"/>
                    <a:pt x="5040" y="20970"/>
                    <a:pt x="5220" y="21198"/>
                  </a:cubicBezTo>
                  <a:cubicBezTo>
                    <a:pt x="5400" y="21425"/>
                    <a:pt x="5400" y="20288"/>
                    <a:pt x="5400" y="16878"/>
                  </a:cubicBezTo>
                  <a:cubicBezTo>
                    <a:pt x="5400" y="13467"/>
                    <a:pt x="5400" y="7783"/>
                    <a:pt x="5940" y="4486"/>
                  </a:cubicBezTo>
                  <a:cubicBezTo>
                    <a:pt x="6480" y="1189"/>
                    <a:pt x="7560" y="280"/>
                    <a:pt x="9000" y="52"/>
                  </a:cubicBezTo>
                  <a:cubicBezTo>
                    <a:pt x="10440" y="-175"/>
                    <a:pt x="12240" y="280"/>
                    <a:pt x="13860" y="2440"/>
                  </a:cubicBezTo>
                  <a:cubicBezTo>
                    <a:pt x="15480" y="4600"/>
                    <a:pt x="16920" y="8465"/>
                    <a:pt x="18180" y="11421"/>
                  </a:cubicBezTo>
                  <a:cubicBezTo>
                    <a:pt x="19440" y="14377"/>
                    <a:pt x="20520" y="16423"/>
                    <a:pt x="21600" y="18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907252" y="366824"/>
              <a:ext cx="127001" cy="17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2836"/>
                  </a:moveTo>
                  <a:cubicBezTo>
                    <a:pt x="3600" y="12339"/>
                    <a:pt x="7200" y="11843"/>
                    <a:pt x="10080" y="10353"/>
                  </a:cubicBezTo>
                  <a:cubicBezTo>
                    <a:pt x="12960" y="8863"/>
                    <a:pt x="15120" y="6380"/>
                    <a:pt x="16200" y="4394"/>
                  </a:cubicBezTo>
                  <a:cubicBezTo>
                    <a:pt x="17280" y="2408"/>
                    <a:pt x="17280" y="918"/>
                    <a:pt x="16380" y="298"/>
                  </a:cubicBezTo>
                  <a:cubicBezTo>
                    <a:pt x="15480" y="-323"/>
                    <a:pt x="13680" y="-75"/>
                    <a:pt x="11160" y="2036"/>
                  </a:cubicBezTo>
                  <a:cubicBezTo>
                    <a:pt x="8640" y="4146"/>
                    <a:pt x="5400" y="8118"/>
                    <a:pt x="3780" y="11222"/>
                  </a:cubicBezTo>
                  <a:cubicBezTo>
                    <a:pt x="2160" y="14325"/>
                    <a:pt x="2160" y="16560"/>
                    <a:pt x="3960" y="18174"/>
                  </a:cubicBezTo>
                  <a:cubicBezTo>
                    <a:pt x="5760" y="19787"/>
                    <a:pt x="9360" y="20780"/>
                    <a:pt x="12600" y="21029"/>
                  </a:cubicBezTo>
                  <a:cubicBezTo>
                    <a:pt x="15840" y="21277"/>
                    <a:pt x="18720" y="20780"/>
                    <a:pt x="21600" y="20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148552" y="41910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800"/>
                    <a:pt x="6857" y="12000"/>
                    <a:pt x="10457" y="84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314998" y="310605"/>
              <a:ext cx="93905" cy="22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207" fill="norm" stroke="1" extrusionOk="0">
                  <a:moveTo>
                    <a:pt x="20832" y="1869"/>
                  </a:moveTo>
                  <a:cubicBezTo>
                    <a:pt x="19423" y="1061"/>
                    <a:pt x="18015" y="254"/>
                    <a:pt x="14728" y="52"/>
                  </a:cubicBezTo>
                  <a:cubicBezTo>
                    <a:pt x="11441" y="-150"/>
                    <a:pt x="6275" y="254"/>
                    <a:pt x="3223" y="960"/>
                  </a:cubicBezTo>
                  <a:cubicBezTo>
                    <a:pt x="171" y="1667"/>
                    <a:pt x="-768" y="2676"/>
                    <a:pt x="641" y="4594"/>
                  </a:cubicBezTo>
                  <a:cubicBezTo>
                    <a:pt x="2049" y="6512"/>
                    <a:pt x="5806" y="9338"/>
                    <a:pt x="9562" y="11659"/>
                  </a:cubicBezTo>
                  <a:cubicBezTo>
                    <a:pt x="13319" y="13981"/>
                    <a:pt x="17075" y="15798"/>
                    <a:pt x="18719" y="17211"/>
                  </a:cubicBezTo>
                  <a:cubicBezTo>
                    <a:pt x="20362" y="18624"/>
                    <a:pt x="19893" y="19633"/>
                    <a:pt x="18015" y="20340"/>
                  </a:cubicBezTo>
                  <a:cubicBezTo>
                    <a:pt x="16136" y="21046"/>
                    <a:pt x="12849" y="21450"/>
                    <a:pt x="11441" y="21046"/>
                  </a:cubicBezTo>
                  <a:cubicBezTo>
                    <a:pt x="10032" y="20643"/>
                    <a:pt x="10502" y="19431"/>
                    <a:pt x="10971" y="18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459702" y="387349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817"/>
                    <a:pt x="10800" y="5635"/>
                    <a:pt x="14400" y="9235"/>
                  </a:cubicBezTo>
                  <a:cubicBezTo>
                    <a:pt x="18000" y="12835"/>
                    <a:pt x="19800" y="172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478752" y="277137"/>
              <a:ext cx="44451" cy="15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1328"/>
                  </a:moveTo>
                  <a:cubicBezTo>
                    <a:pt x="0" y="15782"/>
                    <a:pt x="0" y="10236"/>
                    <a:pt x="1029" y="6587"/>
                  </a:cubicBezTo>
                  <a:cubicBezTo>
                    <a:pt x="2057" y="2939"/>
                    <a:pt x="4114" y="1187"/>
                    <a:pt x="7714" y="458"/>
                  </a:cubicBezTo>
                  <a:cubicBezTo>
                    <a:pt x="11314" y="-272"/>
                    <a:pt x="16457" y="20"/>
                    <a:pt x="21600" y="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575181" y="23283"/>
              <a:ext cx="475072" cy="53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20" fill="norm" stroke="1" extrusionOk="0">
                  <a:moveTo>
                    <a:pt x="3979" y="15078"/>
                  </a:moveTo>
                  <a:cubicBezTo>
                    <a:pt x="3595" y="14824"/>
                    <a:pt x="3211" y="14569"/>
                    <a:pt x="2779" y="14485"/>
                  </a:cubicBezTo>
                  <a:cubicBezTo>
                    <a:pt x="2347" y="14400"/>
                    <a:pt x="1867" y="14485"/>
                    <a:pt x="1387" y="15120"/>
                  </a:cubicBezTo>
                  <a:cubicBezTo>
                    <a:pt x="907" y="15755"/>
                    <a:pt x="427" y="16941"/>
                    <a:pt x="187" y="17746"/>
                  </a:cubicBezTo>
                  <a:cubicBezTo>
                    <a:pt x="-53" y="18551"/>
                    <a:pt x="-53" y="18974"/>
                    <a:pt x="139" y="19355"/>
                  </a:cubicBezTo>
                  <a:cubicBezTo>
                    <a:pt x="331" y="19736"/>
                    <a:pt x="715" y="20075"/>
                    <a:pt x="1147" y="20160"/>
                  </a:cubicBezTo>
                  <a:cubicBezTo>
                    <a:pt x="1579" y="20245"/>
                    <a:pt x="2059" y="20075"/>
                    <a:pt x="2683" y="19271"/>
                  </a:cubicBezTo>
                  <a:cubicBezTo>
                    <a:pt x="3307" y="18466"/>
                    <a:pt x="4075" y="17026"/>
                    <a:pt x="4555" y="14824"/>
                  </a:cubicBezTo>
                  <a:cubicBezTo>
                    <a:pt x="5035" y="12621"/>
                    <a:pt x="5227" y="9656"/>
                    <a:pt x="5323" y="7793"/>
                  </a:cubicBezTo>
                  <a:cubicBezTo>
                    <a:pt x="5419" y="5929"/>
                    <a:pt x="5419" y="5167"/>
                    <a:pt x="5227" y="4913"/>
                  </a:cubicBezTo>
                  <a:cubicBezTo>
                    <a:pt x="5035" y="4659"/>
                    <a:pt x="4651" y="4913"/>
                    <a:pt x="4267" y="6014"/>
                  </a:cubicBezTo>
                  <a:cubicBezTo>
                    <a:pt x="3883" y="7115"/>
                    <a:pt x="3499" y="9064"/>
                    <a:pt x="3403" y="11139"/>
                  </a:cubicBezTo>
                  <a:cubicBezTo>
                    <a:pt x="3307" y="13214"/>
                    <a:pt x="3499" y="15416"/>
                    <a:pt x="3835" y="16941"/>
                  </a:cubicBezTo>
                  <a:cubicBezTo>
                    <a:pt x="4171" y="18466"/>
                    <a:pt x="4651" y="19313"/>
                    <a:pt x="5179" y="19779"/>
                  </a:cubicBezTo>
                  <a:cubicBezTo>
                    <a:pt x="5707" y="20245"/>
                    <a:pt x="6283" y="20329"/>
                    <a:pt x="7003" y="20033"/>
                  </a:cubicBezTo>
                  <a:cubicBezTo>
                    <a:pt x="7723" y="19736"/>
                    <a:pt x="8587" y="19059"/>
                    <a:pt x="9307" y="18212"/>
                  </a:cubicBezTo>
                  <a:cubicBezTo>
                    <a:pt x="10027" y="17365"/>
                    <a:pt x="10603" y="16348"/>
                    <a:pt x="10891" y="15628"/>
                  </a:cubicBezTo>
                  <a:cubicBezTo>
                    <a:pt x="11179" y="14908"/>
                    <a:pt x="11179" y="14485"/>
                    <a:pt x="10939" y="14315"/>
                  </a:cubicBezTo>
                  <a:cubicBezTo>
                    <a:pt x="10699" y="14146"/>
                    <a:pt x="10219" y="14231"/>
                    <a:pt x="9691" y="14654"/>
                  </a:cubicBezTo>
                  <a:cubicBezTo>
                    <a:pt x="9163" y="15078"/>
                    <a:pt x="8587" y="15840"/>
                    <a:pt x="8299" y="16602"/>
                  </a:cubicBezTo>
                  <a:cubicBezTo>
                    <a:pt x="8011" y="17365"/>
                    <a:pt x="8011" y="18127"/>
                    <a:pt x="8251" y="18678"/>
                  </a:cubicBezTo>
                  <a:cubicBezTo>
                    <a:pt x="8491" y="19228"/>
                    <a:pt x="8971" y="19567"/>
                    <a:pt x="9691" y="19736"/>
                  </a:cubicBezTo>
                  <a:cubicBezTo>
                    <a:pt x="10411" y="19906"/>
                    <a:pt x="11371" y="19906"/>
                    <a:pt x="12523" y="19440"/>
                  </a:cubicBezTo>
                  <a:cubicBezTo>
                    <a:pt x="13675" y="18974"/>
                    <a:pt x="15019" y="18042"/>
                    <a:pt x="15835" y="17365"/>
                  </a:cubicBezTo>
                  <a:cubicBezTo>
                    <a:pt x="16651" y="16687"/>
                    <a:pt x="16939" y="16264"/>
                    <a:pt x="17131" y="15840"/>
                  </a:cubicBezTo>
                  <a:cubicBezTo>
                    <a:pt x="17323" y="15416"/>
                    <a:pt x="17419" y="14993"/>
                    <a:pt x="17179" y="14781"/>
                  </a:cubicBezTo>
                  <a:cubicBezTo>
                    <a:pt x="16939" y="14569"/>
                    <a:pt x="16363" y="14569"/>
                    <a:pt x="15739" y="14908"/>
                  </a:cubicBezTo>
                  <a:cubicBezTo>
                    <a:pt x="15115" y="15247"/>
                    <a:pt x="14443" y="15925"/>
                    <a:pt x="14059" y="16729"/>
                  </a:cubicBezTo>
                  <a:cubicBezTo>
                    <a:pt x="13675" y="17534"/>
                    <a:pt x="13579" y="18466"/>
                    <a:pt x="13531" y="19144"/>
                  </a:cubicBezTo>
                  <a:cubicBezTo>
                    <a:pt x="13483" y="19821"/>
                    <a:pt x="13483" y="20245"/>
                    <a:pt x="13627" y="20626"/>
                  </a:cubicBezTo>
                  <a:cubicBezTo>
                    <a:pt x="13771" y="21007"/>
                    <a:pt x="14059" y="21346"/>
                    <a:pt x="14443" y="21473"/>
                  </a:cubicBezTo>
                  <a:cubicBezTo>
                    <a:pt x="14827" y="21600"/>
                    <a:pt x="15307" y="21515"/>
                    <a:pt x="16027" y="20668"/>
                  </a:cubicBezTo>
                  <a:cubicBezTo>
                    <a:pt x="16747" y="19821"/>
                    <a:pt x="17707" y="18212"/>
                    <a:pt x="18475" y="15882"/>
                  </a:cubicBezTo>
                  <a:cubicBezTo>
                    <a:pt x="19243" y="13553"/>
                    <a:pt x="19819" y="10504"/>
                    <a:pt x="20203" y="7878"/>
                  </a:cubicBezTo>
                  <a:cubicBezTo>
                    <a:pt x="20587" y="5252"/>
                    <a:pt x="20779" y="3049"/>
                    <a:pt x="20827" y="1736"/>
                  </a:cubicBezTo>
                  <a:cubicBezTo>
                    <a:pt x="20875" y="424"/>
                    <a:pt x="20779" y="0"/>
                    <a:pt x="20635" y="0"/>
                  </a:cubicBezTo>
                  <a:cubicBezTo>
                    <a:pt x="20491" y="0"/>
                    <a:pt x="20299" y="424"/>
                    <a:pt x="20155" y="2160"/>
                  </a:cubicBezTo>
                  <a:cubicBezTo>
                    <a:pt x="20011" y="3896"/>
                    <a:pt x="19915" y="6946"/>
                    <a:pt x="20011" y="9656"/>
                  </a:cubicBezTo>
                  <a:cubicBezTo>
                    <a:pt x="20107" y="12367"/>
                    <a:pt x="20395" y="14739"/>
                    <a:pt x="20683" y="16221"/>
                  </a:cubicBezTo>
                  <a:cubicBezTo>
                    <a:pt x="20971" y="17704"/>
                    <a:pt x="21259" y="18296"/>
                    <a:pt x="21547" y="18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745824" y="355600"/>
              <a:ext cx="301379" cy="21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5" fill="norm" stroke="1" extrusionOk="0">
                  <a:moveTo>
                    <a:pt x="2022" y="0"/>
                  </a:moveTo>
                  <a:cubicBezTo>
                    <a:pt x="1417" y="1906"/>
                    <a:pt x="813" y="3812"/>
                    <a:pt x="436" y="7094"/>
                  </a:cubicBezTo>
                  <a:cubicBezTo>
                    <a:pt x="58" y="10376"/>
                    <a:pt x="-93" y="15035"/>
                    <a:pt x="58" y="17788"/>
                  </a:cubicBezTo>
                  <a:cubicBezTo>
                    <a:pt x="209" y="20541"/>
                    <a:pt x="662" y="21388"/>
                    <a:pt x="1720" y="21494"/>
                  </a:cubicBezTo>
                  <a:cubicBezTo>
                    <a:pt x="2777" y="21600"/>
                    <a:pt x="4438" y="20965"/>
                    <a:pt x="5873" y="17788"/>
                  </a:cubicBezTo>
                  <a:cubicBezTo>
                    <a:pt x="7308" y="14612"/>
                    <a:pt x="8517" y="8894"/>
                    <a:pt x="9121" y="5506"/>
                  </a:cubicBezTo>
                  <a:cubicBezTo>
                    <a:pt x="9725" y="2118"/>
                    <a:pt x="9725" y="1059"/>
                    <a:pt x="9650" y="1165"/>
                  </a:cubicBezTo>
                  <a:cubicBezTo>
                    <a:pt x="9574" y="1271"/>
                    <a:pt x="9423" y="2541"/>
                    <a:pt x="9272" y="4765"/>
                  </a:cubicBezTo>
                  <a:cubicBezTo>
                    <a:pt x="9121" y="6988"/>
                    <a:pt x="8970" y="10165"/>
                    <a:pt x="8970" y="12388"/>
                  </a:cubicBezTo>
                  <a:cubicBezTo>
                    <a:pt x="8970" y="14612"/>
                    <a:pt x="9121" y="15882"/>
                    <a:pt x="9650" y="16624"/>
                  </a:cubicBezTo>
                  <a:cubicBezTo>
                    <a:pt x="10178" y="17365"/>
                    <a:pt x="11085" y="17576"/>
                    <a:pt x="11764" y="17259"/>
                  </a:cubicBezTo>
                  <a:cubicBezTo>
                    <a:pt x="12444" y="16941"/>
                    <a:pt x="12897" y="16094"/>
                    <a:pt x="13426" y="14506"/>
                  </a:cubicBezTo>
                  <a:cubicBezTo>
                    <a:pt x="13955" y="12918"/>
                    <a:pt x="14559" y="10588"/>
                    <a:pt x="14936" y="8894"/>
                  </a:cubicBezTo>
                  <a:cubicBezTo>
                    <a:pt x="15314" y="7200"/>
                    <a:pt x="15465" y="6141"/>
                    <a:pt x="15616" y="6141"/>
                  </a:cubicBezTo>
                  <a:cubicBezTo>
                    <a:pt x="15767" y="6141"/>
                    <a:pt x="15918" y="7200"/>
                    <a:pt x="15994" y="8682"/>
                  </a:cubicBezTo>
                  <a:cubicBezTo>
                    <a:pt x="16069" y="10165"/>
                    <a:pt x="16069" y="12071"/>
                    <a:pt x="15918" y="13976"/>
                  </a:cubicBezTo>
                  <a:cubicBezTo>
                    <a:pt x="15767" y="15882"/>
                    <a:pt x="15465" y="17788"/>
                    <a:pt x="15238" y="18212"/>
                  </a:cubicBezTo>
                  <a:cubicBezTo>
                    <a:pt x="15012" y="18635"/>
                    <a:pt x="14861" y="17576"/>
                    <a:pt x="14861" y="14929"/>
                  </a:cubicBezTo>
                  <a:cubicBezTo>
                    <a:pt x="14861" y="12282"/>
                    <a:pt x="15012" y="8047"/>
                    <a:pt x="15314" y="5400"/>
                  </a:cubicBezTo>
                  <a:cubicBezTo>
                    <a:pt x="15616" y="2753"/>
                    <a:pt x="16069" y="1694"/>
                    <a:pt x="16673" y="1059"/>
                  </a:cubicBezTo>
                  <a:cubicBezTo>
                    <a:pt x="17278" y="424"/>
                    <a:pt x="18033" y="212"/>
                    <a:pt x="18637" y="635"/>
                  </a:cubicBezTo>
                  <a:cubicBezTo>
                    <a:pt x="19241" y="1059"/>
                    <a:pt x="19694" y="2118"/>
                    <a:pt x="19997" y="4553"/>
                  </a:cubicBezTo>
                  <a:cubicBezTo>
                    <a:pt x="20299" y="6988"/>
                    <a:pt x="20450" y="10800"/>
                    <a:pt x="20676" y="13447"/>
                  </a:cubicBezTo>
                  <a:cubicBezTo>
                    <a:pt x="20903" y="16094"/>
                    <a:pt x="21205" y="17576"/>
                    <a:pt x="21507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085897" y="326046"/>
              <a:ext cx="155069" cy="46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4" fill="norm" stroke="1" extrusionOk="0">
                  <a:moveTo>
                    <a:pt x="4296" y="4549"/>
                  </a:moveTo>
                  <a:cubicBezTo>
                    <a:pt x="4588" y="7455"/>
                    <a:pt x="4880" y="10361"/>
                    <a:pt x="4588" y="13025"/>
                  </a:cubicBezTo>
                  <a:cubicBezTo>
                    <a:pt x="4296" y="15688"/>
                    <a:pt x="3421" y="18110"/>
                    <a:pt x="2691" y="19563"/>
                  </a:cubicBezTo>
                  <a:cubicBezTo>
                    <a:pt x="1961" y="21016"/>
                    <a:pt x="1377" y="21500"/>
                    <a:pt x="940" y="21452"/>
                  </a:cubicBezTo>
                  <a:cubicBezTo>
                    <a:pt x="502" y="21403"/>
                    <a:pt x="210" y="20822"/>
                    <a:pt x="64" y="18836"/>
                  </a:cubicBezTo>
                  <a:cubicBezTo>
                    <a:pt x="-82" y="16851"/>
                    <a:pt x="-82" y="13461"/>
                    <a:pt x="1232" y="10409"/>
                  </a:cubicBezTo>
                  <a:cubicBezTo>
                    <a:pt x="2545" y="7358"/>
                    <a:pt x="5172" y="4646"/>
                    <a:pt x="7507" y="2951"/>
                  </a:cubicBezTo>
                  <a:cubicBezTo>
                    <a:pt x="9842" y="1256"/>
                    <a:pt x="11886" y="578"/>
                    <a:pt x="13637" y="239"/>
                  </a:cubicBezTo>
                  <a:cubicBezTo>
                    <a:pt x="15388" y="-100"/>
                    <a:pt x="16848" y="-100"/>
                    <a:pt x="18307" y="384"/>
                  </a:cubicBezTo>
                  <a:cubicBezTo>
                    <a:pt x="19767" y="869"/>
                    <a:pt x="21226" y="1837"/>
                    <a:pt x="21372" y="3048"/>
                  </a:cubicBezTo>
                  <a:cubicBezTo>
                    <a:pt x="21518" y="4259"/>
                    <a:pt x="20350" y="5712"/>
                    <a:pt x="18307" y="6680"/>
                  </a:cubicBezTo>
                  <a:cubicBezTo>
                    <a:pt x="16264" y="7649"/>
                    <a:pt x="13345" y="8133"/>
                    <a:pt x="10426" y="8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287286" y="338474"/>
              <a:ext cx="172667" cy="15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7" fill="norm" stroke="1" extrusionOk="0">
                  <a:moveTo>
                    <a:pt x="8054" y="8727"/>
                  </a:moveTo>
                  <a:cubicBezTo>
                    <a:pt x="9108" y="7527"/>
                    <a:pt x="10161" y="6327"/>
                    <a:pt x="11083" y="4827"/>
                  </a:cubicBezTo>
                  <a:cubicBezTo>
                    <a:pt x="12005" y="3327"/>
                    <a:pt x="12795" y="1527"/>
                    <a:pt x="12268" y="627"/>
                  </a:cubicBezTo>
                  <a:cubicBezTo>
                    <a:pt x="11742" y="-273"/>
                    <a:pt x="9898" y="-273"/>
                    <a:pt x="7790" y="1077"/>
                  </a:cubicBezTo>
                  <a:cubicBezTo>
                    <a:pt x="5683" y="2427"/>
                    <a:pt x="3312" y="5127"/>
                    <a:pt x="1864" y="7977"/>
                  </a:cubicBezTo>
                  <a:cubicBezTo>
                    <a:pt x="415" y="10827"/>
                    <a:pt x="-112" y="13827"/>
                    <a:pt x="20" y="16077"/>
                  </a:cubicBezTo>
                  <a:cubicBezTo>
                    <a:pt x="151" y="18327"/>
                    <a:pt x="942" y="19827"/>
                    <a:pt x="2522" y="19977"/>
                  </a:cubicBezTo>
                  <a:cubicBezTo>
                    <a:pt x="4103" y="20127"/>
                    <a:pt x="6473" y="18927"/>
                    <a:pt x="8054" y="17577"/>
                  </a:cubicBezTo>
                  <a:cubicBezTo>
                    <a:pt x="9634" y="16227"/>
                    <a:pt x="10425" y="14727"/>
                    <a:pt x="10951" y="12927"/>
                  </a:cubicBezTo>
                  <a:cubicBezTo>
                    <a:pt x="11478" y="11127"/>
                    <a:pt x="11742" y="9027"/>
                    <a:pt x="11742" y="8727"/>
                  </a:cubicBezTo>
                  <a:cubicBezTo>
                    <a:pt x="11742" y="8427"/>
                    <a:pt x="11478" y="9927"/>
                    <a:pt x="12005" y="10677"/>
                  </a:cubicBezTo>
                  <a:cubicBezTo>
                    <a:pt x="12532" y="11427"/>
                    <a:pt x="13849" y="11427"/>
                    <a:pt x="15034" y="10977"/>
                  </a:cubicBezTo>
                  <a:cubicBezTo>
                    <a:pt x="16220" y="10527"/>
                    <a:pt x="17273" y="9627"/>
                    <a:pt x="18064" y="10527"/>
                  </a:cubicBezTo>
                  <a:cubicBezTo>
                    <a:pt x="18854" y="11427"/>
                    <a:pt x="19381" y="14127"/>
                    <a:pt x="19908" y="16227"/>
                  </a:cubicBezTo>
                  <a:cubicBezTo>
                    <a:pt x="20434" y="18327"/>
                    <a:pt x="20961" y="19827"/>
                    <a:pt x="21488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447252" y="298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524898" y="127997"/>
              <a:ext cx="356271" cy="36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0" fill="norm" stroke="1" extrusionOk="0">
                  <a:moveTo>
                    <a:pt x="680" y="12902"/>
                  </a:moveTo>
                  <a:cubicBezTo>
                    <a:pt x="935" y="13519"/>
                    <a:pt x="1191" y="14136"/>
                    <a:pt x="1383" y="15000"/>
                  </a:cubicBezTo>
                  <a:cubicBezTo>
                    <a:pt x="1575" y="15864"/>
                    <a:pt x="1702" y="16975"/>
                    <a:pt x="1447" y="17592"/>
                  </a:cubicBezTo>
                  <a:cubicBezTo>
                    <a:pt x="1191" y="18209"/>
                    <a:pt x="552" y="18333"/>
                    <a:pt x="233" y="18086"/>
                  </a:cubicBezTo>
                  <a:cubicBezTo>
                    <a:pt x="-87" y="17839"/>
                    <a:pt x="-87" y="17222"/>
                    <a:pt x="296" y="16358"/>
                  </a:cubicBezTo>
                  <a:cubicBezTo>
                    <a:pt x="680" y="15494"/>
                    <a:pt x="1447" y="14383"/>
                    <a:pt x="2086" y="13643"/>
                  </a:cubicBezTo>
                  <a:cubicBezTo>
                    <a:pt x="2725" y="12902"/>
                    <a:pt x="3236" y="12532"/>
                    <a:pt x="4131" y="12593"/>
                  </a:cubicBezTo>
                  <a:cubicBezTo>
                    <a:pt x="5025" y="12655"/>
                    <a:pt x="6304" y="13149"/>
                    <a:pt x="7262" y="13334"/>
                  </a:cubicBezTo>
                  <a:cubicBezTo>
                    <a:pt x="8221" y="13519"/>
                    <a:pt x="8860" y="13396"/>
                    <a:pt x="9243" y="12902"/>
                  </a:cubicBezTo>
                  <a:cubicBezTo>
                    <a:pt x="9627" y="12408"/>
                    <a:pt x="9754" y="11544"/>
                    <a:pt x="9499" y="11236"/>
                  </a:cubicBezTo>
                  <a:cubicBezTo>
                    <a:pt x="9243" y="10927"/>
                    <a:pt x="8604" y="11174"/>
                    <a:pt x="8029" y="11853"/>
                  </a:cubicBezTo>
                  <a:cubicBezTo>
                    <a:pt x="7454" y="12532"/>
                    <a:pt x="6943" y="13643"/>
                    <a:pt x="6687" y="14507"/>
                  </a:cubicBezTo>
                  <a:cubicBezTo>
                    <a:pt x="6431" y="15371"/>
                    <a:pt x="6431" y="15988"/>
                    <a:pt x="6559" y="16605"/>
                  </a:cubicBezTo>
                  <a:cubicBezTo>
                    <a:pt x="6687" y="17222"/>
                    <a:pt x="6943" y="17839"/>
                    <a:pt x="7390" y="18209"/>
                  </a:cubicBezTo>
                  <a:cubicBezTo>
                    <a:pt x="7837" y="18580"/>
                    <a:pt x="8476" y="18703"/>
                    <a:pt x="9946" y="18333"/>
                  </a:cubicBezTo>
                  <a:cubicBezTo>
                    <a:pt x="11416" y="17963"/>
                    <a:pt x="13717" y="17099"/>
                    <a:pt x="15186" y="16481"/>
                  </a:cubicBezTo>
                  <a:cubicBezTo>
                    <a:pt x="16656" y="15864"/>
                    <a:pt x="17295" y="15494"/>
                    <a:pt x="17231" y="15432"/>
                  </a:cubicBezTo>
                  <a:cubicBezTo>
                    <a:pt x="17167" y="15371"/>
                    <a:pt x="16401" y="15617"/>
                    <a:pt x="15698" y="16420"/>
                  </a:cubicBezTo>
                  <a:cubicBezTo>
                    <a:pt x="14995" y="17222"/>
                    <a:pt x="14356" y="18580"/>
                    <a:pt x="14100" y="19567"/>
                  </a:cubicBezTo>
                  <a:cubicBezTo>
                    <a:pt x="13844" y="20555"/>
                    <a:pt x="13972" y="21172"/>
                    <a:pt x="14356" y="21357"/>
                  </a:cubicBezTo>
                  <a:cubicBezTo>
                    <a:pt x="14739" y="21542"/>
                    <a:pt x="15378" y="21295"/>
                    <a:pt x="16145" y="19814"/>
                  </a:cubicBezTo>
                  <a:cubicBezTo>
                    <a:pt x="16912" y="18333"/>
                    <a:pt x="17806" y="15617"/>
                    <a:pt x="18637" y="12347"/>
                  </a:cubicBezTo>
                  <a:cubicBezTo>
                    <a:pt x="19468" y="9076"/>
                    <a:pt x="20235" y="5249"/>
                    <a:pt x="20746" y="2966"/>
                  </a:cubicBezTo>
                  <a:cubicBezTo>
                    <a:pt x="21257" y="683"/>
                    <a:pt x="21513" y="-58"/>
                    <a:pt x="21513" y="4"/>
                  </a:cubicBezTo>
                  <a:cubicBezTo>
                    <a:pt x="21513" y="65"/>
                    <a:pt x="21257" y="929"/>
                    <a:pt x="20746" y="3583"/>
                  </a:cubicBezTo>
                  <a:cubicBezTo>
                    <a:pt x="20235" y="6237"/>
                    <a:pt x="19468" y="10680"/>
                    <a:pt x="19276" y="13766"/>
                  </a:cubicBezTo>
                  <a:cubicBezTo>
                    <a:pt x="19085" y="16852"/>
                    <a:pt x="19468" y="18580"/>
                    <a:pt x="19851" y="2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604187" y="95250"/>
              <a:ext cx="195616" cy="36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94" fill="norm" stroke="1" extrusionOk="0">
                  <a:moveTo>
                    <a:pt x="13653" y="0"/>
                  </a:moveTo>
                  <a:cubicBezTo>
                    <a:pt x="11355" y="4245"/>
                    <a:pt x="9057" y="8490"/>
                    <a:pt x="7908" y="11799"/>
                  </a:cubicBezTo>
                  <a:cubicBezTo>
                    <a:pt x="6759" y="15108"/>
                    <a:pt x="6759" y="17480"/>
                    <a:pt x="7449" y="19040"/>
                  </a:cubicBezTo>
                  <a:cubicBezTo>
                    <a:pt x="8138" y="20601"/>
                    <a:pt x="9517" y="21350"/>
                    <a:pt x="10551" y="21475"/>
                  </a:cubicBezTo>
                  <a:cubicBezTo>
                    <a:pt x="11585" y="21600"/>
                    <a:pt x="12274" y="21101"/>
                    <a:pt x="12159" y="19790"/>
                  </a:cubicBezTo>
                  <a:cubicBezTo>
                    <a:pt x="12045" y="18479"/>
                    <a:pt x="11125" y="16356"/>
                    <a:pt x="9747" y="14795"/>
                  </a:cubicBezTo>
                  <a:cubicBezTo>
                    <a:pt x="8368" y="13235"/>
                    <a:pt x="6530" y="12236"/>
                    <a:pt x="4576" y="11674"/>
                  </a:cubicBezTo>
                  <a:cubicBezTo>
                    <a:pt x="2623" y="11112"/>
                    <a:pt x="555" y="10987"/>
                    <a:pt x="96" y="10987"/>
                  </a:cubicBezTo>
                  <a:cubicBezTo>
                    <a:pt x="-364" y="10987"/>
                    <a:pt x="785" y="11112"/>
                    <a:pt x="4576" y="11175"/>
                  </a:cubicBezTo>
                  <a:cubicBezTo>
                    <a:pt x="8368" y="11237"/>
                    <a:pt x="14802" y="11237"/>
                    <a:pt x="21236" y="1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850602" y="3238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060946" y="63499"/>
              <a:ext cx="69057" cy="39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9" fill="norm" stroke="1" extrusionOk="0">
                  <a:moveTo>
                    <a:pt x="21354" y="0"/>
                  </a:moveTo>
                  <a:cubicBezTo>
                    <a:pt x="15463" y="3771"/>
                    <a:pt x="9572" y="7543"/>
                    <a:pt x="5972" y="10400"/>
                  </a:cubicBezTo>
                  <a:cubicBezTo>
                    <a:pt x="2372" y="13257"/>
                    <a:pt x="1063" y="15200"/>
                    <a:pt x="409" y="16743"/>
                  </a:cubicBezTo>
                  <a:cubicBezTo>
                    <a:pt x="-246" y="18286"/>
                    <a:pt x="-246" y="19429"/>
                    <a:pt x="1390" y="20229"/>
                  </a:cubicBezTo>
                  <a:cubicBezTo>
                    <a:pt x="3027" y="21029"/>
                    <a:pt x="6299" y="21486"/>
                    <a:pt x="9245" y="21543"/>
                  </a:cubicBezTo>
                  <a:cubicBezTo>
                    <a:pt x="12190" y="21600"/>
                    <a:pt x="14809" y="21257"/>
                    <a:pt x="16118" y="20514"/>
                  </a:cubicBezTo>
                  <a:cubicBezTo>
                    <a:pt x="17427" y="19771"/>
                    <a:pt x="17427" y="18629"/>
                    <a:pt x="17427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028402" y="255008"/>
              <a:ext cx="352657" cy="20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11" fill="norm" stroke="1" extrusionOk="0">
                  <a:moveTo>
                    <a:pt x="0" y="3268"/>
                  </a:moveTo>
                  <a:cubicBezTo>
                    <a:pt x="517" y="2593"/>
                    <a:pt x="1035" y="1918"/>
                    <a:pt x="2005" y="2143"/>
                  </a:cubicBezTo>
                  <a:cubicBezTo>
                    <a:pt x="2975" y="2368"/>
                    <a:pt x="4398" y="3493"/>
                    <a:pt x="5756" y="4393"/>
                  </a:cubicBezTo>
                  <a:cubicBezTo>
                    <a:pt x="7114" y="5293"/>
                    <a:pt x="8407" y="5968"/>
                    <a:pt x="9377" y="6306"/>
                  </a:cubicBezTo>
                  <a:cubicBezTo>
                    <a:pt x="10347" y="6643"/>
                    <a:pt x="10994" y="6643"/>
                    <a:pt x="11576" y="6193"/>
                  </a:cubicBezTo>
                  <a:cubicBezTo>
                    <a:pt x="12158" y="5743"/>
                    <a:pt x="12675" y="4843"/>
                    <a:pt x="12611" y="4168"/>
                  </a:cubicBezTo>
                  <a:cubicBezTo>
                    <a:pt x="12546" y="3493"/>
                    <a:pt x="11899" y="3043"/>
                    <a:pt x="11188" y="3381"/>
                  </a:cubicBezTo>
                  <a:cubicBezTo>
                    <a:pt x="10477" y="3718"/>
                    <a:pt x="9701" y="4843"/>
                    <a:pt x="9248" y="5968"/>
                  </a:cubicBezTo>
                  <a:cubicBezTo>
                    <a:pt x="8795" y="7093"/>
                    <a:pt x="8666" y="8218"/>
                    <a:pt x="8601" y="9681"/>
                  </a:cubicBezTo>
                  <a:cubicBezTo>
                    <a:pt x="8537" y="11143"/>
                    <a:pt x="8537" y="12943"/>
                    <a:pt x="8860" y="14181"/>
                  </a:cubicBezTo>
                  <a:cubicBezTo>
                    <a:pt x="9183" y="15418"/>
                    <a:pt x="9830" y="16093"/>
                    <a:pt x="11123" y="16430"/>
                  </a:cubicBezTo>
                  <a:cubicBezTo>
                    <a:pt x="12417" y="16768"/>
                    <a:pt x="14357" y="16768"/>
                    <a:pt x="16168" y="15080"/>
                  </a:cubicBezTo>
                  <a:cubicBezTo>
                    <a:pt x="17978" y="13393"/>
                    <a:pt x="19660" y="10018"/>
                    <a:pt x="20565" y="7768"/>
                  </a:cubicBezTo>
                  <a:cubicBezTo>
                    <a:pt x="21471" y="5518"/>
                    <a:pt x="21600" y="4393"/>
                    <a:pt x="21535" y="3268"/>
                  </a:cubicBezTo>
                  <a:cubicBezTo>
                    <a:pt x="21471" y="2143"/>
                    <a:pt x="21212" y="1018"/>
                    <a:pt x="20695" y="456"/>
                  </a:cubicBezTo>
                  <a:cubicBezTo>
                    <a:pt x="20177" y="-107"/>
                    <a:pt x="19401" y="-107"/>
                    <a:pt x="18690" y="231"/>
                  </a:cubicBezTo>
                  <a:cubicBezTo>
                    <a:pt x="17978" y="568"/>
                    <a:pt x="17332" y="1243"/>
                    <a:pt x="17073" y="2706"/>
                  </a:cubicBezTo>
                  <a:cubicBezTo>
                    <a:pt x="16814" y="4168"/>
                    <a:pt x="16944" y="6418"/>
                    <a:pt x="17590" y="8893"/>
                  </a:cubicBezTo>
                  <a:cubicBezTo>
                    <a:pt x="18237" y="11368"/>
                    <a:pt x="19401" y="14068"/>
                    <a:pt x="20113" y="15981"/>
                  </a:cubicBezTo>
                  <a:cubicBezTo>
                    <a:pt x="20824" y="17893"/>
                    <a:pt x="21083" y="19018"/>
                    <a:pt x="20953" y="19918"/>
                  </a:cubicBezTo>
                  <a:cubicBezTo>
                    <a:pt x="20824" y="20818"/>
                    <a:pt x="20307" y="21493"/>
                    <a:pt x="19660" y="21268"/>
                  </a:cubicBezTo>
                  <a:cubicBezTo>
                    <a:pt x="19013" y="21043"/>
                    <a:pt x="18237" y="19918"/>
                    <a:pt x="17461" y="18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453801" y="0"/>
              <a:ext cx="9530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77" y="2541"/>
                    <a:pt x="10812" y="5082"/>
                    <a:pt x="7055" y="7782"/>
                  </a:cubicBezTo>
                  <a:cubicBezTo>
                    <a:pt x="3299" y="10482"/>
                    <a:pt x="951" y="13341"/>
                    <a:pt x="246" y="15671"/>
                  </a:cubicBezTo>
                  <a:cubicBezTo>
                    <a:pt x="-458" y="18000"/>
                    <a:pt x="481" y="19800"/>
                    <a:pt x="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352252" y="2730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710402" y="698499"/>
              <a:ext cx="4298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" y="21176"/>
                    <a:pt x="808" y="20753"/>
                    <a:pt x="1239" y="20471"/>
                  </a:cubicBezTo>
                  <a:cubicBezTo>
                    <a:pt x="1670" y="20188"/>
                    <a:pt x="2127" y="20047"/>
                    <a:pt x="2568" y="19906"/>
                  </a:cubicBezTo>
                  <a:cubicBezTo>
                    <a:pt x="3010" y="19765"/>
                    <a:pt x="3435" y="19624"/>
                    <a:pt x="3807" y="19412"/>
                  </a:cubicBezTo>
                  <a:cubicBezTo>
                    <a:pt x="4180" y="19200"/>
                    <a:pt x="4499" y="18918"/>
                    <a:pt x="4839" y="18494"/>
                  </a:cubicBezTo>
                  <a:cubicBezTo>
                    <a:pt x="5179" y="18071"/>
                    <a:pt x="5541" y="17506"/>
                    <a:pt x="5897" y="16941"/>
                  </a:cubicBezTo>
                  <a:cubicBezTo>
                    <a:pt x="6253" y="16376"/>
                    <a:pt x="6604" y="15812"/>
                    <a:pt x="6998" y="15176"/>
                  </a:cubicBezTo>
                  <a:cubicBezTo>
                    <a:pt x="7391" y="14541"/>
                    <a:pt x="7827" y="13835"/>
                    <a:pt x="8269" y="13200"/>
                  </a:cubicBezTo>
                  <a:cubicBezTo>
                    <a:pt x="8710" y="12565"/>
                    <a:pt x="9157" y="12000"/>
                    <a:pt x="9497" y="11576"/>
                  </a:cubicBezTo>
                  <a:cubicBezTo>
                    <a:pt x="9838" y="11153"/>
                    <a:pt x="10071" y="10871"/>
                    <a:pt x="10316" y="10518"/>
                  </a:cubicBezTo>
                  <a:cubicBezTo>
                    <a:pt x="10561" y="10165"/>
                    <a:pt x="10816" y="9741"/>
                    <a:pt x="11071" y="9388"/>
                  </a:cubicBezTo>
                  <a:cubicBezTo>
                    <a:pt x="11326" y="9035"/>
                    <a:pt x="11582" y="8753"/>
                    <a:pt x="11943" y="8329"/>
                  </a:cubicBezTo>
                  <a:cubicBezTo>
                    <a:pt x="12305" y="7906"/>
                    <a:pt x="12773" y="7341"/>
                    <a:pt x="13241" y="6776"/>
                  </a:cubicBezTo>
                  <a:cubicBezTo>
                    <a:pt x="13709" y="6212"/>
                    <a:pt x="14177" y="5647"/>
                    <a:pt x="14639" y="5153"/>
                  </a:cubicBezTo>
                  <a:cubicBezTo>
                    <a:pt x="15102" y="4659"/>
                    <a:pt x="15559" y="4235"/>
                    <a:pt x="15985" y="3812"/>
                  </a:cubicBezTo>
                  <a:cubicBezTo>
                    <a:pt x="16410" y="3388"/>
                    <a:pt x="16804" y="2965"/>
                    <a:pt x="17170" y="2682"/>
                  </a:cubicBezTo>
                  <a:cubicBezTo>
                    <a:pt x="17537" y="2400"/>
                    <a:pt x="17878" y="2259"/>
                    <a:pt x="18255" y="2047"/>
                  </a:cubicBezTo>
                  <a:cubicBezTo>
                    <a:pt x="18633" y="1835"/>
                    <a:pt x="19048" y="1553"/>
                    <a:pt x="19494" y="1412"/>
                  </a:cubicBezTo>
                  <a:cubicBezTo>
                    <a:pt x="19941" y="1271"/>
                    <a:pt x="20419" y="1271"/>
                    <a:pt x="20776" y="1059"/>
                  </a:cubicBezTo>
                  <a:cubicBezTo>
                    <a:pt x="21132" y="847"/>
                    <a:pt x="21366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646902" y="882649"/>
              <a:ext cx="3511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" y="20160"/>
                    <a:pt x="885" y="18720"/>
                    <a:pt x="1315" y="17640"/>
                  </a:cubicBezTo>
                  <a:cubicBezTo>
                    <a:pt x="1745" y="16560"/>
                    <a:pt x="2161" y="15840"/>
                    <a:pt x="2637" y="15240"/>
                  </a:cubicBezTo>
                  <a:cubicBezTo>
                    <a:pt x="3112" y="14640"/>
                    <a:pt x="3646" y="14160"/>
                    <a:pt x="4114" y="13800"/>
                  </a:cubicBezTo>
                  <a:cubicBezTo>
                    <a:pt x="4583" y="13440"/>
                    <a:pt x="4987" y="13200"/>
                    <a:pt x="5410" y="12900"/>
                  </a:cubicBezTo>
                  <a:cubicBezTo>
                    <a:pt x="5833" y="12600"/>
                    <a:pt x="6276" y="12240"/>
                    <a:pt x="6718" y="11880"/>
                  </a:cubicBezTo>
                  <a:cubicBezTo>
                    <a:pt x="7161" y="11520"/>
                    <a:pt x="7604" y="11160"/>
                    <a:pt x="8053" y="10800"/>
                  </a:cubicBezTo>
                  <a:cubicBezTo>
                    <a:pt x="8502" y="10440"/>
                    <a:pt x="8958" y="10080"/>
                    <a:pt x="9446" y="9720"/>
                  </a:cubicBezTo>
                  <a:cubicBezTo>
                    <a:pt x="9934" y="9360"/>
                    <a:pt x="10455" y="9000"/>
                    <a:pt x="10976" y="8640"/>
                  </a:cubicBezTo>
                  <a:cubicBezTo>
                    <a:pt x="11497" y="8280"/>
                    <a:pt x="12017" y="7920"/>
                    <a:pt x="12532" y="7560"/>
                  </a:cubicBezTo>
                  <a:cubicBezTo>
                    <a:pt x="13046" y="7200"/>
                    <a:pt x="13554" y="6840"/>
                    <a:pt x="14081" y="6480"/>
                  </a:cubicBezTo>
                  <a:cubicBezTo>
                    <a:pt x="14608" y="6120"/>
                    <a:pt x="15155" y="5760"/>
                    <a:pt x="15695" y="5340"/>
                  </a:cubicBezTo>
                  <a:cubicBezTo>
                    <a:pt x="16236" y="4920"/>
                    <a:pt x="16770" y="4440"/>
                    <a:pt x="17414" y="3900"/>
                  </a:cubicBezTo>
                  <a:cubicBezTo>
                    <a:pt x="18059" y="3360"/>
                    <a:pt x="18814" y="2760"/>
                    <a:pt x="19406" y="2220"/>
                  </a:cubicBezTo>
                  <a:cubicBezTo>
                    <a:pt x="19999" y="1680"/>
                    <a:pt x="20428" y="1200"/>
                    <a:pt x="20767" y="840"/>
                  </a:cubicBezTo>
                  <a:cubicBezTo>
                    <a:pt x="21105" y="480"/>
                    <a:pt x="21353" y="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626356" y="1454149"/>
              <a:ext cx="296897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726" y="0"/>
                  </a:moveTo>
                  <a:cubicBezTo>
                    <a:pt x="2492" y="3582"/>
                    <a:pt x="3258" y="7164"/>
                    <a:pt x="3871" y="10583"/>
                  </a:cubicBezTo>
                  <a:cubicBezTo>
                    <a:pt x="4484" y="14002"/>
                    <a:pt x="4943" y="17258"/>
                    <a:pt x="5097" y="19158"/>
                  </a:cubicBezTo>
                  <a:cubicBezTo>
                    <a:pt x="5250" y="21057"/>
                    <a:pt x="5097" y="21600"/>
                    <a:pt x="4714" y="21600"/>
                  </a:cubicBezTo>
                  <a:cubicBezTo>
                    <a:pt x="4331" y="21600"/>
                    <a:pt x="3718" y="21057"/>
                    <a:pt x="2875" y="19918"/>
                  </a:cubicBezTo>
                  <a:cubicBezTo>
                    <a:pt x="2033" y="18778"/>
                    <a:pt x="960" y="17041"/>
                    <a:pt x="424" y="15739"/>
                  </a:cubicBezTo>
                  <a:cubicBezTo>
                    <a:pt x="-112" y="14436"/>
                    <a:pt x="-112" y="13568"/>
                    <a:pt x="271" y="13134"/>
                  </a:cubicBezTo>
                  <a:cubicBezTo>
                    <a:pt x="654" y="12699"/>
                    <a:pt x="1420" y="12699"/>
                    <a:pt x="3105" y="12374"/>
                  </a:cubicBezTo>
                  <a:cubicBezTo>
                    <a:pt x="4790" y="12048"/>
                    <a:pt x="7394" y="11397"/>
                    <a:pt x="10152" y="9715"/>
                  </a:cubicBezTo>
                  <a:cubicBezTo>
                    <a:pt x="12909" y="8032"/>
                    <a:pt x="15820" y="5319"/>
                    <a:pt x="17505" y="3528"/>
                  </a:cubicBezTo>
                  <a:cubicBezTo>
                    <a:pt x="19190" y="1737"/>
                    <a:pt x="19650" y="868"/>
                    <a:pt x="19879" y="814"/>
                  </a:cubicBezTo>
                  <a:cubicBezTo>
                    <a:pt x="20109" y="760"/>
                    <a:pt x="20109" y="1520"/>
                    <a:pt x="20033" y="3745"/>
                  </a:cubicBezTo>
                  <a:cubicBezTo>
                    <a:pt x="19956" y="5970"/>
                    <a:pt x="19803" y="9660"/>
                    <a:pt x="20033" y="12320"/>
                  </a:cubicBezTo>
                  <a:cubicBezTo>
                    <a:pt x="20262" y="14979"/>
                    <a:pt x="20875" y="16607"/>
                    <a:pt x="21488" y="18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981460" y="1708150"/>
              <a:ext cx="61957" cy="12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199" fill="norm" stroke="1" extrusionOk="0">
                  <a:moveTo>
                    <a:pt x="8013" y="7560"/>
                  </a:moveTo>
                  <a:cubicBezTo>
                    <a:pt x="5226" y="8640"/>
                    <a:pt x="2439" y="9720"/>
                    <a:pt x="1046" y="11700"/>
                  </a:cubicBezTo>
                  <a:cubicBezTo>
                    <a:pt x="-348" y="13680"/>
                    <a:pt x="-348" y="16560"/>
                    <a:pt x="1046" y="18540"/>
                  </a:cubicBezTo>
                  <a:cubicBezTo>
                    <a:pt x="2439" y="20520"/>
                    <a:pt x="5226" y="21600"/>
                    <a:pt x="9407" y="21060"/>
                  </a:cubicBezTo>
                  <a:cubicBezTo>
                    <a:pt x="13587" y="20520"/>
                    <a:pt x="19162" y="18360"/>
                    <a:pt x="20207" y="14580"/>
                  </a:cubicBezTo>
                  <a:cubicBezTo>
                    <a:pt x="21252" y="10800"/>
                    <a:pt x="17768" y="5400"/>
                    <a:pt x="142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139152" y="15494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196302" y="1720849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628102" y="1500830"/>
              <a:ext cx="279401" cy="33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1323"/>
                  </a:moveTo>
                  <a:cubicBezTo>
                    <a:pt x="1636" y="17948"/>
                    <a:pt x="3273" y="14573"/>
                    <a:pt x="4418" y="11670"/>
                  </a:cubicBezTo>
                  <a:cubicBezTo>
                    <a:pt x="5564" y="8768"/>
                    <a:pt x="6218" y="6338"/>
                    <a:pt x="6873" y="4245"/>
                  </a:cubicBezTo>
                  <a:cubicBezTo>
                    <a:pt x="7527" y="2153"/>
                    <a:pt x="8182" y="398"/>
                    <a:pt x="8264" y="61"/>
                  </a:cubicBezTo>
                  <a:cubicBezTo>
                    <a:pt x="8345" y="-277"/>
                    <a:pt x="7855" y="803"/>
                    <a:pt x="7282" y="3301"/>
                  </a:cubicBezTo>
                  <a:cubicBezTo>
                    <a:pt x="6709" y="5798"/>
                    <a:pt x="6055" y="9713"/>
                    <a:pt x="6055" y="12075"/>
                  </a:cubicBezTo>
                  <a:cubicBezTo>
                    <a:pt x="6055" y="14438"/>
                    <a:pt x="6709" y="15248"/>
                    <a:pt x="7527" y="15720"/>
                  </a:cubicBezTo>
                  <a:cubicBezTo>
                    <a:pt x="8345" y="16193"/>
                    <a:pt x="9327" y="16328"/>
                    <a:pt x="10555" y="15990"/>
                  </a:cubicBezTo>
                  <a:cubicBezTo>
                    <a:pt x="11782" y="15653"/>
                    <a:pt x="13255" y="14843"/>
                    <a:pt x="14809" y="12345"/>
                  </a:cubicBezTo>
                  <a:cubicBezTo>
                    <a:pt x="16364" y="9848"/>
                    <a:pt x="18000" y="5663"/>
                    <a:pt x="18900" y="3166"/>
                  </a:cubicBezTo>
                  <a:cubicBezTo>
                    <a:pt x="19800" y="668"/>
                    <a:pt x="19964" y="-142"/>
                    <a:pt x="19882" y="61"/>
                  </a:cubicBezTo>
                  <a:cubicBezTo>
                    <a:pt x="19800" y="263"/>
                    <a:pt x="19473" y="1478"/>
                    <a:pt x="19227" y="3301"/>
                  </a:cubicBezTo>
                  <a:cubicBezTo>
                    <a:pt x="18982" y="5123"/>
                    <a:pt x="18818" y="7553"/>
                    <a:pt x="19227" y="9443"/>
                  </a:cubicBezTo>
                  <a:cubicBezTo>
                    <a:pt x="19636" y="11333"/>
                    <a:pt x="20618" y="12683"/>
                    <a:pt x="21600" y="14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951952" y="164465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002752" y="165735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582"/>
                    <a:pt x="8509" y="9164"/>
                    <a:pt x="4909" y="12764"/>
                  </a:cubicBezTo>
                  <a:cubicBezTo>
                    <a:pt x="1309" y="16364"/>
                    <a:pt x="655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455945" y="1473200"/>
              <a:ext cx="20625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376" y="0"/>
                  </a:moveTo>
                  <a:cubicBezTo>
                    <a:pt x="5431" y="240"/>
                    <a:pt x="8485" y="480"/>
                    <a:pt x="11322" y="1200"/>
                  </a:cubicBezTo>
                  <a:cubicBezTo>
                    <a:pt x="14158" y="1920"/>
                    <a:pt x="16776" y="3120"/>
                    <a:pt x="18522" y="4080"/>
                  </a:cubicBezTo>
                  <a:cubicBezTo>
                    <a:pt x="20267" y="5040"/>
                    <a:pt x="21140" y="5760"/>
                    <a:pt x="21249" y="6600"/>
                  </a:cubicBezTo>
                  <a:cubicBezTo>
                    <a:pt x="21358" y="7440"/>
                    <a:pt x="20703" y="8400"/>
                    <a:pt x="17758" y="10200"/>
                  </a:cubicBezTo>
                  <a:cubicBezTo>
                    <a:pt x="14813" y="12000"/>
                    <a:pt x="9576" y="14640"/>
                    <a:pt x="6413" y="16200"/>
                  </a:cubicBezTo>
                  <a:cubicBezTo>
                    <a:pt x="3249" y="17760"/>
                    <a:pt x="2158" y="18240"/>
                    <a:pt x="1285" y="18960"/>
                  </a:cubicBezTo>
                  <a:cubicBezTo>
                    <a:pt x="413" y="19680"/>
                    <a:pt x="-242" y="20640"/>
                    <a:pt x="85" y="21120"/>
                  </a:cubicBezTo>
                  <a:cubicBezTo>
                    <a:pt x="413" y="21600"/>
                    <a:pt x="1722" y="21600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491702" y="1612900"/>
              <a:ext cx="196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29" y="5600"/>
                    <a:pt x="9058" y="11200"/>
                    <a:pt x="5458" y="14800"/>
                  </a:cubicBezTo>
                  <a:cubicBezTo>
                    <a:pt x="1858" y="18400"/>
                    <a:pt x="929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955252" y="1366474"/>
              <a:ext cx="285751" cy="29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1760" y="18774"/>
                    <a:pt x="3520" y="16188"/>
                    <a:pt x="5360" y="13146"/>
                  </a:cubicBezTo>
                  <a:cubicBezTo>
                    <a:pt x="7200" y="10104"/>
                    <a:pt x="9120" y="6605"/>
                    <a:pt x="10240" y="4171"/>
                  </a:cubicBezTo>
                  <a:cubicBezTo>
                    <a:pt x="11360" y="1737"/>
                    <a:pt x="11680" y="368"/>
                    <a:pt x="11600" y="64"/>
                  </a:cubicBezTo>
                  <a:cubicBezTo>
                    <a:pt x="11520" y="-240"/>
                    <a:pt x="11040" y="521"/>
                    <a:pt x="10320" y="2726"/>
                  </a:cubicBezTo>
                  <a:cubicBezTo>
                    <a:pt x="9600" y="4932"/>
                    <a:pt x="8640" y="8583"/>
                    <a:pt x="8080" y="11092"/>
                  </a:cubicBezTo>
                  <a:cubicBezTo>
                    <a:pt x="7520" y="13602"/>
                    <a:pt x="7360" y="14971"/>
                    <a:pt x="7440" y="16036"/>
                  </a:cubicBezTo>
                  <a:cubicBezTo>
                    <a:pt x="7520" y="17101"/>
                    <a:pt x="7840" y="17861"/>
                    <a:pt x="8480" y="18166"/>
                  </a:cubicBezTo>
                  <a:cubicBezTo>
                    <a:pt x="9120" y="18470"/>
                    <a:pt x="10080" y="18318"/>
                    <a:pt x="11680" y="16721"/>
                  </a:cubicBezTo>
                  <a:cubicBezTo>
                    <a:pt x="13280" y="15123"/>
                    <a:pt x="15520" y="12081"/>
                    <a:pt x="17040" y="9647"/>
                  </a:cubicBezTo>
                  <a:cubicBezTo>
                    <a:pt x="18560" y="7214"/>
                    <a:pt x="19360" y="5388"/>
                    <a:pt x="19760" y="4019"/>
                  </a:cubicBezTo>
                  <a:cubicBezTo>
                    <a:pt x="20160" y="2650"/>
                    <a:pt x="20160" y="1737"/>
                    <a:pt x="20160" y="1737"/>
                  </a:cubicBezTo>
                  <a:cubicBezTo>
                    <a:pt x="20160" y="1737"/>
                    <a:pt x="20160" y="2650"/>
                    <a:pt x="20080" y="4552"/>
                  </a:cubicBezTo>
                  <a:cubicBezTo>
                    <a:pt x="20000" y="6453"/>
                    <a:pt x="19840" y="9343"/>
                    <a:pt x="20080" y="11625"/>
                  </a:cubicBezTo>
                  <a:cubicBezTo>
                    <a:pt x="20320" y="13906"/>
                    <a:pt x="20960" y="15580"/>
                    <a:pt x="21600" y="17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310852" y="154305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355302" y="1574800"/>
              <a:ext cx="952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6"/>
                    <a:pt x="16800" y="1152"/>
                    <a:pt x="13200" y="4752"/>
                  </a:cubicBezTo>
                  <a:cubicBezTo>
                    <a:pt x="9600" y="8352"/>
                    <a:pt x="4800" y="149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517352" y="1353558"/>
              <a:ext cx="248782" cy="20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08" fill="norm" stroke="1" extrusionOk="0">
                  <a:moveTo>
                    <a:pt x="0" y="8668"/>
                  </a:moveTo>
                  <a:cubicBezTo>
                    <a:pt x="366" y="7093"/>
                    <a:pt x="732" y="5518"/>
                    <a:pt x="1373" y="4506"/>
                  </a:cubicBezTo>
                  <a:cubicBezTo>
                    <a:pt x="2014" y="3493"/>
                    <a:pt x="2929" y="3043"/>
                    <a:pt x="3569" y="3831"/>
                  </a:cubicBezTo>
                  <a:cubicBezTo>
                    <a:pt x="4210" y="4618"/>
                    <a:pt x="4576" y="6643"/>
                    <a:pt x="4759" y="9343"/>
                  </a:cubicBezTo>
                  <a:cubicBezTo>
                    <a:pt x="4942" y="12043"/>
                    <a:pt x="4942" y="15418"/>
                    <a:pt x="5034" y="17668"/>
                  </a:cubicBezTo>
                  <a:cubicBezTo>
                    <a:pt x="5125" y="19918"/>
                    <a:pt x="5308" y="21043"/>
                    <a:pt x="5766" y="21268"/>
                  </a:cubicBezTo>
                  <a:cubicBezTo>
                    <a:pt x="6224" y="21493"/>
                    <a:pt x="6956" y="20818"/>
                    <a:pt x="7688" y="18343"/>
                  </a:cubicBezTo>
                  <a:cubicBezTo>
                    <a:pt x="8420" y="15868"/>
                    <a:pt x="9153" y="11593"/>
                    <a:pt x="9702" y="8780"/>
                  </a:cubicBezTo>
                  <a:cubicBezTo>
                    <a:pt x="10251" y="5968"/>
                    <a:pt x="10617" y="4618"/>
                    <a:pt x="11349" y="3831"/>
                  </a:cubicBezTo>
                  <a:cubicBezTo>
                    <a:pt x="12081" y="3043"/>
                    <a:pt x="13180" y="2818"/>
                    <a:pt x="14186" y="2818"/>
                  </a:cubicBezTo>
                  <a:cubicBezTo>
                    <a:pt x="15193" y="2818"/>
                    <a:pt x="16108" y="3043"/>
                    <a:pt x="17024" y="3156"/>
                  </a:cubicBezTo>
                  <a:cubicBezTo>
                    <a:pt x="17939" y="3268"/>
                    <a:pt x="18854" y="3268"/>
                    <a:pt x="19769" y="2706"/>
                  </a:cubicBezTo>
                  <a:cubicBezTo>
                    <a:pt x="20685" y="2143"/>
                    <a:pt x="21600" y="1018"/>
                    <a:pt x="21508" y="456"/>
                  </a:cubicBezTo>
                  <a:cubicBezTo>
                    <a:pt x="21417" y="-107"/>
                    <a:pt x="20319" y="-107"/>
                    <a:pt x="19403" y="231"/>
                  </a:cubicBezTo>
                  <a:cubicBezTo>
                    <a:pt x="18488" y="568"/>
                    <a:pt x="17756" y="1243"/>
                    <a:pt x="17207" y="2143"/>
                  </a:cubicBezTo>
                  <a:cubicBezTo>
                    <a:pt x="16658" y="3043"/>
                    <a:pt x="16292" y="4168"/>
                    <a:pt x="16108" y="5293"/>
                  </a:cubicBezTo>
                  <a:cubicBezTo>
                    <a:pt x="15925" y="6418"/>
                    <a:pt x="15925" y="7543"/>
                    <a:pt x="16292" y="8556"/>
                  </a:cubicBezTo>
                  <a:cubicBezTo>
                    <a:pt x="16658" y="9568"/>
                    <a:pt x="17390" y="10468"/>
                    <a:pt x="18214" y="11481"/>
                  </a:cubicBezTo>
                  <a:cubicBezTo>
                    <a:pt x="19037" y="12493"/>
                    <a:pt x="19953" y="13618"/>
                    <a:pt x="20502" y="14743"/>
                  </a:cubicBezTo>
                  <a:cubicBezTo>
                    <a:pt x="21051" y="15868"/>
                    <a:pt x="21234" y="16993"/>
                    <a:pt x="20227" y="18006"/>
                  </a:cubicBezTo>
                  <a:cubicBezTo>
                    <a:pt x="19220" y="19018"/>
                    <a:pt x="17024" y="19918"/>
                    <a:pt x="14827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841202" y="14859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633146" y="1163240"/>
              <a:ext cx="227496" cy="32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82" fill="norm" stroke="1" extrusionOk="0">
                  <a:moveTo>
                    <a:pt x="7303" y="757"/>
                  </a:moveTo>
                  <a:cubicBezTo>
                    <a:pt x="6511" y="5217"/>
                    <a:pt x="5718" y="9676"/>
                    <a:pt x="5123" y="12881"/>
                  </a:cubicBezTo>
                  <a:cubicBezTo>
                    <a:pt x="4529" y="16087"/>
                    <a:pt x="4133" y="18037"/>
                    <a:pt x="3736" y="19361"/>
                  </a:cubicBezTo>
                  <a:cubicBezTo>
                    <a:pt x="3340" y="20685"/>
                    <a:pt x="2944" y="21382"/>
                    <a:pt x="2448" y="21382"/>
                  </a:cubicBezTo>
                  <a:cubicBezTo>
                    <a:pt x="1953" y="21382"/>
                    <a:pt x="1358" y="20685"/>
                    <a:pt x="962" y="19919"/>
                  </a:cubicBezTo>
                  <a:cubicBezTo>
                    <a:pt x="566" y="19152"/>
                    <a:pt x="367" y="18316"/>
                    <a:pt x="169" y="17550"/>
                  </a:cubicBezTo>
                  <a:cubicBezTo>
                    <a:pt x="-29" y="16783"/>
                    <a:pt x="-227" y="16087"/>
                    <a:pt x="665" y="15529"/>
                  </a:cubicBezTo>
                  <a:cubicBezTo>
                    <a:pt x="1556" y="14972"/>
                    <a:pt x="3538" y="14554"/>
                    <a:pt x="6015" y="13090"/>
                  </a:cubicBezTo>
                  <a:cubicBezTo>
                    <a:pt x="8492" y="11627"/>
                    <a:pt x="11465" y="9119"/>
                    <a:pt x="13942" y="6959"/>
                  </a:cubicBezTo>
                  <a:cubicBezTo>
                    <a:pt x="16419" y="4799"/>
                    <a:pt x="18401" y="2987"/>
                    <a:pt x="19590" y="1733"/>
                  </a:cubicBezTo>
                  <a:cubicBezTo>
                    <a:pt x="20779" y="479"/>
                    <a:pt x="21175" y="-218"/>
                    <a:pt x="21274" y="61"/>
                  </a:cubicBezTo>
                  <a:cubicBezTo>
                    <a:pt x="21373" y="339"/>
                    <a:pt x="21175" y="1594"/>
                    <a:pt x="20679" y="3963"/>
                  </a:cubicBezTo>
                  <a:cubicBezTo>
                    <a:pt x="20184" y="6332"/>
                    <a:pt x="19391" y="9816"/>
                    <a:pt x="18995" y="12185"/>
                  </a:cubicBezTo>
                  <a:cubicBezTo>
                    <a:pt x="18599" y="14554"/>
                    <a:pt x="18599" y="15808"/>
                    <a:pt x="18599" y="1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908002" y="13906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022302" y="1263650"/>
              <a:ext cx="38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009602" y="14478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238202" y="1183795"/>
              <a:ext cx="292101" cy="32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2191" y="17326"/>
                    <a:pt x="4383" y="13232"/>
                    <a:pt x="6026" y="9914"/>
                  </a:cubicBezTo>
                  <a:cubicBezTo>
                    <a:pt x="7670" y="6596"/>
                    <a:pt x="8765" y="4055"/>
                    <a:pt x="9391" y="2361"/>
                  </a:cubicBezTo>
                  <a:cubicBezTo>
                    <a:pt x="10017" y="667"/>
                    <a:pt x="10174" y="-180"/>
                    <a:pt x="9939" y="32"/>
                  </a:cubicBezTo>
                  <a:cubicBezTo>
                    <a:pt x="9704" y="244"/>
                    <a:pt x="9078" y="1514"/>
                    <a:pt x="8296" y="4338"/>
                  </a:cubicBezTo>
                  <a:cubicBezTo>
                    <a:pt x="7513" y="7161"/>
                    <a:pt x="6574" y="11538"/>
                    <a:pt x="6261" y="14079"/>
                  </a:cubicBezTo>
                  <a:cubicBezTo>
                    <a:pt x="5948" y="16620"/>
                    <a:pt x="6261" y="17326"/>
                    <a:pt x="6887" y="17679"/>
                  </a:cubicBezTo>
                  <a:cubicBezTo>
                    <a:pt x="7513" y="18032"/>
                    <a:pt x="8452" y="18032"/>
                    <a:pt x="9861" y="17185"/>
                  </a:cubicBezTo>
                  <a:cubicBezTo>
                    <a:pt x="11270" y="16338"/>
                    <a:pt x="13148" y="14644"/>
                    <a:pt x="14948" y="12173"/>
                  </a:cubicBezTo>
                  <a:cubicBezTo>
                    <a:pt x="16748" y="9702"/>
                    <a:pt x="18470" y="6455"/>
                    <a:pt x="19487" y="4408"/>
                  </a:cubicBezTo>
                  <a:cubicBezTo>
                    <a:pt x="20504" y="2361"/>
                    <a:pt x="20817" y="1514"/>
                    <a:pt x="20896" y="1585"/>
                  </a:cubicBezTo>
                  <a:cubicBezTo>
                    <a:pt x="20974" y="1655"/>
                    <a:pt x="20817" y="2644"/>
                    <a:pt x="20583" y="4549"/>
                  </a:cubicBezTo>
                  <a:cubicBezTo>
                    <a:pt x="20348" y="6455"/>
                    <a:pt x="20035" y="9279"/>
                    <a:pt x="20191" y="11326"/>
                  </a:cubicBezTo>
                  <a:cubicBezTo>
                    <a:pt x="20348" y="13373"/>
                    <a:pt x="20974" y="14644"/>
                    <a:pt x="21600" y="15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581102" y="1371600"/>
              <a:ext cx="88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000"/>
                    <a:pt x="9257" y="12000"/>
                    <a:pt x="12857" y="15600"/>
                  </a:cubicBezTo>
                  <a:cubicBezTo>
                    <a:pt x="16457" y="19200"/>
                    <a:pt x="19029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587452" y="139700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600"/>
                    <a:pt x="8400" y="7200"/>
                    <a:pt x="4800" y="10800"/>
                  </a:cubicBezTo>
                  <a:cubicBezTo>
                    <a:pt x="1200" y="14400"/>
                    <a:pt x="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820285" y="1238250"/>
              <a:ext cx="17991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360"/>
                    <a:pt x="8894" y="6720"/>
                    <a:pt x="5082" y="8640"/>
                  </a:cubicBezTo>
                  <a:cubicBezTo>
                    <a:pt x="1271" y="10560"/>
                    <a:pt x="0" y="11040"/>
                    <a:pt x="0" y="11640"/>
                  </a:cubicBezTo>
                  <a:cubicBezTo>
                    <a:pt x="0" y="12240"/>
                    <a:pt x="1271" y="12960"/>
                    <a:pt x="5082" y="14640"/>
                  </a:cubicBezTo>
                  <a:cubicBezTo>
                    <a:pt x="8894" y="16320"/>
                    <a:pt x="15247" y="18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120852" y="1178785"/>
              <a:ext cx="328489" cy="26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47" fill="norm" stroke="1" extrusionOk="0">
                  <a:moveTo>
                    <a:pt x="0" y="21447"/>
                  </a:moveTo>
                  <a:cubicBezTo>
                    <a:pt x="1800" y="18916"/>
                    <a:pt x="3600" y="16384"/>
                    <a:pt x="5331" y="13347"/>
                  </a:cubicBezTo>
                  <a:cubicBezTo>
                    <a:pt x="7062" y="10309"/>
                    <a:pt x="8723" y="6766"/>
                    <a:pt x="9762" y="4234"/>
                  </a:cubicBezTo>
                  <a:cubicBezTo>
                    <a:pt x="10800" y="1703"/>
                    <a:pt x="11215" y="185"/>
                    <a:pt x="11077" y="16"/>
                  </a:cubicBezTo>
                  <a:cubicBezTo>
                    <a:pt x="10938" y="-153"/>
                    <a:pt x="10246" y="1028"/>
                    <a:pt x="9346" y="3728"/>
                  </a:cubicBezTo>
                  <a:cubicBezTo>
                    <a:pt x="8446" y="6428"/>
                    <a:pt x="7338" y="10647"/>
                    <a:pt x="6785" y="13263"/>
                  </a:cubicBezTo>
                  <a:cubicBezTo>
                    <a:pt x="6231" y="15878"/>
                    <a:pt x="6231" y="16891"/>
                    <a:pt x="6369" y="17819"/>
                  </a:cubicBezTo>
                  <a:cubicBezTo>
                    <a:pt x="6508" y="18747"/>
                    <a:pt x="6785" y="19591"/>
                    <a:pt x="7269" y="20097"/>
                  </a:cubicBezTo>
                  <a:cubicBezTo>
                    <a:pt x="7754" y="20603"/>
                    <a:pt x="8446" y="20772"/>
                    <a:pt x="9415" y="20181"/>
                  </a:cubicBezTo>
                  <a:cubicBezTo>
                    <a:pt x="10385" y="19591"/>
                    <a:pt x="11631" y="18241"/>
                    <a:pt x="13431" y="15372"/>
                  </a:cubicBezTo>
                  <a:cubicBezTo>
                    <a:pt x="15231" y="12503"/>
                    <a:pt x="17585" y="8116"/>
                    <a:pt x="19108" y="5247"/>
                  </a:cubicBezTo>
                  <a:cubicBezTo>
                    <a:pt x="20631" y="2378"/>
                    <a:pt x="21323" y="1028"/>
                    <a:pt x="21462" y="775"/>
                  </a:cubicBezTo>
                  <a:cubicBezTo>
                    <a:pt x="21600" y="522"/>
                    <a:pt x="21185" y="1366"/>
                    <a:pt x="20492" y="3897"/>
                  </a:cubicBezTo>
                  <a:cubicBezTo>
                    <a:pt x="19800" y="6428"/>
                    <a:pt x="18831" y="10647"/>
                    <a:pt x="18692" y="13769"/>
                  </a:cubicBezTo>
                  <a:cubicBezTo>
                    <a:pt x="18554" y="16891"/>
                    <a:pt x="19246" y="18916"/>
                    <a:pt x="19938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489152" y="1377950"/>
              <a:ext cx="57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6120"/>
                    <a:pt x="8000" y="12240"/>
                    <a:pt x="11600" y="15840"/>
                  </a:cubicBezTo>
                  <a:cubicBezTo>
                    <a:pt x="15200" y="19440"/>
                    <a:pt x="18400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457402" y="1422400"/>
              <a:ext cx="171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4645"/>
                    <a:pt x="9867" y="9290"/>
                    <a:pt x="6267" y="12890"/>
                  </a:cubicBezTo>
                  <a:cubicBezTo>
                    <a:pt x="2667" y="16490"/>
                    <a:pt x="1333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615902" y="2396066"/>
              <a:ext cx="3454401" cy="113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12"/>
                  </a:moveTo>
                  <a:cubicBezTo>
                    <a:pt x="331" y="20552"/>
                    <a:pt x="662" y="20593"/>
                    <a:pt x="999" y="20532"/>
                  </a:cubicBezTo>
                  <a:cubicBezTo>
                    <a:pt x="1337" y="20472"/>
                    <a:pt x="1681" y="20310"/>
                    <a:pt x="2058" y="20089"/>
                  </a:cubicBezTo>
                  <a:cubicBezTo>
                    <a:pt x="2435" y="19867"/>
                    <a:pt x="2846" y="19585"/>
                    <a:pt x="3262" y="19142"/>
                  </a:cubicBezTo>
                  <a:cubicBezTo>
                    <a:pt x="3679" y="18699"/>
                    <a:pt x="4103" y="18094"/>
                    <a:pt x="4454" y="17349"/>
                  </a:cubicBezTo>
                  <a:cubicBezTo>
                    <a:pt x="4804" y="16603"/>
                    <a:pt x="5082" y="15716"/>
                    <a:pt x="5327" y="14971"/>
                  </a:cubicBezTo>
                  <a:cubicBezTo>
                    <a:pt x="5572" y="14225"/>
                    <a:pt x="5784" y="13621"/>
                    <a:pt x="6015" y="13016"/>
                  </a:cubicBezTo>
                  <a:cubicBezTo>
                    <a:pt x="6247" y="12412"/>
                    <a:pt x="6499" y="11807"/>
                    <a:pt x="6757" y="11102"/>
                  </a:cubicBezTo>
                  <a:cubicBezTo>
                    <a:pt x="7015" y="10397"/>
                    <a:pt x="7279" y="9591"/>
                    <a:pt x="7537" y="8765"/>
                  </a:cubicBezTo>
                  <a:cubicBezTo>
                    <a:pt x="7796" y="7939"/>
                    <a:pt x="8047" y="7093"/>
                    <a:pt x="8312" y="6206"/>
                  </a:cubicBezTo>
                  <a:cubicBezTo>
                    <a:pt x="8576" y="5319"/>
                    <a:pt x="8854" y="4393"/>
                    <a:pt x="9086" y="3647"/>
                  </a:cubicBezTo>
                  <a:cubicBezTo>
                    <a:pt x="9318" y="2901"/>
                    <a:pt x="9503" y="2337"/>
                    <a:pt x="9761" y="1813"/>
                  </a:cubicBezTo>
                  <a:cubicBezTo>
                    <a:pt x="10019" y="1290"/>
                    <a:pt x="10350" y="806"/>
                    <a:pt x="10701" y="484"/>
                  </a:cubicBezTo>
                  <a:cubicBezTo>
                    <a:pt x="11051" y="161"/>
                    <a:pt x="11422" y="0"/>
                    <a:pt x="11813" y="0"/>
                  </a:cubicBezTo>
                  <a:cubicBezTo>
                    <a:pt x="12203" y="0"/>
                    <a:pt x="12613" y="161"/>
                    <a:pt x="12984" y="524"/>
                  </a:cubicBezTo>
                  <a:cubicBezTo>
                    <a:pt x="13354" y="887"/>
                    <a:pt x="13685" y="1451"/>
                    <a:pt x="13943" y="2035"/>
                  </a:cubicBezTo>
                  <a:cubicBezTo>
                    <a:pt x="14201" y="2619"/>
                    <a:pt x="14387" y="3224"/>
                    <a:pt x="14559" y="3949"/>
                  </a:cubicBezTo>
                  <a:cubicBezTo>
                    <a:pt x="14731" y="4675"/>
                    <a:pt x="14890" y="5521"/>
                    <a:pt x="15055" y="6226"/>
                  </a:cubicBezTo>
                  <a:cubicBezTo>
                    <a:pt x="15221" y="6931"/>
                    <a:pt x="15393" y="7496"/>
                    <a:pt x="15565" y="8281"/>
                  </a:cubicBezTo>
                  <a:cubicBezTo>
                    <a:pt x="15737" y="9067"/>
                    <a:pt x="15909" y="10075"/>
                    <a:pt x="16068" y="10981"/>
                  </a:cubicBezTo>
                  <a:cubicBezTo>
                    <a:pt x="16226" y="11888"/>
                    <a:pt x="16372" y="12694"/>
                    <a:pt x="16544" y="13601"/>
                  </a:cubicBezTo>
                  <a:cubicBezTo>
                    <a:pt x="16716" y="14507"/>
                    <a:pt x="16915" y="15515"/>
                    <a:pt x="17126" y="16361"/>
                  </a:cubicBezTo>
                  <a:cubicBezTo>
                    <a:pt x="17338" y="17207"/>
                    <a:pt x="17563" y="17893"/>
                    <a:pt x="17854" y="18477"/>
                  </a:cubicBezTo>
                  <a:cubicBezTo>
                    <a:pt x="18146" y="19061"/>
                    <a:pt x="18503" y="19545"/>
                    <a:pt x="18827" y="19867"/>
                  </a:cubicBezTo>
                  <a:cubicBezTo>
                    <a:pt x="19151" y="20190"/>
                    <a:pt x="19443" y="20351"/>
                    <a:pt x="19813" y="20532"/>
                  </a:cubicBezTo>
                  <a:cubicBezTo>
                    <a:pt x="20184" y="20713"/>
                    <a:pt x="20634" y="20915"/>
                    <a:pt x="20945" y="21096"/>
                  </a:cubicBezTo>
                  <a:cubicBezTo>
                    <a:pt x="21256" y="21278"/>
                    <a:pt x="21428" y="21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781002" y="3663949"/>
              <a:ext cx="3340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20250"/>
                    <a:pt x="329" y="18900"/>
                    <a:pt x="684" y="18225"/>
                  </a:cubicBezTo>
                  <a:cubicBezTo>
                    <a:pt x="1040" y="17550"/>
                    <a:pt x="1588" y="17550"/>
                    <a:pt x="2135" y="17325"/>
                  </a:cubicBezTo>
                  <a:cubicBezTo>
                    <a:pt x="2683" y="17100"/>
                    <a:pt x="3230" y="16650"/>
                    <a:pt x="3792" y="16200"/>
                  </a:cubicBezTo>
                  <a:cubicBezTo>
                    <a:pt x="4353" y="15750"/>
                    <a:pt x="4928" y="15300"/>
                    <a:pt x="5468" y="15075"/>
                  </a:cubicBezTo>
                  <a:cubicBezTo>
                    <a:pt x="6009" y="14850"/>
                    <a:pt x="6516" y="14850"/>
                    <a:pt x="7015" y="14850"/>
                  </a:cubicBezTo>
                  <a:cubicBezTo>
                    <a:pt x="7515" y="14850"/>
                    <a:pt x="8008" y="14850"/>
                    <a:pt x="8555" y="14850"/>
                  </a:cubicBezTo>
                  <a:cubicBezTo>
                    <a:pt x="9103" y="14850"/>
                    <a:pt x="9705" y="14850"/>
                    <a:pt x="10307" y="14850"/>
                  </a:cubicBezTo>
                  <a:cubicBezTo>
                    <a:pt x="10910" y="14850"/>
                    <a:pt x="11512" y="14850"/>
                    <a:pt x="12046" y="14625"/>
                  </a:cubicBezTo>
                  <a:cubicBezTo>
                    <a:pt x="12579" y="14400"/>
                    <a:pt x="13045" y="13950"/>
                    <a:pt x="13503" y="13275"/>
                  </a:cubicBezTo>
                  <a:cubicBezTo>
                    <a:pt x="13962" y="12600"/>
                    <a:pt x="14414" y="11700"/>
                    <a:pt x="14934" y="10800"/>
                  </a:cubicBezTo>
                  <a:cubicBezTo>
                    <a:pt x="15454" y="9900"/>
                    <a:pt x="16043" y="9000"/>
                    <a:pt x="16597" y="8550"/>
                  </a:cubicBezTo>
                  <a:cubicBezTo>
                    <a:pt x="17151" y="8100"/>
                    <a:pt x="17671" y="8100"/>
                    <a:pt x="18185" y="7875"/>
                  </a:cubicBezTo>
                  <a:cubicBezTo>
                    <a:pt x="18698" y="7650"/>
                    <a:pt x="19205" y="7200"/>
                    <a:pt x="19670" y="6525"/>
                  </a:cubicBezTo>
                  <a:cubicBezTo>
                    <a:pt x="20135" y="5850"/>
                    <a:pt x="20560" y="4950"/>
                    <a:pt x="20875" y="3825"/>
                  </a:cubicBezTo>
                  <a:cubicBezTo>
                    <a:pt x="21189" y="2700"/>
                    <a:pt x="21395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181302" y="3098799"/>
              <a:ext cx="103717" cy="58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02" y="1871"/>
                  </a:moveTo>
                  <a:cubicBezTo>
                    <a:pt x="12343" y="1482"/>
                    <a:pt x="12784" y="1092"/>
                    <a:pt x="11902" y="819"/>
                  </a:cubicBezTo>
                  <a:cubicBezTo>
                    <a:pt x="11020" y="546"/>
                    <a:pt x="8816" y="390"/>
                    <a:pt x="7053" y="468"/>
                  </a:cubicBezTo>
                  <a:cubicBezTo>
                    <a:pt x="5290" y="546"/>
                    <a:pt x="3967" y="858"/>
                    <a:pt x="3086" y="1209"/>
                  </a:cubicBezTo>
                  <a:cubicBezTo>
                    <a:pt x="2204" y="1560"/>
                    <a:pt x="1763" y="1949"/>
                    <a:pt x="2645" y="2144"/>
                  </a:cubicBezTo>
                  <a:cubicBezTo>
                    <a:pt x="3527" y="2339"/>
                    <a:pt x="5731" y="2339"/>
                    <a:pt x="7935" y="2300"/>
                  </a:cubicBezTo>
                  <a:cubicBezTo>
                    <a:pt x="10139" y="2261"/>
                    <a:pt x="12343" y="2183"/>
                    <a:pt x="14106" y="1988"/>
                  </a:cubicBezTo>
                  <a:cubicBezTo>
                    <a:pt x="15869" y="1794"/>
                    <a:pt x="17192" y="1482"/>
                    <a:pt x="17192" y="1131"/>
                  </a:cubicBezTo>
                  <a:cubicBezTo>
                    <a:pt x="17192" y="780"/>
                    <a:pt x="15869" y="390"/>
                    <a:pt x="14106" y="195"/>
                  </a:cubicBezTo>
                  <a:cubicBezTo>
                    <a:pt x="12343" y="0"/>
                    <a:pt x="10139" y="0"/>
                    <a:pt x="7714" y="0"/>
                  </a:cubicBezTo>
                  <a:cubicBezTo>
                    <a:pt x="5290" y="0"/>
                    <a:pt x="2645" y="0"/>
                    <a:pt x="1984" y="156"/>
                  </a:cubicBezTo>
                  <a:cubicBezTo>
                    <a:pt x="1322" y="312"/>
                    <a:pt x="2645" y="624"/>
                    <a:pt x="5510" y="819"/>
                  </a:cubicBezTo>
                  <a:cubicBezTo>
                    <a:pt x="8376" y="1014"/>
                    <a:pt x="12784" y="1092"/>
                    <a:pt x="16090" y="1131"/>
                  </a:cubicBezTo>
                  <a:cubicBezTo>
                    <a:pt x="19396" y="1170"/>
                    <a:pt x="21600" y="1170"/>
                    <a:pt x="21600" y="1131"/>
                  </a:cubicBezTo>
                  <a:cubicBezTo>
                    <a:pt x="21600" y="1092"/>
                    <a:pt x="19396" y="1014"/>
                    <a:pt x="16531" y="936"/>
                  </a:cubicBezTo>
                  <a:cubicBezTo>
                    <a:pt x="13665" y="858"/>
                    <a:pt x="10139" y="780"/>
                    <a:pt x="8376" y="1053"/>
                  </a:cubicBezTo>
                  <a:cubicBezTo>
                    <a:pt x="6612" y="1326"/>
                    <a:pt x="6612" y="1949"/>
                    <a:pt x="6392" y="3626"/>
                  </a:cubicBezTo>
                  <a:cubicBezTo>
                    <a:pt x="6171" y="5303"/>
                    <a:pt x="5731" y="8032"/>
                    <a:pt x="4629" y="10410"/>
                  </a:cubicBezTo>
                  <a:cubicBezTo>
                    <a:pt x="3527" y="12788"/>
                    <a:pt x="1763" y="14816"/>
                    <a:pt x="882" y="16414"/>
                  </a:cubicBezTo>
                  <a:cubicBezTo>
                    <a:pt x="0" y="18013"/>
                    <a:pt x="0" y="19183"/>
                    <a:pt x="0" y="20079"/>
                  </a:cubicBezTo>
                  <a:cubicBezTo>
                    <a:pt x="0" y="20976"/>
                    <a:pt x="0" y="21600"/>
                    <a:pt x="441" y="21600"/>
                  </a:cubicBezTo>
                  <a:cubicBezTo>
                    <a:pt x="882" y="21600"/>
                    <a:pt x="1763" y="20976"/>
                    <a:pt x="2645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225752" y="3333750"/>
              <a:ext cx="2095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5" y="3086"/>
                    <a:pt x="13309" y="6171"/>
                    <a:pt x="9818" y="9257"/>
                  </a:cubicBezTo>
                  <a:cubicBezTo>
                    <a:pt x="6327" y="12343"/>
                    <a:pt x="3491" y="15429"/>
                    <a:pt x="1964" y="17486"/>
                  </a:cubicBezTo>
                  <a:cubicBezTo>
                    <a:pt x="436" y="19543"/>
                    <a:pt x="218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282902" y="3397250"/>
              <a:ext cx="266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57"/>
                    <a:pt x="16800" y="3114"/>
                    <a:pt x="13543" y="5546"/>
                  </a:cubicBezTo>
                  <a:cubicBezTo>
                    <a:pt x="10286" y="7978"/>
                    <a:pt x="6171" y="11286"/>
                    <a:pt x="3771" y="14108"/>
                  </a:cubicBezTo>
                  <a:cubicBezTo>
                    <a:pt x="1371" y="16930"/>
                    <a:pt x="686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409902" y="3467100"/>
              <a:ext cx="2413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600"/>
                    <a:pt x="11747" y="7200"/>
                    <a:pt x="8337" y="9953"/>
                  </a:cubicBezTo>
                  <a:cubicBezTo>
                    <a:pt x="4926" y="12706"/>
                    <a:pt x="3032" y="14612"/>
                    <a:pt x="1800" y="15988"/>
                  </a:cubicBezTo>
                  <a:cubicBezTo>
                    <a:pt x="568" y="17365"/>
                    <a:pt x="0" y="18212"/>
                    <a:pt x="0" y="19059"/>
                  </a:cubicBezTo>
                  <a:cubicBezTo>
                    <a:pt x="0" y="19906"/>
                    <a:pt x="568" y="20753"/>
                    <a:pt x="1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569164" y="3505200"/>
              <a:ext cx="20268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5311" y="4024"/>
                    <a:pt x="9298" y="8047"/>
                    <a:pt x="5624" y="11012"/>
                  </a:cubicBezTo>
                  <a:cubicBezTo>
                    <a:pt x="1950" y="13976"/>
                    <a:pt x="614" y="15882"/>
                    <a:pt x="168" y="17365"/>
                  </a:cubicBezTo>
                  <a:cubicBezTo>
                    <a:pt x="-277" y="18847"/>
                    <a:pt x="168" y="19906"/>
                    <a:pt x="1393" y="20541"/>
                  </a:cubicBezTo>
                  <a:cubicBezTo>
                    <a:pt x="2618" y="21176"/>
                    <a:pt x="4622" y="21388"/>
                    <a:pt x="66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0695652" y="3594099"/>
              <a:ext cx="222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63" y="4114"/>
                    <a:pt x="11726" y="8229"/>
                    <a:pt x="8126" y="11829"/>
                  </a:cubicBezTo>
                  <a:cubicBezTo>
                    <a:pt x="4526" y="15429"/>
                    <a:pt x="2263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0467052" y="3200399"/>
              <a:ext cx="5969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6" y="18953"/>
                    <a:pt x="2451" y="16306"/>
                    <a:pt x="4098" y="13553"/>
                  </a:cubicBezTo>
                  <a:cubicBezTo>
                    <a:pt x="5745" y="10800"/>
                    <a:pt x="7813" y="7941"/>
                    <a:pt x="9843" y="5876"/>
                  </a:cubicBezTo>
                  <a:cubicBezTo>
                    <a:pt x="11872" y="3812"/>
                    <a:pt x="13864" y="2541"/>
                    <a:pt x="15587" y="1800"/>
                  </a:cubicBezTo>
                  <a:cubicBezTo>
                    <a:pt x="17311" y="1059"/>
                    <a:pt x="18766" y="847"/>
                    <a:pt x="19723" y="635"/>
                  </a:cubicBezTo>
                  <a:cubicBezTo>
                    <a:pt x="20681" y="424"/>
                    <a:pt x="21140" y="2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0968702" y="3174436"/>
              <a:ext cx="106547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74" fill="norm" stroke="1" extrusionOk="0">
                  <a:moveTo>
                    <a:pt x="0" y="1008"/>
                  </a:moveTo>
                  <a:cubicBezTo>
                    <a:pt x="4154" y="391"/>
                    <a:pt x="8308" y="-226"/>
                    <a:pt x="12046" y="83"/>
                  </a:cubicBezTo>
                  <a:cubicBezTo>
                    <a:pt x="15785" y="391"/>
                    <a:pt x="19108" y="1625"/>
                    <a:pt x="20354" y="3785"/>
                  </a:cubicBezTo>
                  <a:cubicBezTo>
                    <a:pt x="21600" y="5945"/>
                    <a:pt x="20769" y="9031"/>
                    <a:pt x="17654" y="12117"/>
                  </a:cubicBezTo>
                  <a:cubicBezTo>
                    <a:pt x="14538" y="15203"/>
                    <a:pt x="9138" y="18288"/>
                    <a:pt x="3738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234857" y="3124199"/>
              <a:ext cx="3180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8776" y="3114"/>
                    <a:pt x="16058" y="6227"/>
                    <a:pt x="13340" y="8368"/>
                  </a:cubicBezTo>
                  <a:cubicBezTo>
                    <a:pt x="10622" y="10508"/>
                    <a:pt x="7905" y="11676"/>
                    <a:pt x="6117" y="12259"/>
                  </a:cubicBezTo>
                  <a:cubicBezTo>
                    <a:pt x="4328" y="12843"/>
                    <a:pt x="3470" y="12843"/>
                    <a:pt x="2683" y="12649"/>
                  </a:cubicBezTo>
                  <a:cubicBezTo>
                    <a:pt x="1897" y="12454"/>
                    <a:pt x="1181" y="12065"/>
                    <a:pt x="681" y="11286"/>
                  </a:cubicBezTo>
                  <a:cubicBezTo>
                    <a:pt x="180" y="10508"/>
                    <a:pt x="-106" y="9341"/>
                    <a:pt x="37" y="8465"/>
                  </a:cubicBezTo>
                  <a:cubicBezTo>
                    <a:pt x="180" y="7589"/>
                    <a:pt x="752" y="7005"/>
                    <a:pt x="2040" y="7005"/>
                  </a:cubicBezTo>
                  <a:cubicBezTo>
                    <a:pt x="3327" y="7005"/>
                    <a:pt x="5330" y="7589"/>
                    <a:pt x="7189" y="9243"/>
                  </a:cubicBezTo>
                  <a:cubicBezTo>
                    <a:pt x="9049" y="10897"/>
                    <a:pt x="10766" y="13622"/>
                    <a:pt x="11624" y="15859"/>
                  </a:cubicBezTo>
                  <a:cubicBezTo>
                    <a:pt x="12482" y="18097"/>
                    <a:pt x="12482" y="19849"/>
                    <a:pt x="12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384252" y="3225799"/>
              <a:ext cx="76201" cy="571501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85752" y="3454400"/>
              <a:ext cx="311151" cy="304800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58802" y="3403599"/>
              <a:ext cx="311151" cy="323851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88887" y="3467099"/>
              <a:ext cx="250916" cy="243078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23902" y="3556000"/>
              <a:ext cx="222251" cy="228600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90181" y="3727450"/>
              <a:ext cx="149571" cy="114300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054052" y="4019549"/>
              <a:ext cx="260351" cy="101601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287872" y="3942131"/>
              <a:ext cx="273230" cy="239626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460456" y="4140199"/>
              <a:ext cx="203197" cy="209551"/>
            </a:xfrm>
            <a:prstGeom prst="rect">
              <a:avLst/>
            </a:prstGeom>
            <a:effectLst/>
          </p:spPr>
        </p:pic>
        <p:sp>
          <p:nvSpPr>
            <p:cNvPr id="1019" name="Line"/>
            <p:cNvSpPr/>
            <p:nvPr/>
          </p:nvSpPr>
          <p:spPr>
            <a:xfrm>
              <a:off x="10064562" y="3684712"/>
              <a:ext cx="116741" cy="6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771" fill="norm" stroke="1" extrusionOk="0">
                  <a:moveTo>
                    <a:pt x="17802" y="3738"/>
                  </a:moveTo>
                  <a:cubicBezTo>
                    <a:pt x="18187" y="7338"/>
                    <a:pt x="18573" y="10938"/>
                    <a:pt x="18766" y="10218"/>
                  </a:cubicBezTo>
                  <a:cubicBezTo>
                    <a:pt x="18959" y="9498"/>
                    <a:pt x="18959" y="4458"/>
                    <a:pt x="17994" y="1938"/>
                  </a:cubicBezTo>
                  <a:cubicBezTo>
                    <a:pt x="17030" y="-582"/>
                    <a:pt x="15102" y="-582"/>
                    <a:pt x="12402" y="1578"/>
                  </a:cubicBezTo>
                  <a:cubicBezTo>
                    <a:pt x="9702" y="3738"/>
                    <a:pt x="6230" y="8058"/>
                    <a:pt x="3723" y="11658"/>
                  </a:cubicBezTo>
                  <a:cubicBezTo>
                    <a:pt x="1216" y="15258"/>
                    <a:pt x="-327" y="18138"/>
                    <a:pt x="59" y="19578"/>
                  </a:cubicBezTo>
                  <a:cubicBezTo>
                    <a:pt x="444" y="21018"/>
                    <a:pt x="2759" y="21018"/>
                    <a:pt x="6616" y="20298"/>
                  </a:cubicBezTo>
                  <a:cubicBezTo>
                    <a:pt x="10473" y="19578"/>
                    <a:pt x="15873" y="18138"/>
                    <a:pt x="21273" y="16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960758" y="3842544"/>
              <a:ext cx="281477" cy="24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90" fill="norm" stroke="1" extrusionOk="0">
                  <a:moveTo>
                    <a:pt x="2731" y="5469"/>
                  </a:moveTo>
                  <a:cubicBezTo>
                    <a:pt x="2572" y="4546"/>
                    <a:pt x="2413" y="3623"/>
                    <a:pt x="2969" y="2885"/>
                  </a:cubicBezTo>
                  <a:cubicBezTo>
                    <a:pt x="3525" y="2146"/>
                    <a:pt x="4796" y="1593"/>
                    <a:pt x="7416" y="1131"/>
                  </a:cubicBezTo>
                  <a:cubicBezTo>
                    <a:pt x="10037" y="669"/>
                    <a:pt x="14007" y="300"/>
                    <a:pt x="16469" y="116"/>
                  </a:cubicBezTo>
                  <a:cubicBezTo>
                    <a:pt x="18931" y="-69"/>
                    <a:pt x="19884" y="-69"/>
                    <a:pt x="20519" y="393"/>
                  </a:cubicBezTo>
                  <a:cubicBezTo>
                    <a:pt x="21154" y="854"/>
                    <a:pt x="21472" y="1777"/>
                    <a:pt x="20519" y="3346"/>
                  </a:cubicBezTo>
                  <a:cubicBezTo>
                    <a:pt x="19566" y="4916"/>
                    <a:pt x="17343" y="7131"/>
                    <a:pt x="14246" y="9623"/>
                  </a:cubicBezTo>
                  <a:cubicBezTo>
                    <a:pt x="11148" y="12116"/>
                    <a:pt x="7178" y="14885"/>
                    <a:pt x="4796" y="16546"/>
                  </a:cubicBezTo>
                  <a:cubicBezTo>
                    <a:pt x="2413" y="18208"/>
                    <a:pt x="1619" y="18762"/>
                    <a:pt x="984" y="19408"/>
                  </a:cubicBezTo>
                  <a:cubicBezTo>
                    <a:pt x="348" y="20054"/>
                    <a:pt x="-128" y="20793"/>
                    <a:pt x="31" y="21162"/>
                  </a:cubicBezTo>
                  <a:cubicBezTo>
                    <a:pt x="190" y="21531"/>
                    <a:pt x="984" y="21531"/>
                    <a:pt x="3922" y="21439"/>
                  </a:cubicBezTo>
                  <a:cubicBezTo>
                    <a:pt x="6860" y="21346"/>
                    <a:pt x="11943" y="21162"/>
                    <a:pt x="17025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0124143" y="4032249"/>
              <a:ext cx="18416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8656" y="4181"/>
                    <a:pt x="15956" y="8361"/>
                    <a:pt x="12888" y="11148"/>
                  </a:cubicBezTo>
                  <a:cubicBezTo>
                    <a:pt x="9820" y="13935"/>
                    <a:pt x="6383" y="15329"/>
                    <a:pt x="4051" y="15910"/>
                  </a:cubicBezTo>
                  <a:cubicBezTo>
                    <a:pt x="1720" y="16490"/>
                    <a:pt x="492" y="16258"/>
                    <a:pt x="124" y="15561"/>
                  </a:cubicBezTo>
                  <a:cubicBezTo>
                    <a:pt x="-244" y="14865"/>
                    <a:pt x="247" y="13703"/>
                    <a:pt x="1106" y="13123"/>
                  </a:cubicBezTo>
                  <a:cubicBezTo>
                    <a:pt x="1965" y="12542"/>
                    <a:pt x="3192" y="12542"/>
                    <a:pt x="5033" y="12890"/>
                  </a:cubicBezTo>
                  <a:cubicBezTo>
                    <a:pt x="6874" y="13239"/>
                    <a:pt x="9329" y="13935"/>
                    <a:pt x="11906" y="15445"/>
                  </a:cubicBezTo>
                  <a:cubicBezTo>
                    <a:pt x="14483" y="16955"/>
                    <a:pt x="17183" y="19277"/>
                    <a:pt x="198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104852" y="1689100"/>
              <a:ext cx="1467113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622" y="20700"/>
                    <a:pt x="1245" y="19800"/>
                    <a:pt x="2132" y="18450"/>
                  </a:cubicBezTo>
                  <a:cubicBezTo>
                    <a:pt x="3019" y="17100"/>
                    <a:pt x="4171" y="15300"/>
                    <a:pt x="5369" y="13275"/>
                  </a:cubicBezTo>
                  <a:cubicBezTo>
                    <a:pt x="6567" y="11250"/>
                    <a:pt x="7812" y="9000"/>
                    <a:pt x="8948" y="7425"/>
                  </a:cubicBezTo>
                  <a:cubicBezTo>
                    <a:pt x="10084" y="5850"/>
                    <a:pt x="11111" y="4950"/>
                    <a:pt x="12185" y="4050"/>
                  </a:cubicBezTo>
                  <a:cubicBezTo>
                    <a:pt x="13259" y="3150"/>
                    <a:pt x="14379" y="2250"/>
                    <a:pt x="15578" y="1575"/>
                  </a:cubicBezTo>
                  <a:cubicBezTo>
                    <a:pt x="16776" y="900"/>
                    <a:pt x="18052" y="450"/>
                    <a:pt x="19017" y="225"/>
                  </a:cubicBezTo>
                  <a:cubicBezTo>
                    <a:pt x="19982" y="0"/>
                    <a:pt x="20635" y="0"/>
                    <a:pt x="21040" y="0"/>
                  </a:cubicBezTo>
                  <a:cubicBezTo>
                    <a:pt x="21444" y="0"/>
                    <a:pt x="21600" y="0"/>
                    <a:pt x="21569" y="450"/>
                  </a:cubicBezTo>
                  <a:cubicBezTo>
                    <a:pt x="21538" y="900"/>
                    <a:pt x="21320" y="1800"/>
                    <a:pt x="21102" y="2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219152" y="1813131"/>
              <a:ext cx="1441451" cy="8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21285"/>
                  </a:moveTo>
                  <a:cubicBezTo>
                    <a:pt x="1174" y="19178"/>
                    <a:pt x="2347" y="17070"/>
                    <a:pt x="3505" y="15226"/>
                  </a:cubicBezTo>
                  <a:cubicBezTo>
                    <a:pt x="4663" y="13383"/>
                    <a:pt x="5804" y="11802"/>
                    <a:pt x="6946" y="10485"/>
                  </a:cubicBezTo>
                  <a:cubicBezTo>
                    <a:pt x="8088" y="9168"/>
                    <a:pt x="9230" y="8114"/>
                    <a:pt x="10372" y="7061"/>
                  </a:cubicBezTo>
                  <a:cubicBezTo>
                    <a:pt x="11514" y="6007"/>
                    <a:pt x="12656" y="4953"/>
                    <a:pt x="13797" y="3900"/>
                  </a:cubicBezTo>
                  <a:cubicBezTo>
                    <a:pt x="14939" y="2846"/>
                    <a:pt x="16081" y="1792"/>
                    <a:pt x="17223" y="1002"/>
                  </a:cubicBezTo>
                  <a:cubicBezTo>
                    <a:pt x="18365" y="212"/>
                    <a:pt x="19507" y="-315"/>
                    <a:pt x="20236" y="212"/>
                  </a:cubicBezTo>
                  <a:cubicBezTo>
                    <a:pt x="20966" y="739"/>
                    <a:pt x="21283" y="2319"/>
                    <a:pt x="21600" y="3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535902" y="2595033"/>
              <a:ext cx="25401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1024"/>
                  </a:moveTo>
                  <a:cubicBezTo>
                    <a:pt x="16200" y="512"/>
                    <a:pt x="16200" y="0"/>
                    <a:pt x="16200" y="0"/>
                  </a:cubicBezTo>
                  <a:cubicBezTo>
                    <a:pt x="16200" y="0"/>
                    <a:pt x="16200" y="512"/>
                    <a:pt x="17100" y="2355"/>
                  </a:cubicBezTo>
                  <a:cubicBezTo>
                    <a:pt x="18000" y="4197"/>
                    <a:pt x="19800" y="7371"/>
                    <a:pt x="20700" y="10595"/>
                  </a:cubicBezTo>
                  <a:cubicBezTo>
                    <a:pt x="21600" y="13820"/>
                    <a:pt x="21600" y="17096"/>
                    <a:pt x="21600" y="19041"/>
                  </a:cubicBezTo>
                  <a:cubicBezTo>
                    <a:pt x="21600" y="20986"/>
                    <a:pt x="21600" y="21600"/>
                    <a:pt x="19800" y="21600"/>
                  </a:cubicBezTo>
                  <a:cubicBezTo>
                    <a:pt x="18000" y="21600"/>
                    <a:pt x="14400" y="20986"/>
                    <a:pt x="10800" y="20474"/>
                  </a:cubicBezTo>
                  <a:cubicBezTo>
                    <a:pt x="7200" y="19962"/>
                    <a:pt x="3600" y="19553"/>
                    <a:pt x="0" y="19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227571" y="2514600"/>
              <a:ext cx="613132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24" y="21600"/>
                  </a:moveTo>
                  <a:cubicBezTo>
                    <a:pt x="-24" y="20359"/>
                    <a:pt x="-172" y="19117"/>
                    <a:pt x="531" y="17752"/>
                  </a:cubicBezTo>
                  <a:cubicBezTo>
                    <a:pt x="1233" y="16386"/>
                    <a:pt x="2787" y="14897"/>
                    <a:pt x="4747" y="13034"/>
                  </a:cubicBezTo>
                  <a:cubicBezTo>
                    <a:pt x="6707" y="11172"/>
                    <a:pt x="9075" y="8938"/>
                    <a:pt x="11664" y="6828"/>
                  </a:cubicBezTo>
                  <a:cubicBezTo>
                    <a:pt x="14253" y="4717"/>
                    <a:pt x="17064" y="2731"/>
                    <a:pt x="18728" y="1614"/>
                  </a:cubicBezTo>
                  <a:cubicBezTo>
                    <a:pt x="20392" y="497"/>
                    <a:pt x="20910" y="248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-1" y="2748352"/>
              <a:ext cx="148304" cy="43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72" fill="norm" stroke="1" extrusionOk="0">
                  <a:moveTo>
                    <a:pt x="2149" y="9360"/>
                  </a:moveTo>
                  <a:cubicBezTo>
                    <a:pt x="3061" y="12357"/>
                    <a:pt x="3974" y="15354"/>
                    <a:pt x="4430" y="17163"/>
                  </a:cubicBezTo>
                  <a:cubicBezTo>
                    <a:pt x="4887" y="18972"/>
                    <a:pt x="4887" y="19592"/>
                    <a:pt x="4735" y="20212"/>
                  </a:cubicBezTo>
                  <a:cubicBezTo>
                    <a:pt x="4583" y="20832"/>
                    <a:pt x="4278" y="21452"/>
                    <a:pt x="3518" y="21039"/>
                  </a:cubicBezTo>
                  <a:cubicBezTo>
                    <a:pt x="2757" y="20625"/>
                    <a:pt x="1540" y="19178"/>
                    <a:pt x="780" y="16595"/>
                  </a:cubicBezTo>
                  <a:cubicBezTo>
                    <a:pt x="19" y="14011"/>
                    <a:pt x="-285" y="10290"/>
                    <a:pt x="323" y="7552"/>
                  </a:cubicBezTo>
                  <a:cubicBezTo>
                    <a:pt x="932" y="4813"/>
                    <a:pt x="2453" y="3056"/>
                    <a:pt x="3670" y="1971"/>
                  </a:cubicBezTo>
                  <a:cubicBezTo>
                    <a:pt x="4887" y="885"/>
                    <a:pt x="5800" y="472"/>
                    <a:pt x="7321" y="214"/>
                  </a:cubicBezTo>
                  <a:cubicBezTo>
                    <a:pt x="8842" y="-45"/>
                    <a:pt x="10971" y="-148"/>
                    <a:pt x="13101" y="369"/>
                  </a:cubicBezTo>
                  <a:cubicBezTo>
                    <a:pt x="15230" y="885"/>
                    <a:pt x="17360" y="2022"/>
                    <a:pt x="18273" y="3883"/>
                  </a:cubicBezTo>
                  <a:cubicBezTo>
                    <a:pt x="19185" y="5743"/>
                    <a:pt x="18881" y="8327"/>
                    <a:pt x="17360" y="10187"/>
                  </a:cubicBezTo>
                  <a:cubicBezTo>
                    <a:pt x="15839" y="12047"/>
                    <a:pt x="13101" y="13184"/>
                    <a:pt x="10971" y="13752"/>
                  </a:cubicBezTo>
                  <a:cubicBezTo>
                    <a:pt x="8842" y="14321"/>
                    <a:pt x="7321" y="14321"/>
                    <a:pt x="5800" y="14218"/>
                  </a:cubicBezTo>
                  <a:cubicBezTo>
                    <a:pt x="4278" y="14114"/>
                    <a:pt x="2757" y="13908"/>
                    <a:pt x="2909" y="13959"/>
                  </a:cubicBezTo>
                  <a:cubicBezTo>
                    <a:pt x="3061" y="14011"/>
                    <a:pt x="4887" y="14321"/>
                    <a:pt x="8233" y="14993"/>
                  </a:cubicBezTo>
                  <a:cubicBezTo>
                    <a:pt x="11580" y="15664"/>
                    <a:pt x="16447" y="16698"/>
                    <a:pt x="21315" y="17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80052" y="2940134"/>
              <a:ext cx="158751" cy="12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14858"/>
                  </a:moveTo>
                  <a:cubicBezTo>
                    <a:pt x="2592" y="12734"/>
                    <a:pt x="5184" y="10609"/>
                    <a:pt x="7056" y="8839"/>
                  </a:cubicBezTo>
                  <a:cubicBezTo>
                    <a:pt x="8928" y="7068"/>
                    <a:pt x="10080" y="5652"/>
                    <a:pt x="10656" y="4058"/>
                  </a:cubicBezTo>
                  <a:cubicBezTo>
                    <a:pt x="11232" y="2465"/>
                    <a:pt x="11232" y="694"/>
                    <a:pt x="10512" y="163"/>
                  </a:cubicBezTo>
                  <a:cubicBezTo>
                    <a:pt x="9792" y="-368"/>
                    <a:pt x="8352" y="340"/>
                    <a:pt x="7200" y="3173"/>
                  </a:cubicBezTo>
                  <a:cubicBezTo>
                    <a:pt x="6048" y="6006"/>
                    <a:pt x="5184" y="10963"/>
                    <a:pt x="5040" y="14327"/>
                  </a:cubicBezTo>
                  <a:cubicBezTo>
                    <a:pt x="4896" y="17691"/>
                    <a:pt x="5472" y="19462"/>
                    <a:pt x="6768" y="20347"/>
                  </a:cubicBezTo>
                  <a:cubicBezTo>
                    <a:pt x="8064" y="21232"/>
                    <a:pt x="10080" y="21232"/>
                    <a:pt x="12672" y="20524"/>
                  </a:cubicBezTo>
                  <a:cubicBezTo>
                    <a:pt x="15264" y="19816"/>
                    <a:pt x="18432" y="18399"/>
                    <a:pt x="21600" y="16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95952" y="2952750"/>
              <a:ext cx="3715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0" y="0"/>
                  </a:moveTo>
                  <a:cubicBezTo>
                    <a:pt x="3600" y="3287"/>
                    <a:pt x="7200" y="6574"/>
                    <a:pt x="11400" y="9391"/>
                  </a:cubicBezTo>
                  <a:cubicBezTo>
                    <a:pt x="15600" y="12209"/>
                    <a:pt x="20400" y="14557"/>
                    <a:pt x="21000" y="16513"/>
                  </a:cubicBezTo>
                  <a:cubicBezTo>
                    <a:pt x="21600" y="18470"/>
                    <a:pt x="18000" y="20035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38802" y="28575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59452" y="2893112"/>
              <a:ext cx="139701" cy="12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11223"/>
                  </a:moveTo>
                  <a:cubicBezTo>
                    <a:pt x="2945" y="9783"/>
                    <a:pt x="5891" y="8343"/>
                    <a:pt x="7691" y="6543"/>
                  </a:cubicBezTo>
                  <a:cubicBezTo>
                    <a:pt x="9491" y="4743"/>
                    <a:pt x="10145" y="2583"/>
                    <a:pt x="9655" y="1323"/>
                  </a:cubicBezTo>
                  <a:cubicBezTo>
                    <a:pt x="9164" y="63"/>
                    <a:pt x="7527" y="-297"/>
                    <a:pt x="6055" y="243"/>
                  </a:cubicBezTo>
                  <a:cubicBezTo>
                    <a:pt x="4582" y="783"/>
                    <a:pt x="3273" y="2223"/>
                    <a:pt x="2455" y="5103"/>
                  </a:cubicBezTo>
                  <a:cubicBezTo>
                    <a:pt x="1636" y="7983"/>
                    <a:pt x="1309" y="12303"/>
                    <a:pt x="2782" y="15363"/>
                  </a:cubicBezTo>
                  <a:cubicBezTo>
                    <a:pt x="4255" y="18423"/>
                    <a:pt x="7527" y="20223"/>
                    <a:pt x="10964" y="20763"/>
                  </a:cubicBezTo>
                  <a:cubicBezTo>
                    <a:pt x="14400" y="21303"/>
                    <a:pt x="18000" y="20583"/>
                    <a:pt x="21600" y="19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22140" y="2851197"/>
              <a:ext cx="84963" cy="14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84" fill="norm" stroke="1" extrusionOk="0">
                  <a:moveTo>
                    <a:pt x="13244" y="3695"/>
                  </a:moveTo>
                  <a:cubicBezTo>
                    <a:pt x="13244" y="2153"/>
                    <a:pt x="13244" y="610"/>
                    <a:pt x="11926" y="147"/>
                  </a:cubicBezTo>
                  <a:cubicBezTo>
                    <a:pt x="10609" y="-316"/>
                    <a:pt x="7975" y="301"/>
                    <a:pt x="5605" y="2153"/>
                  </a:cubicBezTo>
                  <a:cubicBezTo>
                    <a:pt x="3234" y="4004"/>
                    <a:pt x="1126" y="7090"/>
                    <a:pt x="336" y="10175"/>
                  </a:cubicBezTo>
                  <a:cubicBezTo>
                    <a:pt x="-454" y="13261"/>
                    <a:pt x="73" y="16347"/>
                    <a:pt x="2707" y="18353"/>
                  </a:cubicBezTo>
                  <a:cubicBezTo>
                    <a:pt x="5341" y="20358"/>
                    <a:pt x="10083" y="21284"/>
                    <a:pt x="13507" y="21284"/>
                  </a:cubicBezTo>
                  <a:cubicBezTo>
                    <a:pt x="16931" y="21284"/>
                    <a:pt x="19039" y="20358"/>
                    <a:pt x="21146" y="19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57902" y="2641600"/>
              <a:ext cx="114301" cy="3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0800" y="0"/>
                  </a:moveTo>
                  <a:cubicBezTo>
                    <a:pt x="8800" y="0"/>
                    <a:pt x="6800" y="0"/>
                    <a:pt x="5400" y="329"/>
                  </a:cubicBezTo>
                  <a:cubicBezTo>
                    <a:pt x="4000" y="659"/>
                    <a:pt x="3200" y="1317"/>
                    <a:pt x="2200" y="3161"/>
                  </a:cubicBezTo>
                  <a:cubicBezTo>
                    <a:pt x="1200" y="5005"/>
                    <a:pt x="0" y="8034"/>
                    <a:pt x="0" y="10932"/>
                  </a:cubicBezTo>
                  <a:cubicBezTo>
                    <a:pt x="0" y="13829"/>
                    <a:pt x="1200" y="16595"/>
                    <a:pt x="3400" y="18307"/>
                  </a:cubicBezTo>
                  <a:cubicBezTo>
                    <a:pt x="5600" y="20020"/>
                    <a:pt x="8800" y="20678"/>
                    <a:pt x="11600" y="21073"/>
                  </a:cubicBezTo>
                  <a:cubicBezTo>
                    <a:pt x="14400" y="21468"/>
                    <a:pt x="16800" y="21600"/>
                    <a:pt x="18400" y="21337"/>
                  </a:cubicBezTo>
                  <a:cubicBezTo>
                    <a:pt x="20000" y="21073"/>
                    <a:pt x="20800" y="20415"/>
                    <a:pt x="21600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81702" y="2832100"/>
              <a:ext cx="209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68952" y="3327140"/>
              <a:ext cx="266701" cy="34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197"/>
                  </a:moveTo>
                  <a:cubicBezTo>
                    <a:pt x="1200" y="5317"/>
                    <a:pt x="2400" y="7437"/>
                    <a:pt x="3429" y="10220"/>
                  </a:cubicBezTo>
                  <a:cubicBezTo>
                    <a:pt x="4457" y="13003"/>
                    <a:pt x="5314" y="16448"/>
                    <a:pt x="5743" y="18502"/>
                  </a:cubicBezTo>
                  <a:cubicBezTo>
                    <a:pt x="6171" y="20556"/>
                    <a:pt x="6171" y="21219"/>
                    <a:pt x="5829" y="21351"/>
                  </a:cubicBezTo>
                  <a:cubicBezTo>
                    <a:pt x="5486" y="21484"/>
                    <a:pt x="4800" y="21086"/>
                    <a:pt x="4029" y="20225"/>
                  </a:cubicBezTo>
                  <a:cubicBezTo>
                    <a:pt x="3257" y="19364"/>
                    <a:pt x="2400" y="18039"/>
                    <a:pt x="1971" y="17045"/>
                  </a:cubicBezTo>
                  <a:cubicBezTo>
                    <a:pt x="1543" y="16051"/>
                    <a:pt x="1543" y="15388"/>
                    <a:pt x="2743" y="14726"/>
                  </a:cubicBezTo>
                  <a:cubicBezTo>
                    <a:pt x="3943" y="14063"/>
                    <a:pt x="6343" y="13401"/>
                    <a:pt x="9000" y="11810"/>
                  </a:cubicBezTo>
                  <a:cubicBezTo>
                    <a:pt x="11657" y="10220"/>
                    <a:pt x="14571" y="7702"/>
                    <a:pt x="16200" y="5913"/>
                  </a:cubicBezTo>
                  <a:cubicBezTo>
                    <a:pt x="17829" y="4124"/>
                    <a:pt x="18171" y="3064"/>
                    <a:pt x="18343" y="2071"/>
                  </a:cubicBezTo>
                  <a:cubicBezTo>
                    <a:pt x="18514" y="1077"/>
                    <a:pt x="18514" y="149"/>
                    <a:pt x="18257" y="17"/>
                  </a:cubicBezTo>
                  <a:cubicBezTo>
                    <a:pt x="18000" y="-116"/>
                    <a:pt x="17486" y="547"/>
                    <a:pt x="17229" y="2601"/>
                  </a:cubicBezTo>
                  <a:cubicBezTo>
                    <a:pt x="16971" y="4655"/>
                    <a:pt x="16971" y="8100"/>
                    <a:pt x="17743" y="11082"/>
                  </a:cubicBezTo>
                  <a:cubicBezTo>
                    <a:pt x="18514" y="14063"/>
                    <a:pt x="20057" y="16581"/>
                    <a:pt x="21600" y="1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87394" y="3568700"/>
              <a:ext cx="68115" cy="8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46" fill="norm" stroke="1" extrusionOk="0">
                  <a:moveTo>
                    <a:pt x="3636" y="0"/>
                  </a:moveTo>
                  <a:cubicBezTo>
                    <a:pt x="1673" y="2107"/>
                    <a:pt x="-291" y="4215"/>
                    <a:pt x="36" y="7639"/>
                  </a:cubicBezTo>
                  <a:cubicBezTo>
                    <a:pt x="364" y="11063"/>
                    <a:pt x="2982" y="15805"/>
                    <a:pt x="5927" y="18439"/>
                  </a:cubicBezTo>
                  <a:cubicBezTo>
                    <a:pt x="8873" y="21073"/>
                    <a:pt x="12145" y="21600"/>
                    <a:pt x="14764" y="20810"/>
                  </a:cubicBezTo>
                  <a:cubicBezTo>
                    <a:pt x="17382" y="20020"/>
                    <a:pt x="19345" y="17912"/>
                    <a:pt x="20327" y="15541"/>
                  </a:cubicBezTo>
                  <a:cubicBezTo>
                    <a:pt x="21309" y="13171"/>
                    <a:pt x="21309" y="10537"/>
                    <a:pt x="20327" y="7902"/>
                  </a:cubicBezTo>
                  <a:cubicBezTo>
                    <a:pt x="19345" y="5268"/>
                    <a:pt x="17382" y="2634"/>
                    <a:pt x="14764" y="1580"/>
                  </a:cubicBezTo>
                  <a:cubicBezTo>
                    <a:pt x="12145" y="527"/>
                    <a:pt x="8873" y="1054"/>
                    <a:pt x="5600" y="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513552" y="30289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530339" y="2914650"/>
              <a:ext cx="3401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600"/>
                    <a:pt x="-1183" y="9600"/>
                    <a:pt x="1993" y="6000"/>
                  </a:cubicBezTo>
                  <a:cubicBezTo>
                    <a:pt x="5170" y="2400"/>
                    <a:pt x="12793" y="1200"/>
                    <a:pt x="20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649018" y="2693348"/>
              <a:ext cx="70412" cy="42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52" fill="norm" stroke="1" extrusionOk="0">
                  <a:moveTo>
                    <a:pt x="20329" y="4465"/>
                  </a:moveTo>
                  <a:cubicBezTo>
                    <a:pt x="20965" y="3283"/>
                    <a:pt x="21600" y="2101"/>
                    <a:pt x="20647" y="1295"/>
                  </a:cubicBezTo>
                  <a:cubicBezTo>
                    <a:pt x="19694" y="489"/>
                    <a:pt x="17153" y="59"/>
                    <a:pt x="14294" y="6"/>
                  </a:cubicBezTo>
                  <a:cubicBezTo>
                    <a:pt x="11435" y="-48"/>
                    <a:pt x="8259" y="274"/>
                    <a:pt x="5400" y="1564"/>
                  </a:cubicBezTo>
                  <a:cubicBezTo>
                    <a:pt x="2541" y="2853"/>
                    <a:pt x="0" y="5110"/>
                    <a:pt x="0" y="7958"/>
                  </a:cubicBezTo>
                  <a:cubicBezTo>
                    <a:pt x="0" y="10806"/>
                    <a:pt x="2541" y="14245"/>
                    <a:pt x="5082" y="16501"/>
                  </a:cubicBezTo>
                  <a:cubicBezTo>
                    <a:pt x="7624" y="18758"/>
                    <a:pt x="10165" y="19833"/>
                    <a:pt x="11118" y="20477"/>
                  </a:cubicBezTo>
                  <a:cubicBezTo>
                    <a:pt x="12071" y="21122"/>
                    <a:pt x="11435" y="21337"/>
                    <a:pt x="108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583402" y="2933699"/>
              <a:ext cx="203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800" y="15300"/>
                  </a:cubicBezTo>
                  <a:cubicBezTo>
                    <a:pt x="3600" y="12600"/>
                    <a:pt x="7200" y="9000"/>
                    <a:pt x="10800" y="63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300018" y="2657385"/>
              <a:ext cx="349397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21" fill="norm" stroke="1" extrusionOk="0">
                  <a:moveTo>
                    <a:pt x="18607" y="1303"/>
                  </a:moveTo>
                  <a:cubicBezTo>
                    <a:pt x="19388" y="612"/>
                    <a:pt x="20169" y="-79"/>
                    <a:pt x="19973" y="7"/>
                  </a:cubicBezTo>
                  <a:cubicBezTo>
                    <a:pt x="19778" y="94"/>
                    <a:pt x="18607" y="958"/>
                    <a:pt x="16590" y="2427"/>
                  </a:cubicBezTo>
                  <a:cubicBezTo>
                    <a:pt x="14573" y="3895"/>
                    <a:pt x="11711" y="5969"/>
                    <a:pt x="9108" y="7870"/>
                  </a:cubicBezTo>
                  <a:cubicBezTo>
                    <a:pt x="6506" y="9771"/>
                    <a:pt x="4164" y="11499"/>
                    <a:pt x="2537" y="12795"/>
                  </a:cubicBezTo>
                  <a:cubicBezTo>
                    <a:pt x="911" y="14091"/>
                    <a:pt x="0" y="14955"/>
                    <a:pt x="0" y="15559"/>
                  </a:cubicBezTo>
                  <a:cubicBezTo>
                    <a:pt x="0" y="16164"/>
                    <a:pt x="911" y="16510"/>
                    <a:pt x="3188" y="16942"/>
                  </a:cubicBezTo>
                  <a:cubicBezTo>
                    <a:pt x="5465" y="17374"/>
                    <a:pt x="9108" y="17892"/>
                    <a:pt x="12036" y="18238"/>
                  </a:cubicBezTo>
                  <a:cubicBezTo>
                    <a:pt x="14964" y="18583"/>
                    <a:pt x="17176" y="18756"/>
                    <a:pt x="18672" y="19015"/>
                  </a:cubicBezTo>
                  <a:cubicBezTo>
                    <a:pt x="20169" y="19275"/>
                    <a:pt x="20949" y="19620"/>
                    <a:pt x="21275" y="20052"/>
                  </a:cubicBezTo>
                  <a:cubicBezTo>
                    <a:pt x="21600" y="20484"/>
                    <a:pt x="21470" y="21003"/>
                    <a:pt x="2134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180552" y="27876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800"/>
                    <a:pt x="7680" y="12000"/>
                    <a:pt x="11280" y="8400"/>
                  </a:cubicBezTo>
                  <a:cubicBezTo>
                    <a:pt x="14880" y="4800"/>
                    <a:pt x="182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669603" y="2589324"/>
              <a:ext cx="253900" cy="27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60" fill="norm" stroke="1" extrusionOk="0">
                  <a:moveTo>
                    <a:pt x="13380" y="2588"/>
                  </a:moveTo>
                  <a:cubicBezTo>
                    <a:pt x="13558" y="1599"/>
                    <a:pt x="13737" y="609"/>
                    <a:pt x="13291" y="197"/>
                  </a:cubicBezTo>
                  <a:cubicBezTo>
                    <a:pt x="12844" y="-215"/>
                    <a:pt x="11773" y="-50"/>
                    <a:pt x="9810" y="1351"/>
                  </a:cubicBezTo>
                  <a:cubicBezTo>
                    <a:pt x="7846" y="2753"/>
                    <a:pt x="4990" y="5391"/>
                    <a:pt x="3115" y="8277"/>
                  </a:cubicBezTo>
                  <a:cubicBezTo>
                    <a:pt x="1241" y="11162"/>
                    <a:pt x="349" y="14295"/>
                    <a:pt x="81" y="16356"/>
                  </a:cubicBezTo>
                  <a:cubicBezTo>
                    <a:pt x="-187" y="18417"/>
                    <a:pt x="170" y="19406"/>
                    <a:pt x="1777" y="20148"/>
                  </a:cubicBezTo>
                  <a:cubicBezTo>
                    <a:pt x="3383" y="20890"/>
                    <a:pt x="6239" y="21385"/>
                    <a:pt x="9720" y="21055"/>
                  </a:cubicBezTo>
                  <a:cubicBezTo>
                    <a:pt x="13201" y="20725"/>
                    <a:pt x="17307" y="19571"/>
                    <a:pt x="21413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971501" y="4811562"/>
              <a:ext cx="293708" cy="40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67" fill="norm" stroke="1" extrusionOk="0">
                  <a:moveTo>
                    <a:pt x="2037" y="2468"/>
                  </a:moveTo>
                  <a:cubicBezTo>
                    <a:pt x="2037" y="1903"/>
                    <a:pt x="2037" y="1337"/>
                    <a:pt x="2346" y="828"/>
                  </a:cubicBezTo>
                  <a:cubicBezTo>
                    <a:pt x="2654" y="319"/>
                    <a:pt x="3271" y="-133"/>
                    <a:pt x="3811" y="37"/>
                  </a:cubicBezTo>
                  <a:cubicBezTo>
                    <a:pt x="4351" y="206"/>
                    <a:pt x="4814" y="998"/>
                    <a:pt x="5200" y="3147"/>
                  </a:cubicBezTo>
                  <a:cubicBezTo>
                    <a:pt x="5586" y="5295"/>
                    <a:pt x="5894" y="8801"/>
                    <a:pt x="5817" y="11685"/>
                  </a:cubicBezTo>
                  <a:cubicBezTo>
                    <a:pt x="5740" y="14569"/>
                    <a:pt x="5277" y="16830"/>
                    <a:pt x="4891" y="18414"/>
                  </a:cubicBezTo>
                  <a:cubicBezTo>
                    <a:pt x="4506" y="19997"/>
                    <a:pt x="4197" y="20902"/>
                    <a:pt x="3734" y="21184"/>
                  </a:cubicBezTo>
                  <a:cubicBezTo>
                    <a:pt x="3271" y="21467"/>
                    <a:pt x="2654" y="21128"/>
                    <a:pt x="2037" y="20336"/>
                  </a:cubicBezTo>
                  <a:cubicBezTo>
                    <a:pt x="1420" y="19544"/>
                    <a:pt x="803" y="18301"/>
                    <a:pt x="417" y="17283"/>
                  </a:cubicBezTo>
                  <a:cubicBezTo>
                    <a:pt x="31" y="16265"/>
                    <a:pt x="-123" y="15473"/>
                    <a:pt x="108" y="14908"/>
                  </a:cubicBezTo>
                  <a:cubicBezTo>
                    <a:pt x="340" y="14342"/>
                    <a:pt x="957" y="14003"/>
                    <a:pt x="3271" y="12929"/>
                  </a:cubicBezTo>
                  <a:cubicBezTo>
                    <a:pt x="5586" y="11854"/>
                    <a:pt x="9597" y="10045"/>
                    <a:pt x="12683" y="8405"/>
                  </a:cubicBezTo>
                  <a:cubicBezTo>
                    <a:pt x="15768" y="6765"/>
                    <a:pt x="17928" y="5295"/>
                    <a:pt x="19317" y="4221"/>
                  </a:cubicBezTo>
                  <a:cubicBezTo>
                    <a:pt x="20706" y="3147"/>
                    <a:pt x="21323" y="2468"/>
                    <a:pt x="21400" y="2581"/>
                  </a:cubicBezTo>
                  <a:cubicBezTo>
                    <a:pt x="21477" y="2694"/>
                    <a:pt x="21014" y="3599"/>
                    <a:pt x="20243" y="6087"/>
                  </a:cubicBezTo>
                  <a:cubicBezTo>
                    <a:pt x="19471" y="8575"/>
                    <a:pt x="18391" y="12646"/>
                    <a:pt x="17928" y="15360"/>
                  </a:cubicBezTo>
                  <a:cubicBezTo>
                    <a:pt x="17466" y="18074"/>
                    <a:pt x="17620" y="19431"/>
                    <a:pt x="18083" y="20223"/>
                  </a:cubicBezTo>
                  <a:cubicBezTo>
                    <a:pt x="18546" y="21015"/>
                    <a:pt x="19317" y="21241"/>
                    <a:pt x="20088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270979" y="5124450"/>
              <a:ext cx="89098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185" fill="norm" stroke="1" extrusionOk="0">
                  <a:moveTo>
                    <a:pt x="7716" y="1473"/>
                  </a:moveTo>
                  <a:cubicBezTo>
                    <a:pt x="5262" y="2945"/>
                    <a:pt x="2807" y="4418"/>
                    <a:pt x="1335" y="6627"/>
                  </a:cubicBezTo>
                  <a:cubicBezTo>
                    <a:pt x="-138" y="8836"/>
                    <a:pt x="-629" y="11782"/>
                    <a:pt x="1089" y="14727"/>
                  </a:cubicBezTo>
                  <a:cubicBezTo>
                    <a:pt x="2807" y="17673"/>
                    <a:pt x="6735" y="20618"/>
                    <a:pt x="9680" y="21109"/>
                  </a:cubicBezTo>
                  <a:cubicBezTo>
                    <a:pt x="12626" y="21600"/>
                    <a:pt x="14589" y="19636"/>
                    <a:pt x="16307" y="17427"/>
                  </a:cubicBezTo>
                  <a:cubicBezTo>
                    <a:pt x="18026" y="15218"/>
                    <a:pt x="19498" y="12764"/>
                    <a:pt x="20235" y="10309"/>
                  </a:cubicBezTo>
                  <a:cubicBezTo>
                    <a:pt x="20971" y="7855"/>
                    <a:pt x="20971" y="5400"/>
                    <a:pt x="18516" y="3682"/>
                  </a:cubicBezTo>
                  <a:cubicBezTo>
                    <a:pt x="16062" y="1964"/>
                    <a:pt x="11153" y="982"/>
                    <a:pt x="62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526502" y="49339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539202" y="51562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787215" y="4868032"/>
              <a:ext cx="355238" cy="35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2" fill="norm" stroke="1" extrusionOk="0">
                  <a:moveTo>
                    <a:pt x="361" y="19734"/>
                  </a:moveTo>
                  <a:cubicBezTo>
                    <a:pt x="106" y="20362"/>
                    <a:pt x="-150" y="20990"/>
                    <a:pt x="106" y="21241"/>
                  </a:cubicBezTo>
                  <a:cubicBezTo>
                    <a:pt x="361" y="21492"/>
                    <a:pt x="1128" y="21366"/>
                    <a:pt x="2278" y="20362"/>
                  </a:cubicBezTo>
                  <a:cubicBezTo>
                    <a:pt x="3429" y="19357"/>
                    <a:pt x="4962" y="17473"/>
                    <a:pt x="6496" y="14208"/>
                  </a:cubicBezTo>
                  <a:cubicBezTo>
                    <a:pt x="8030" y="10943"/>
                    <a:pt x="9564" y="6297"/>
                    <a:pt x="10458" y="3597"/>
                  </a:cubicBezTo>
                  <a:cubicBezTo>
                    <a:pt x="11353" y="897"/>
                    <a:pt x="11609" y="143"/>
                    <a:pt x="11545" y="18"/>
                  </a:cubicBezTo>
                  <a:cubicBezTo>
                    <a:pt x="11481" y="-108"/>
                    <a:pt x="11097" y="394"/>
                    <a:pt x="10394" y="2655"/>
                  </a:cubicBezTo>
                  <a:cubicBezTo>
                    <a:pt x="9691" y="4915"/>
                    <a:pt x="8669" y="8934"/>
                    <a:pt x="8094" y="11697"/>
                  </a:cubicBezTo>
                  <a:cubicBezTo>
                    <a:pt x="7519" y="14459"/>
                    <a:pt x="7391" y="15966"/>
                    <a:pt x="7455" y="17034"/>
                  </a:cubicBezTo>
                  <a:cubicBezTo>
                    <a:pt x="7519" y="18101"/>
                    <a:pt x="7774" y="18729"/>
                    <a:pt x="8222" y="18980"/>
                  </a:cubicBezTo>
                  <a:cubicBezTo>
                    <a:pt x="8669" y="19232"/>
                    <a:pt x="9308" y="19106"/>
                    <a:pt x="10650" y="17976"/>
                  </a:cubicBezTo>
                  <a:cubicBezTo>
                    <a:pt x="11992" y="16845"/>
                    <a:pt x="14037" y="14711"/>
                    <a:pt x="15635" y="12136"/>
                  </a:cubicBezTo>
                  <a:cubicBezTo>
                    <a:pt x="17232" y="9562"/>
                    <a:pt x="18383" y="6548"/>
                    <a:pt x="18958" y="4727"/>
                  </a:cubicBezTo>
                  <a:cubicBezTo>
                    <a:pt x="19533" y="2906"/>
                    <a:pt x="19533" y="2278"/>
                    <a:pt x="19469" y="2278"/>
                  </a:cubicBezTo>
                  <a:cubicBezTo>
                    <a:pt x="19405" y="2278"/>
                    <a:pt x="19277" y="2906"/>
                    <a:pt x="19022" y="4727"/>
                  </a:cubicBezTo>
                  <a:cubicBezTo>
                    <a:pt x="18766" y="6548"/>
                    <a:pt x="18383" y="9562"/>
                    <a:pt x="18766" y="12262"/>
                  </a:cubicBezTo>
                  <a:cubicBezTo>
                    <a:pt x="19149" y="14962"/>
                    <a:pt x="20300" y="17348"/>
                    <a:pt x="21450" y="19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199602" y="5099049"/>
              <a:ext cx="165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231352" y="5135811"/>
              <a:ext cx="146051" cy="18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21600" y="153"/>
                  </a:moveTo>
                  <a:cubicBezTo>
                    <a:pt x="20035" y="-89"/>
                    <a:pt x="18470" y="-332"/>
                    <a:pt x="15183" y="1852"/>
                  </a:cubicBezTo>
                  <a:cubicBezTo>
                    <a:pt x="11896" y="4037"/>
                    <a:pt x="6887" y="8648"/>
                    <a:pt x="4070" y="12288"/>
                  </a:cubicBezTo>
                  <a:cubicBezTo>
                    <a:pt x="1252" y="15929"/>
                    <a:pt x="626" y="18598"/>
                    <a:pt x="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736087" y="4925344"/>
              <a:ext cx="276316" cy="22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1" fill="norm" stroke="1" extrusionOk="0">
                  <a:moveTo>
                    <a:pt x="21525" y="2032"/>
                  </a:moveTo>
                  <a:cubicBezTo>
                    <a:pt x="21030" y="1224"/>
                    <a:pt x="20536" y="417"/>
                    <a:pt x="19876" y="114"/>
                  </a:cubicBezTo>
                  <a:cubicBezTo>
                    <a:pt x="19217" y="-189"/>
                    <a:pt x="18392" y="13"/>
                    <a:pt x="15836" y="1931"/>
                  </a:cubicBezTo>
                  <a:cubicBezTo>
                    <a:pt x="13281" y="3848"/>
                    <a:pt x="8994" y="7482"/>
                    <a:pt x="6273" y="9804"/>
                  </a:cubicBezTo>
                  <a:cubicBezTo>
                    <a:pt x="3552" y="12125"/>
                    <a:pt x="2398" y="13134"/>
                    <a:pt x="1491" y="14245"/>
                  </a:cubicBezTo>
                  <a:cubicBezTo>
                    <a:pt x="585" y="15355"/>
                    <a:pt x="-75" y="16566"/>
                    <a:pt x="7" y="17273"/>
                  </a:cubicBezTo>
                  <a:cubicBezTo>
                    <a:pt x="90" y="17979"/>
                    <a:pt x="914" y="18181"/>
                    <a:pt x="3305" y="18383"/>
                  </a:cubicBezTo>
                  <a:cubicBezTo>
                    <a:pt x="5696" y="18585"/>
                    <a:pt x="9653" y="18787"/>
                    <a:pt x="12786" y="19291"/>
                  </a:cubicBezTo>
                  <a:cubicBezTo>
                    <a:pt x="15919" y="19796"/>
                    <a:pt x="18227" y="20604"/>
                    <a:pt x="20536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764752" y="52324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152102" y="4889500"/>
              <a:ext cx="4254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7" y="19626"/>
                    <a:pt x="1934" y="17652"/>
                    <a:pt x="3385" y="14806"/>
                  </a:cubicBezTo>
                  <a:cubicBezTo>
                    <a:pt x="4836" y="11961"/>
                    <a:pt x="6770" y="8245"/>
                    <a:pt x="7899" y="6155"/>
                  </a:cubicBezTo>
                  <a:cubicBezTo>
                    <a:pt x="9027" y="4065"/>
                    <a:pt x="9349" y="3600"/>
                    <a:pt x="9672" y="3019"/>
                  </a:cubicBezTo>
                  <a:cubicBezTo>
                    <a:pt x="9994" y="2439"/>
                    <a:pt x="10316" y="1742"/>
                    <a:pt x="10316" y="1684"/>
                  </a:cubicBezTo>
                  <a:cubicBezTo>
                    <a:pt x="10316" y="1626"/>
                    <a:pt x="9994" y="2206"/>
                    <a:pt x="9457" y="3542"/>
                  </a:cubicBezTo>
                  <a:cubicBezTo>
                    <a:pt x="8919" y="4877"/>
                    <a:pt x="8167" y="6968"/>
                    <a:pt x="7791" y="8535"/>
                  </a:cubicBezTo>
                  <a:cubicBezTo>
                    <a:pt x="7415" y="10103"/>
                    <a:pt x="7415" y="11148"/>
                    <a:pt x="7684" y="11961"/>
                  </a:cubicBezTo>
                  <a:cubicBezTo>
                    <a:pt x="7952" y="12774"/>
                    <a:pt x="8490" y="13355"/>
                    <a:pt x="9134" y="13645"/>
                  </a:cubicBezTo>
                  <a:cubicBezTo>
                    <a:pt x="9779" y="13935"/>
                    <a:pt x="10531" y="13935"/>
                    <a:pt x="11767" y="13123"/>
                  </a:cubicBezTo>
                  <a:cubicBezTo>
                    <a:pt x="13003" y="12310"/>
                    <a:pt x="14722" y="10684"/>
                    <a:pt x="16119" y="8594"/>
                  </a:cubicBezTo>
                  <a:cubicBezTo>
                    <a:pt x="17516" y="6503"/>
                    <a:pt x="18591" y="3948"/>
                    <a:pt x="19236" y="2323"/>
                  </a:cubicBezTo>
                  <a:cubicBezTo>
                    <a:pt x="19881" y="697"/>
                    <a:pt x="20096" y="0"/>
                    <a:pt x="20042" y="0"/>
                  </a:cubicBezTo>
                  <a:cubicBezTo>
                    <a:pt x="19988" y="0"/>
                    <a:pt x="19666" y="697"/>
                    <a:pt x="19343" y="2381"/>
                  </a:cubicBezTo>
                  <a:cubicBezTo>
                    <a:pt x="19021" y="4065"/>
                    <a:pt x="18699" y="6735"/>
                    <a:pt x="19075" y="8710"/>
                  </a:cubicBezTo>
                  <a:cubicBezTo>
                    <a:pt x="19451" y="10684"/>
                    <a:pt x="20525" y="11961"/>
                    <a:pt x="21600" y="13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615652" y="5086350"/>
              <a:ext cx="127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720"/>
                    <a:pt x="10080" y="13440"/>
                    <a:pt x="13680" y="17040"/>
                  </a:cubicBezTo>
                  <a:cubicBezTo>
                    <a:pt x="17280" y="20640"/>
                    <a:pt x="19440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723602" y="5118100"/>
              <a:ext cx="698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600"/>
                    <a:pt x="8509" y="7200"/>
                    <a:pt x="4909" y="10800"/>
                  </a:cubicBezTo>
                  <a:cubicBezTo>
                    <a:pt x="1309" y="14400"/>
                    <a:pt x="655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504652" y="4978400"/>
              <a:ext cx="203201" cy="20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0"/>
                  </a:moveTo>
                  <a:cubicBezTo>
                    <a:pt x="1350" y="4050"/>
                    <a:pt x="2700" y="8100"/>
                    <a:pt x="3487" y="11025"/>
                  </a:cubicBezTo>
                  <a:cubicBezTo>
                    <a:pt x="4275" y="13950"/>
                    <a:pt x="4500" y="15750"/>
                    <a:pt x="4950" y="17438"/>
                  </a:cubicBezTo>
                  <a:cubicBezTo>
                    <a:pt x="5400" y="19125"/>
                    <a:pt x="6075" y="20700"/>
                    <a:pt x="6863" y="21150"/>
                  </a:cubicBezTo>
                  <a:cubicBezTo>
                    <a:pt x="7650" y="21600"/>
                    <a:pt x="8550" y="20925"/>
                    <a:pt x="10012" y="18450"/>
                  </a:cubicBezTo>
                  <a:cubicBezTo>
                    <a:pt x="11475" y="15975"/>
                    <a:pt x="13500" y="11700"/>
                    <a:pt x="14850" y="9000"/>
                  </a:cubicBezTo>
                  <a:cubicBezTo>
                    <a:pt x="16200" y="6300"/>
                    <a:pt x="16875" y="5175"/>
                    <a:pt x="17888" y="4500"/>
                  </a:cubicBezTo>
                  <a:cubicBezTo>
                    <a:pt x="18900" y="3825"/>
                    <a:pt x="20250" y="3600"/>
                    <a:pt x="21600" y="3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752302" y="4971534"/>
              <a:ext cx="88901" cy="17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349"/>
                  </a:moveTo>
                  <a:cubicBezTo>
                    <a:pt x="20057" y="1333"/>
                    <a:pt x="18514" y="316"/>
                    <a:pt x="15943" y="62"/>
                  </a:cubicBezTo>
                  <a:cubicBezTo>
                    <a:pt x="13371" y="-192"/>
                    <a:pt x="9771" y="316"/>
                    <a:pt x="7200" y="1968"/>
                  </a:cubicBezTo>
                  <a:cubicBezTo>
                    <a:pt x="4629" y="3620"/>
                    <a:pt x="3086" y="6415"/>
                    <a:pt x="4371" y="8829"/>
                  </a:cubicBezTo>
                  <a:cubicBezTo>
                    <a:pt x="5657" y="11243"/>
                    <a:pt x="9771" y="13276"/>
                    <a:pt x="12600" y="14928"/>
                  </a:cubicBezTo>
                  <a:cubicBezTo>
                    <a:pt x="15429" y="16580"/>
                    <a:pt x="16971" y="17850"/>
                    <a:pt x="15943" y="18613"/>
                  </a:cubicBezTo>
                  <a:cubicBezTo>
                    <a:pt x="14914" y="19375"/>
                    <a:pt x="11314" y="19629"/>
                    <a:pt x="8229" y="20010"/>
                  </a:cubicBezTo>
                  <a:cubicBezTo>
                    <a:pt x="5143" y="20392"/>
                    <a:pt x="2571" y="20900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968202" y="517525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677755" y="4889500"/>
              <a:ext cx="299154" cy="36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26" fill="norm" stroke="1" extrusionOk="0">
                  <a:moveTo>
                    <a:pt x="10539" y="0"/>
                  </a:moveTo>
                  <a:cubicBezTo>
                    <a:pt x="9180" y="3228"/>
                    <a:pt x="7821" y="6455"/>
                    <a:pt x="6990" y="9683"/>
                  </a:cubicBezTo>
                  <a:cubicBezTo>
                    <a:pt x="6159" y="12910"/>
                    <a:pt x="5857" y="16138"/>
                    <a:pt x="5479" y="18186"/>
                  </a:cubicBezTo>
                  <a:cubicBezTo>
                    <a:pt x="5102" y="20234"/>
                    <a:pt x="4649" y="21103"/>
                    <a:pt x="4120" y="21352"/>
                  </a:cubicBezTo>
                  <a:cubicBezTo>
                    <a:pt x="3591" y="21600"/>
                    <a:pt x="2987" y="21228"/>
                    <a:pt x="2232" y="20234"/>
                  </a:cubicBezTo>
                  <a:cubicBezTo>
                    <a:pt x="1477" y="19241"/>
                    <a:pt x="570" y="17628"/>
                    <a:pt x="193" y="16510"/>
                  </a:cubicBezTo>
                  <a:cubicBezTo>
                    <a:pt x="-185" y="15393"/>
                    <a:pt x="-34" y="14772"/>
                    <a:pt x="872" y="14214"/>
                  </a:cubicBezTo>
                  <a:cubicBezTo>
                    <a:pt x="1779" y="13655"/>
                    <a:pt x="3440" y="13159"/>
                    <a:pt x="6235" y="11979"/>
                  </a:cubicBezTo>
                  <a:cubicBezTo>
                    <a:pt x="9029" y="10800"/>
                    <a:pt x="12956" y="8938"/>
                    <a:pt x="15449" y="7448"/>
                  </a:cubicBezTo>
                  <a:cubicBezTo>
                    <a:pt x="17941" y="5959"/>
                    <a:pt x="18998" y="4841"/>
                    <a:pt x="19829" y="4034"/>
                  </a:cubicBezTo>
                  <a:cubicBezTo>
                    <a:pt x="20660" y="3228"/>
                    <a:pt x="21264" y="2731"/>
                    <a:pt x="21339" y="2917"/>
                  </a:cubicBezTo>
                  <a:cubicBezTo>
                    <a:pt x="21415" y="3103"/>
                    <a:pt x="20962" y="3972"/>
                    <a:pt x="20282" y="5959"/>
                  </a:cubicBezTo>
                  <a:cubicBezTo>
                    <a:pt x="19602" y="7945"/>
                    <a:pt x="18696" y="11048"/>
                    <a:pt x="18167" y="13531"/>
                  </a:cubicBezTo>
                  <a:cubicBezTo>
                    <a:pt x="17639" y="16014"/>
                    <a:pt x="17488" y="17876"/>
                    <a:pt x="17337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965152" y="51879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104852" y="5048250"/>
              <a:ext cx="38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104852" y="52006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193752" y="5033433"/>
              <a:ext cx="279401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9842"/>
                    <a:pt x="982" y="18084"/>
                    <a:pt x="2291" y="15384"/>
                  </a:cubicBezTo>
                  <a:cubicBezTo>
                    <a:pt x="3600" y="12684"/>
                    <a:pt x="5727" y="9042"/>
                    <a:pt x="7118" y="6530"/>
                  </a:cubicBezTo>
                  <a:cubicBezTo>
                    <a:pt x="8509" y="4019"/>
                    <a:pt x="9164" y="2637"/>
                    <a:pt x="9736" y="1633"/>
                  </a:cubicBezTo>
                  <a:cubicBezTo>
                    <a:pt x="10309" y="628"/>
                    <a:pt x="10800" y="0"/>
                    <a:pt x="10964" y="0"/>
                  </a:cubicBezTo>
                  <a:cubicBezTo>
                    <a:pt x="11127" y="0"/>
                    <a:pt x="10964" y="628"/>
                    <a:pt x="10555" y="2512"/>
                  </a:cubicBezTo>
                  <a:cubicBezTo>
                    <a:pt x="10145" y="4395"/>
                    <a:pt x="9491" y="7535"/>
                    <a:pt x="9245" y="9419"/>
                  </a:cubicBezTo>
                  <a:cubicBezTo>
                    <a:pt x="9000" y="11302"/>
                    <a:pt x="9164" y="11930"/>
                    <a:pt x="9655" y="12370"/>
                  </a:cubicBezTo>
                  <a:cubicBezTo>
                    <a:pt x="10145" y="12809"/>
                    <a:pt x="10964" y="13060"/>
                    <a:pt x="11700" y="12935"/>
                  </a:cubicBezTo>
                  <a:cubicBezTo>
                    <a:pt x="12436" y="12809"/>
                    <a:pt x="13091" y="12307"/>
                    <a:pt x="14564" y="10674"/>
                  </a:cubicBezTo>
                  <a:cubicBezTo>
                    <a:pt x="16036" y="9042"/>
                    <a:pt x="18327" y="6279"/>
                    <a:pt x="19718" y="4270"/>
                  </a:cubicBezTo>
                  <a:cubicBezTo>
                    <a:pt x="21109" y="2260"/>
                    <a:pt x="21600" y="1005"/>
                    <a:pt x="21518" y="942"/>
                  </a:cubicBezTo>
                  <a:cubicBezTo>
                    <a:pt x="21436" y="879"/>
                    <a:pt x="20782" y="2009"/>
                    <a:pt x="20209" y="3830"/>
                  </a:cubicBezTo>
                  <a:cubicBezTo>
                    <a:pt x="19636" y="5651"/>
                    <a:pt x="19145" y="8163"/>
                    <a:pt x="19391" y="10109"/>
                  </a:cubicBezTo>
                  <a:cubicBezTo>
                    <a:pt x="19636" y="12056"/>
                    <a:pt x="20618" y="13437"/>
                    <a:pt x="21600" y="14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562052" y="5194300"/>
              <a:ext cx="127001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3960" y="5923"/>
                    <a:pt x="7920" y="11845"/>
                    <a:pt x="10620" y="15503"/>
                  </a:cubicBezTo>
                  <a:cubicBezTo>
                    <a:pt x="13320" y="19161"/>
                    <a:pt x="14760" y="20555"/>
                    <a:pt x="16380" y="21077"/>
                  </a:cubicBezTo>
                  <a:cubicBezTo>
                    <a:pt x="18000" y="21600"/>
                    <a:pt x="19800" y="21252"/>
                    <a:pt x="2160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598156" y="5221353"/>
              <a:ext cx="84547" cy="1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26" fill="norm" stroke="1" extrusionOk="0">
                  <a:moveTo>
                    <a:pt x="21043" y="716"/>
                  </a:moveTo>
                  <a:cubicBezTo>
                    <a:pt x="17882" y="71"/>
                    <a:pt x="14721" y="-574"/>
                    <a:pt x="11033" y="877"/>
                  </a:cubicBezTo>
                  <a:cubicBezTo>
                    <a:pt x="7345" y="2327"/>
                    <a:pt x="3131" y="5874"/>
                    <a:pt x="1287" y="9581"/>
                  </a:cubicBezTo>
                  <a:cubicBezTo>
                    <a:pt x="-557" y="13289"/>
                    <a:pt x="-30" y="17157"/>
                    <a:pt x="497" y="21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955752" y="5097553"/>
              <a:ext cx="188072" cy="21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23" fill="norm" stroke="1" extrusionOk="0">
                  <a:moveTo>
                    <a:pt x="0" y="151"/>
                  </a:moveTo>
                  <a:cubicBezTo>
                    <a:pt x="1200" y="-63"/>
                    <a:pt x="2400" y="-277"/>
                    <a:pt x="5760" y="1220"/>
                  </a:cubicBezTo>
                  <a:cubicBezTo>
                    <a:pt x="9120" y="2717"/>
                    <a:pt x="14640" y="5925"/>
                    <a:pt x="17760" y="7957"/>
                  </a:cubicBezTo>
                  <a:cubicBezTo>
                    <a:pt x="20880" y="9988"/>
                    <a:pt x="21600" y="10844"/>
                    <a:pt x="21240" y="11592"/>
                  </a:cubicBezTo>
                  <a:cubicBezTo>
                    <a:pt x="20880" y="12341"/>
                    <a:pt x="19440" y="12982"/>
                    <a:pt x="16680" y="13838"/>
                  </a:cubicBezTo>
                  <a:cubicBezTo>
                    <a:pt x="13920" y="14693"/>
                    <a:pt x="9840" y="15763"/>
                    <a:pt x="7200" y="16511"/>
                  </a:cubicBezTo>
                  <a:cubicBezTo>
                    <a:pt x="4560" y="17260"/>
                    <a:pt x="3360" y="17687"/>
                    <a:pt x="2760" y="18436"/>
                  </a:cubicBezTo>
                  <a:cubicBezTo>
                    <a:pt x="2160" y="19184"/>
                    <a:pt x="2160" y="20254"/>
                    <a:pt x="216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203402" y="5097920"/>
              <a:ext cx="332317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2339" y="18582"/>
                    <a:pt x="4678" y="15817"/>
                    <a:pt x="6741" y="12793"/>
                  </a:cubicBezTo>
                  <a:cubicBezTo>
                    <a:pt x="8805" y="9769"/>
                    <a:pt x="10594" y="6486"/>
                    <a:pt x="11625" y="4153"/>
                  </a:cubicBezTo>
                  <a:cubicBezTo>
                    <a:pt x="12657" y="1821"/>
                    <a:pt x="12932" y="438"/>
                    <a:pt x="12795" y="93"/>
                  </a:cubicBezTo>
                  <a:cubicBezTo>
                    <a:pt x="12657" y="-253"/>
                    <a:pt x="12107" y="438"/>
                    <a:pt x="11350" y="2253"/>
                  </a:cubicBezTo>
                  <a:cubicBezTo>
                    <a:pt x="10594" y="4067"/>
                    <a:pt x="9631" y="7005"/>
                    <a:pt x="9080" y="9165"/>
                  </a:cubicBezTo>
                  <a:cubicBezTo>
                    <a:pt x="8530" y="11325"/>
                    <a:pt x="8392" y="12707"/>
                    <a:pt x="8392" y="13830"/>
                  </a:cubicBezTo>
                  <a:cubicBezTo>
                    <a:pt x="8392" y="14953"/>
                    <a:pt x="8530" y="15817"/>
                    <a:pt x="9011" y="16422"/>
                  </a:cubicBezTo>
                  <a:cubicBezTo>
                    <a:pt x="9493" y="17027"/>
                    <a:pt x="10318" y="17373"/>
                    <a:pt x="11557" y="16854"/>
                  </a:cubicBezTo>
                  <a:cubicBezTo>
                    <a:pt x="12795" y="16336"/>
                    <a:pt x="14446" y="14953"/>
                    <a:pt x="16097" y="12361"/>
                  </a:cubicBezTo>
                  <a:cubicBezTo>
                    <a:pt x="17748" y="9769"/>
                    <a:pt x="19399" y="5968"/>
                    <a:pt x="20362" y="3549"/>
                  </a:cubicBezTo>
                  <a:cubicBezTo>
                    <a:pt x="21325" y="1129"/>
                    <a:pt x="21600" y="93"/>
                    <a:pt x="21600" y="6"/>
                  </a:cubicBezTo>
                  <a:cubicBezTo>
                    <a:pt x="21600" y="-80"/>
                    <a:pt x="21325" y="784"/>
                    <a:pt x="20912" y="3376"/>
                  </a:cubicBezTo>
                  <a:cubicBezTo>
                    <a:pt x="20499" y="5968"/>
                    <a:pt x="19949" y="10288"/>
                    <a:pt x="19811" y="13225"/>
                  </a:cubicBezTo>
                  <a:cubicBezTo>
                    <a:pt x="19674" y="16163"/>
                    <a:pt x="19949" y="17718"/>
                    <a:pt x="20224" y="19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590752" y="5289550"/>
              <a:ext cx="101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700"/>
                    <a:pt x="8100" y="5400"/>
                    <a:pt x="11700" y="9000"/>
                  </a:cubicBezTo>
                  <a:cubicBezTo>
                    <a:pt x="15300" y="12600"/>
                    <a:pt x="1845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9597102" y="5321300"/>
              <a:ext cx="1651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161"/>
                    <a:pt x="16062" y="2323"/>
                    <a:pt x="13015" y="4994"/>
                  </a:cubicBezTo>
                  <a:cubicBezTo>
                    <a:pt x="9969" y="7665"/>
                    <a:pt x="6646" y="11845"/>
                    <a:pt x="4431" y="14865"/>
                  </a:cubicBezTo>
                  <a:cubicBezTo>
                    <a:pt x="2215" y="17884"/>
                    <a:pt x="1108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88102" y="5792150"/>
              <a:ext cx="374651" cy="48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8447"/>
                  </a:moveTo>
                  <a:cubicBezTo>
                    <a:pt x="366" y="10334"/>
                    <a:pt x="732" y="12220"/>
                    <a:pt x="1037" y="14248"/>
                  </a:cubicBezTo>
                  <a:cubicBezTo>
                    <a:pt x="1342" y="16276"/>
                    <a:pt x="1586" y="18445"/>
                    <a:pt x="1586" y="19766"/>
                  </a:cubicBezTo>
                  <a:cubicBezTo>
                    <a:pt x="1586" y="21086"/>
                    <a:pt x="1342" y="21558"/>
                    <a:pt x="1098" y="21464"/>
                  </a:cubicBezTo>
                  <a:cubicBezTo>
                    <a:pt x="854" y="21369"/>
                    <a:pt x="610" y="20709"/>
                    <a:pt x="610" y="18587"/>
                  </a:cubicBezTo>
                  <a:cubicBezTo>
                    <a:pt x="610" y="16465"/>
                    <a:pt x="854" y="12880"/>
                    <a:pt x="1525" y="9673"/>
                  </a:cubicBezTo>
                  <a:cubicBezTo>
                    <a:pt x="2197" y="6466"/>
                    <a:pt x="3295" y="3637"/>
                    <a:pt x="4088" y="2033"/>
                  </a:cubicBezTo>
                  <a:cubicBezTo>
                    <a:pt x="4881" y="430"/>
                    <a:pt x="5369" y="52"/>
                    <a:pt x="5919" y="5"/>
                  </a:cubicBezTo>
                  <a:cubicBezTo>
                    <a:pt x="6468" y="-42"/>
                    <a:pt x="7078" y="241"/>
                    <a:pt x="7627" y="1561"/>
                  </a:cubicBezTo>
                  <a:cubicBezTo>
                    <a:pt x="8176" y="2882"/>
                    <a:pt x="8664" y="5240"/>
                    <a:pt x="8298" y="7127"/>
                  </a:cubicBezTo>
                  <a:cubicBezTo>
                    <a:pt x="7932" y="9013"/>
                    <a:pt x="6712" y="10428"/>
                    <a:pt x="5675" y="11371"/>
                  </a:cubicBezTo>
                  <a:cubicBezTo>
                    <a:pt x="4637" y="12314"/>
                    <a:pt x="3783" y="12786"/>
                    <a:pt x="3600" y="13163"/>
                  </a:cubicBezTo>
                  <a:cubicBezTo>
                    <a:pt x="3417" y="13541"/>
                    <a:pt x="3905" y="13824"/>
                    <a:pt x="5003" y="14484"/>
                  </a:cubicBezTo>
                  <a:cubicBezTo>
                    <a:pt x="6102" y="15144"/>
                    <a:pt x="7810" y="16182"/>
                    <a:pt x="8969" y="16748"/>
                  </a:cubicBezTo>
                  <a:cubicBezTo>
                    <a:pt x="10129" y="17313"/>
                    <a:pt x="10739" y="17408"/>
                    <a:pt x="11349" y="17313"/>
                  </a:cubicBezTo>
                  <a:cubicBezTo>
                    <a:pt x="11959" y="17219"/>
                    <a:pt x="12569" y="16936"/>
                    <a:pt x="13424" y="16465"/>
                  </a:cubicBezTo>
                  <a:cubicBezTo>
                    <a:pt x="14278" y="15993"/>
                    <a:pt x="15376" y="15333"/>
                    <a:pt x="15925" y="14767"/>
                  </a:cubicBezTo>
                  <a:cubicBezTo>
                    <a:pt x="16475" y="14201"/>
                    <a:pt x="16475" y="13729"/>
                    <a:pt x="16414" y="13258"/>
                  </a:cubicBezTo>
                  <a:cubicBezTo>
                    <a:pt x="16353" y="12786"/>
                    <a:pt x="16231" y="12314"/>
                    <a:pt x="15864" y="12173"/>
                  </a:cubicBezTo>
                  <a:cubicBezTo>
                    <a:pt x="15498" y="12031"/>
                    <a:pt x="14888" y="12220"/>
                    <a:pt x="14461" y="12597"/>
                  </a:cubicBezTo>
                  <a:cubicBezTo>
                    <a:pt x="14034" y="12975"/>
                    <a:pt x="13790" y="13541"/>
                    <a:pt x="13668" y="14201"/>
                  </a:cubicBezTo>
                  <a:cubicBezTo>
                    <a:pt x="13546" y="14861"/>
                    <a:pt x="13546" y="15616"/>
                    <a:pt x="13851" y="16087"/>
                  </a:cubicBezTo>
                  <a:cubicBezTo>
                    <a:pt x="14156" y="16559"/>
                    <a:pt x="14766" y="16748"/>
                    <a:pt x="16108" y="16559"/>
                  </a:cubicBezTo>
                  <a:cubicBezTo>
                    <a:pt x="17451" y="16370"/>
                    <a:pt x="19525" y="15804"/>
                    <a:pt x="21600" y="15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405602" y="6070600"/>
              <a:ext cx="99899" cy="31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7" fill="norm" stroke="1" extrusionOk="0">
                  <a:moveTo>
                    <a:pt x="18900" y="0"/>
                  </a:moveTo>
                  <a:cubicBezTo>
                    <a:pt x="17550" y="1450"/>
                    <a:pt x="16200" y="2899"/>
                    <a:pt x="16200" y="5146"/>
                  </a:cubicBezTo>
                  <a:cubicBezTo>
                    <a:pt x="16200" y="7393"/>
                    <a:pt x="17550" y="10438"/>
                    <a:pt x="18900" y="13119"/>
                  </a:cubicBezTo>
                  <a:cubicBezTo>
                    <a:pt x="20250" y="15801"/>
                    <a:pt x="21600" y="18121"/>
                    <a:pt x="21150" y="19570"/>
                  </a:cubicBezTo>
                  <a:cubicBezTo>
                    <a:pt x="20700" y="21020"/>
                    <a:pt x="18450" y="21600"/>
                    <a:pt x="15300" y="21383"/>
                  </a:cubicBezTo>
                  <a:cubicBezTo>
                    <a:pt x="12150" y="21165"/>
                    <a:pt x="8100" y="20150"/>
                    <a:pt x="5400" y="19136"/>
                  </a:cubicBezTo>
                  <a:cubicBezTo>
                    <a:pt x="2700" y="18121"/>
                    <a:pt x="1350" y="17106"/>
                    <a:pt x="0" y="16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462752" y="6000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554150" y="6043989"/>
              <a:ext cx="105453" cy="11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49" fill="norm" stroke="1" extrusionOk="0">
                  <a:moveTo>
                    <a:pt x="3312" y="11792"/>
                  </a:moveTo>
                  <a:cubicBezTo>
                    <a:pt x="5006" y="10635"/>
                    <a:pt x="6700" y="9478"/>
                    <a:pt x="8394" y="7356"/>
                  </a:cubicBezTo>
                  <a:cubicBezTo>
                    <a:pt x="10088" y="5235"/>
                    <a:pt x="11782" y="2149"/>
                    <a:pt x="11571" y="799"/>
                  </a:cubicBezTo>
                  <a:cubicBezTo>
                    <a:pt x="11359" y="-551"/>
                    <a:pt x="9241" y="-165"/>
                    <a:pt x="6912" y="1763"/>
                  </a:cubicBezTo>
                  <a:cubicBezTo>
                    <a:pt x="4582" y="3692"/>
                    <a:pt x="2041" y="7163"/>
                    <a:pt x="771" y="9863"/>
                  </a:cubicBezTo>
                  <a:cubicBezTo>
                    <a:pt x="-500" y="12563"/>
                    <a:pt x="-500" y="14492"/>
                    <a:pt x="3100" y="16228"/>
                  </a:cubicBezTo>
                  <a:cubicBezTo>
                    <a:pt x="6700" y="17963"/>
                    <a:pt x="13900" y="19506"/>
                    <a:pt x="21100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710402" y="6026149"/>
              <a:ext cx="95251" cy="10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18720" y="0"/>
                  </a:moveTo>
                  <a:cubicBezTo>
                    <a:pt x="13440" y="1694"/>
                    <a:pt x="8160" y="3388"/>
                    <a:pt x="4800" y="5294"/>
                  </a:cubicBezTo>
                  <a:cubicBezTo>
                    <a:pt x="1440" y="7200"/>
                    <a:pt x="0" y="9318"/>
                    <a:pt x="0" y="12282"/>
                  </a:cubicBezTo>
                  <a:cubicBezTo>
                    <a:pt x="0" y="15247"/>
                    <a:pt x="1440" y="19059"/>
                    <a:pt x="5280" y="20329"/>
                  </a:cubicBezTo>
                  <a:cubicBezTo>
                    <a:pt x="9120" y="21600"/>
                    <a:pt x="15360" y="20329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844602" y="5810250"/>
              <a:ext cx="62651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7" fill="norm" stroke="1" extrusionOk="0">
                  <a:moveTo>
                    <a:pt x="21311" y="0"/>
                  </a:moveTo>
                  <a:cubicBezTo>
                    <a:pt x="15551" y="2461"/>
                    <a:pt x="9791" y="4922"/>
                    <a:pt x="6191" y="7929"/>
                  </a:cubicBezTo>
                  <a:cubicBezTo>
                    <a:pt x="2591" y="10937"/>
                    <a:pt x="1151" y="14491"/>
                    <a:pt x="431" y="16610"/>
                  </a:cubicBezTo>
                  <a:cubicBezTo>
                    <a:pt x="-289" y="18729"/>
                    <a:pt x="-289" y="19413"/>
                    <a:pt x="1871" y="20096"/>
                  </a:cubicBezTo>
                  <a:cubicBezTo>
                    <a:pt x="4031" y="20780"/>
                    <a:pt x="8351" y="21463"/>
                    <a:pt x="11591" y="21532"/>
                  </a:cubicBezTo>
                  <a:cubicBezTo>
                    <a:pt x="14831" y="21600"/>
                    <a:pt x="16991" y="21053"/>
                    <a:pt x="19151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825699" y="6013449"/>
              <a:ext cx="21490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3076" y="21600"/>
                  </a:moveTo>
                  <a:cubicBezTo>
                    <a:pt x="1594" y="18327"/>
                    <a:pt x="112" y="15055"/>
                    <a:pt x="6" y="12436"/>
                  </a:cubicBezTo>
                  <a:cubicBezTo>
                    <a:pt x="-100" y="9818"/>
                    <a:pt x="1171" y="7855"/>
                    <a:pt x="4982" y="5891"/>
                  </a:cubicBezTo>
                  <a:cubicBezTo>
                    <a:pt x="8794" y="3927"/>
                    <a:pt x="15147" y="1964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262467" y="6463170"/>
              <a:ext cx="199374" cy="26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1" fill="norm" stroke="1" extrusionOk="0">
                  <a:moveTo>
                    <a:pt x="1051" y="6165"/>
                  </a:moveTo>
                  <a:cubicBezTo>
                    <a:pt x="596" y="4983"/>
                    <a:pt x="141" y="3802"/>
                    <a:pt x="28" y="3633"/>
                  </a:cubicBezTo>
                  <a:cubicBezTo>
                    <a:pt x="-86" y="3465"/>
                    <a:pt x="141" y="4308"/>
                    <a:pt x="823" y="7177"/>
                  </a:cubicBezTo>
                  <a:cubicBezTo>
                    <a:pt x="1506" y="10046"/>
                    <a:pt x="2642" y="14940"/>
                    <a:pt x="3211" y="17808"/>
                  </a:cubicBezTo>
                  <a:cubicBezTo>
                    <a:pt x="3779" y="20677"/>
                    <a:pt x="3779" y="21521"/>
                    <a:pt x="3666" y="21521"/>
                  </a:cubicBezTo>
                  <a:cubicBezTo>
                    <a:pt x="3552" y="21521"/>
                    <a:pt x="3325" y="20677"/>
                    <a:pt x="3097" y="19749"/>
                  </a:cubicBezTo>
                  <a:cubicBezTo>
                    <a:pt x="2870" y="18821"/>
                    <a:pt x="2642" y="17808"/>
                    <a:pt x="3666" y="16627"/>
                  </a:cubicBezTo>
                  <a:cubicBezTo>
                    <a:pt x="4689" y="15446"/>
                    <a:pt x="6962" y="14096"/>
                    <a:pt x="9691" y="11565"/>
                  </a:cubicBezTo>
                  <a:cubicBezTo>
                    <a:pt x="12419" y="9033"/>
                    <a:pt x="15602" y="5321"/>
                    <a:pt x="17649" y="3043"/>
                  </a:cubicBezTo>
                  <a:cubicBezTo>
                    <a:pt x="19695" y="765"/>
                    <a:pt x="20605" y="-79"/>
                    <a:pt x="21059" y="5"/>
                  </a:cubicBezTo>
                  <a:cubicBezTo>
                    <a:pt x="21514" y="90"/>
                    <a:pt x="21514" y="1102"/>
                    <a:pt x="21173" y="3887"/>
                  </a:cubicBezTo>
                  <a:cubicBezTo>
                    <a:pt x="20832" y="6671"/>
                    <a:pt x="20150" y="11227"/>
                    <a:pt x="19922" y="14433"/>
                  </a:cubicBezTo>
                  <a:cubicBezTo>
                    <a:pt x="19695" y="17640"/>
                    <a:pt x="19922" y="19496"/>
                    <a:pt x="2015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494502" y="6654800"/>
              <a:ext cx="64720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13" fill="norm" stroke="1" extrusionOk="0">
                  <a:moveTo>
                    <a:pt x="0" y="15429"/>
                  </a:moveTo>
                  <a:cubicBezTo>
                    <a:pt x="2787" y="17486"/>
                    <a:pt x="5574" y="19543"/>
                    <a:pt x="8710" y="20571"/>
                  </a:cubicBezTo>
                  <a:cubicBezTo>
                    <a:pt x="11845" y="21600"/>
                    <a:pt x="15329" y="21600"/>
                    <a:pt x="17768" y="20314"/>
                  </a:cubicBezTo>
                  <a:cubicBezTo>
                    <a:pt x="20206" y="19029"/>
                    <a:pt x="21600" y="16457"/>
                    <a:pt x="21252" y="12857"/>
                  </a:cubicBezTo>
                  <a:cubicBezTo>
                    <a:pt x="20903" y="9257"/>
                    <a:pt x="18813" y="4629"/>
                    <a:pt x="167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281902" y="60642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262852" y="63500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8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15952" y="5543550"/>
              <a:ext cx="1530401" cy="177800"/>
            </a:xfrm>
            <a:prstGeom prst="rect">
              <a:avLst/>
            </a:prstGeom>
            <a:effectLst/>
          </p:spPr>
        </p:pic>
        <p:pic>
          <p:nvPicPr>
            <p:cNvPr id="108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098502" y="5727700"/>
              <a:ext cx="1270001" cy="133350"/>
            </a:xfrm>
            <a:prstGeom prst="rect">
              <a:avLst/>
            </a:prstGeom>
            <a:effectLst/>
          </p:spPr>
        </p:pic>
        <p:sp>
          <p:nvSpPr>
            <p:cNvPr id="1084" name="Line"/>
            <p:cNvSpPr/>
            <p:nvPr/>
          </p:nvSpPr>
          <p:spPr>
            <a:xfrm>
              <a:off x="3653502" y="5943600"/>
              <a:ext cx="1392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652"/>
                    <a:pt x="18514" y="7304"/>
                    <a:pt x="20057" y="10904"/>
                  </a:cubicBezTo>
                  <a:cubicBezTo>
                    <a:pt x="21600" y="14504"/>
                    <a:pt x="15429" y="18052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386802" y="5867400"/>
              <a:ext cx="6032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1" y="18900"/>
                    <a:pt x="2122" y="16200"/>
                    <a:pt x="4055" y="13500"/>
                  </a:cubicBezTo>
                  <a:cubicBezTo>
                    <a:pt x="5987" y="10800"/>
                    <a:pt x="8792" y="8100"/>
                    <a:pt x="11861" y="5850"/>
                  </a:cubicBezTo>
                  <a:cubicBezTo>
                    <a:pt x="14931" y="3600"/>
                    <a:pt x="1826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8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112199" y="5529767"/>
              <a:ext cx="1450028" cy="341867"/>
            </a:xfrm>
            <a:prstGeom prst="rect">
              <a:avLst/>
            </a:prstGeom>
            <a:effectLst/>
          </p:spPr>
        </p:pic>
        <p:sp>
          <p:nvSpPr>
            <p:cNvPr id="1088" name="Line"/>
            <p:cNvSpPr/>
            <p:nvPr/>
          </p:nvSpPr>
          <p:spPr>
            <a:xfrm>
              <a:off x="4574252" y="5979986"/>
              <a:ext cx="313267" cy="43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658"/>
                  </a:moveTo>
                  <a:cubicBezTo>
                    <a:pt x="292" y="924"/>
                    <a:pt x="584" y="190"/>
                    <a:pt x="1022" y="32"/>
                  </a:cubicBezTo>
                  <a:cubicBezTo>
                    <a:pt x="1459" y="-125"/>
                    <a:pt x="2043" y="294"/>
                    <a:pt x="3503" y="1186"/>
                  </a:cubicBezTo>
                  <a:cubicBezTo>
                    <a:pt x="4962" y="2077"/>
                    <a:pt x="7297" y="3440"/>
                    <a:pt x="9997" y="4698"/>
                  </a:cubicBezTo>
                  <a:cubicBezTo>
                    <a:pt x="12697" y="5957"/>
                    <a:pt x="15762" y="7110"/>
                    <a:pt x="17659" y="7844"/>
                  </a:cubicBezTo>
                  <a:cubicBezTo>
                    <a:pt x="19557" y="8578"/>
                    <a:pt x="20286" y="8892"/>
                    <a:pt x="20797" y="9312"/>
                  </a:cubicBezTo>
                  <a:cubicBezTo>
                    <a:pt x="21308" y="9731"/>
                    <a:pt x="21600" y="10256"/>
                    <a:pt x="21600" y="10780"/>
                  </a:cubicBezTo>
                  <a:cubicBezTo>
                    <a:pt x="21600" y="11304"/>
                    <a:pt x="21308" y="11828"/>
                    <a:pt x="19995" y="12667"/>
                  </a:cubicBezTo>
                  <a:cubicBezTo>
                    <a:pt x="18681" y="13506"/>
                    <a:pt x="16346" y="14659"/>
                    <a:pt x="13500" y="15708"/>
                  </a:cubicBezTo>
                  <a:cubicBezTo>
                    <a:pt x="10654" y="16757"/>
                    <a:pt x="7297" y="17700"/>
                    <a:pt x="5254" y="18225"/>
                  </a:cubicBezTo>
                  <a:cubicBezTo>
                    <a:pt x="3211" y="18749"/>
                    <a:pt x="2481" y="18854"/>
                    <a:pt x="2043" y="19168"/>
                  </a:cubicBezTo>
                  <a:cubicBezTo>
                    <a:pt x="1605" y="19483"/>
                    <a:pt x="1459" y="20007"/>
                    <a:pt x="1897" y="20426"/>
                  </a:cubicBezTo>
                  <a:cubicBezTo>
                    <a:pt x="2335" y="20846"/>
                    <a:pt x="3357" y="21160"/>
                    <a:pt x="4378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392319" y="6060077"/>
              <a:ext cx="293184" cy="27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8" fill="norm" stroke="1" extrusionOk="0">
                  <a:moveTo>
                    <a:pt x="15816" y="2340"/>
                  </a:moveTo>
                  <a:cubicBezTo>
                    <a:pt x="15661" y="1502"/>
                    <a:pt x="15507" y="665"/>
                    <a:pt x="14890" y="247"/>
                  </a:cubicBezTo>
                  <a:cubicBezTo>
                    <a:pt x="14273" y="-172"/>
                    <a:pt x="13193" y="-172"/>
                    <a:pt x="11110" y="1168"/>
                  </a:cubicBezTo>
                  <a:cubicBezTo>
                    <a:pt x="9027" y="2507"/>
                    <a:pt x="5941" y="5186"/>
                    <a:pt x="3936" y="7447"/>
                  </a:cubicBezTo>
                  <a:cubicBezTo>
                    <a:pt x="1930" y="9707"/>
                    <a:pt x="1004" y="11549"/>
                    <a:pt x="464" y="13140"/>
                  </a:cubicBezTo>
                  <a:cubicBezTo>
                    <a:pt x="-76" y="14730"/>
                    <a:pt x="-230" y="16070"/>
                    <a:pt x="464" y="17409"/>
                  </a:cubicBezTo>
                  <a:cubicBezTo>
                    <a:pt x="1159" y="18749"/>
                    <a:pt x="2701" y="20088"/>
                    <a:pt x="6327" y="20758"/>
                  </a:cubicBezTo>
                  <a:cubicBezTo>
                    <a:pt x="9953" y="21428"/>
                    <a:pt x="15661" y="21428"/>
                    <a:pt x="2137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333155" y="611452"/>
              <a:ext cx="2920719" cy="1521615"/>
            </a:xfrm>
            <a:prstGeom prst="rect">
              <a:avLst/>
            </a:prstGeom>
            <a:effectLst/>
          </p:spPr>
        </p:pic>
        <p:pic>
          <p:nvPicPr>
            <p:cNvPr id="109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390813" y="4582693"/>
              <a:ext cx="2839780" cy="1335095"/>
            </a:xfrm>
            <a:prstGeom prst="rect">
              <a:avLst/>
            </a:prstGeom>
            <a:effectLst/>
          </p:spPr>
        </p:pic>
        <p:pic>
          <p:nvPicPr>
            <p:cNvPr id="109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256502" y="3143250"/>
              <a:ext cx="2266461" cy="292100"/>
            </a:xfrm>
            <a:prstGeom prst="rect">
              <a:avLst/>
            </a:prstGeom>
            <a:effectLst/>
          </p:spPr>
        </p:pic>
        <p:pic>
          <p:nvPicPr>
            <p:cNvPr id="109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186652" y="3301999"/>
              <a:ext cx="2362201" cy="298451"/>
            </a:xfrm>
            <a:prstGeom prst="rect">
              <a:avLst/>
            </a:prstGeom>
            <a:effectLst/>
          </p:spPr>
        </p:pic>
        <p:pic>
          <p:nvPicPr>
            <p:cNvPr id="109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368748" y="6529916"/>
              <a:ext cx="2208805" cy="215009"/>
            </a:xfrm>
            <a:prstGeom prst="rect">
              <a:avLst/>
            </a:prstGeom>
            <a:effectLst/>
          </p:spPr>
        </p:pic>
        <p:pic>
          <p:nvPicPr>
            <p:cNvPr id="110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643887" y="6674275"/>
              <a:ext cx="1762216" cy="164676"/>
            </a:xfrm>
            <a:prstGeom prst="rect">
              <a:avLst/>
            </a:prstGeom>
            <a:effectLst/>
          </p:spPr>
        </p:pic>
        <p:sp>
          <p:nvSpPr>
            <p:cNvPr id="1102" name="Line"/>
            <p:cNvSpPr/>
            <p:nvPr/>
          </p:nvSpPr>
          <p:spPr>
            <a:xfrm>
              <a:off x="4962878" y="2342019"/>
              <a:ext cx="87625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0" fill="norm" stroke="1" extrusionOk="0">
                  <a:moveTo>
                    <a:pt x="21290" y="4041"/>
                  </a:moveTo>
                  <a:cubicBezTo>
                    <a:pt x="17690" y="6943"/>
                    <a:pt x="14090" y="9844"/>
                    <a:pt x="11261" y="12262"/>
                  </a:cubicBezTo>
                  <a:cubicBezTo>
                    <a:pt x="8433" y="14680"/>
                    <a:pt x="6376" y="16614"/>
                    <a:pt x="4576" y="18226"/>
                  </a:cubicBezTo>
                  <a:cubicBezTo>
                    <a:pt x="2776" y="19838"/>
                    <a:pt x="1233" y="21128"/>
                    <a:pt x="461" y="20966"/>
                  </a:cubicBezTo>
                  <a:cubicBezTo>
                    <a:pt x="-310" y="20805"/>
                    <a:pt x="-310" y="19193"/>
                    <a:pt x="2004" y="15969"/>
                  </a:cubicBezTo>
                  <a:cubicBezTo>
                    <a:pt x="4319" y="12746"/>
                    <a:pt x="8947" y="7910"/>
                    <a:pt x="12033" y="4686"/>
                  </a:cubicBezTo>
                  <a:cubicBezTo>
                    <a:pt x="15119" y="1462"/>
                    <a:pt x="16661" y="-150"/>
                    <a:pt x="16147" y="11"/>
                  </a:cubicBezTo>
                  <a:cubicBezTo>
                    <a:pt x="15633" y="172"/>
                    <a:pt x="13061" y="2107"/>
                    <a:pt x="9976" y="5169"/>
                  </a:cubicBezTo>
                  <a:cubicBezTo>
                    <a:pt x="6890" y="8232"/>
                    <a:pt x="3290" y="12423"/>
                    <a:pt x="1747" y="15325"/>
                  </a:cubicBezTo>
                  <a:cubicBezTo>
                    <a:pt x="204" y="18226"/>
                    <a:pt x="719" y="19838"/>
                    <a:pt x="1233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728221" y="5899150"/>
              <a:ext cx="154132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13" fill="norm" stroke="1" extrusionOk="0">
                  <a:moveTo>
                    <a:pt x="13374" y="3668"/>
                  </a:moveTo>
                  <a:cubicBezTo>
                    <a:pt x="10455" y="8558"/>
                    <a:pt x="7536" y="13449"/>
                    <a:pt x="5201" y="16709"/>
                  </a:cubicBezTo>
                  <a:cubicBezTo>
                    <a:pt x="2866" y="19970"/>
                    <a:pt x="1114" y="21600"/>
                    <a:pt x="385" y="21396"/>
                  </a:cubicBezTo>
                  <a:cubicBezTo>
                    <a:pt x="-345" y="21192"/>
                    <a:pt x="-53" y="19155"/>
                    <a:pt x="1406" y="16098"/>
                  </a:cubicBezTo>
                  <a:cubicBezTo>
                    <a:pt x="2866" y="13042"/>
                    <a:pt x="5493" y="8966"/>
                    <a:pt x="7244" y="6113"/>
                  </a:cubicBezTo>
                  <a:cubicBezTo>
                    <a:pt x="8996" y="3260"/>
                    <a:pt x="9871" y="1630"/>
                    <a:pt x="10017" y="1834"/>
                  </a:cubicBezTo>
                  <a:cubicBezTo>
                    <a:pt x="10163" y="2038"/>
                    <a:pt x="9579" y="4075"/>
                    <a:pt x="8850" y="6113"/>
                  </a:cubicBezTo>
                  <a:cubicBezTo>
                    <a:pt x="8120" y="8151"/>
                    <a:pt x="7244" y="10189"/>
                    <a:pt x="5785" y="12634"/>
                  </a:cubicBezTo>
                  <a:cubicBezTo>
                    <a:pt x="4325" y="15079"/>
                    <a:pt x="2282" y="17932"/>
                    <a:pt x="1698" y="18340"/>
                  </a:cubicBezTo>
                  <a:cubicBezTo>
                    <a:pt x="1114" y="18747"/>
                    <a:pt x="1990" y="16709"/>
                    <a:pt x="5493" y="13245"/>
                  </a:cubicBezTo>
                  <a:cubicBezTo>
                    <a:pt x="8996" y="9781"/>
                    <a:pt x="15125" y="4891"/>
                    <a:pt x="212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7" name="Drawing"/>
          <p:cNvGrpSpPr/>
          <p:nvPr/>
        </p:nvGrpSpPr>
        <p:grpSpPr>
          <a:xfrm>
            <a:off x="698500" y="2260599"/>
            <a:ext cx="12179300" cy="7214108"/>
            <a:chOff x="0" y="0"/>
            <a:chExt cx="12179299" cy="7214106"/>
          </a:xfrm>
        </p:grpSpPr>
        <p:sp>
          <p:nvSpPr>
            <p:cNvPr id="1106" name="Line"/>
            <p:cNvSpPr/>
            <p:nvPr/>
          </p:nvSpPr>
          <p:spPr>
            <a:xfrm>
              <a:off x="582306" y="385233"/>
              <a:ext cx="110976" cy="51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58" fill="norm" stroke="1" extrusionOk="0">
                  <a:moveTo>
                    <a:pt x="12358" y="10756"/>
                  </a:moveTo>
                  <a:cubicBezTo>
                    <a:pt x="13158" y="13422"/>
                    <a:pt x="13958" y="16089"/>
                    <a:pt x="14358" y="17644"/>
                  </a:cubicBezTo>
                  <a:cubicBezTo>
                    <a:pt x="14758" y="19200"/>
                    <a:pt x="14758" y="19644"/>
                    <a:pt x="14758" y="20222"/>
                  </a:cubicBezTo>
                  <a:cubicBezTo>
                    <a:pt x="14758" y="20800"/>
                    <a:pt x="14758" y="21511"/>
                    <a:pt x="14158" y="21556"/>
                  </a:cubicBezTo>
                  <a:cubicBezTo>
                    <a:pt x="13558" y="21600"/>
                    <a:pt x="12358" y="20978"/>
                    <a:pt x="10758" y="19111"/>
                  </a:cubicBezTo>
                  <a:cubicBezTo>
                    <a:pt x="9158" y="17244"/>
                    <a:pt x="7158" y="14133"/>
                    <a:pt x="5758" y="11244"/>
                  </a:cubicBezTo>
                  <a:cubicBezTo>
                    <a:pt x="4358" y="8356"/>
                    <a:pt x="3558" y="5689"/>
                    <a:pt x="3558" y="3911"/>
                  </a:cubicBezTo>
                  <a:cubicBezTo>
                    <a:pt x="3558" y="2133"/>
                    <a:pt x="4358" y="1244"/>
                    <a:pt x="5758" y="711"/>
                  </a:cubicBezTo>
                  <a:cubicBezTo>
                    <a:pt x="7158" y="178"/>
                    <a:pt x="9158" y="0"/>
                    <a:pt x="11158" y="0"/>
                  </a:cubicBezTo>
                  <a:cubicBezTo>
                    <a:pt x="13158" y="0"/>
                    <a:pt x="15158" y="178"/>
                    <a:pt x="17158" y="978"/>
                  </a:cubicBezTo>
                  <a:cubicBezTo>
                    <a:pt x="19158" y="1778"/>
                    <a:pt x="21158" y="3200"/>
                    <a:pt x="20958" y="4844"/>
                  </a:cubicBezTo>
                  <a:cubicBezTo>
                    <a:pt x="20758" y="6489"/>
                    <a:pt x="18358" y="8356"/>
                    <a:pt x="16158" y="9422"/>
                  </a:cubicBezTo>
                  <a:cubicBezTo>
                    <a:pt x="13958" y="10489"/>
                    <a:pt x="11958" y="10756"/>
                    <a:pt x="9158" y="10711"/>
                  </a:cubicBezTo>
                  <a:cubicBezTo>
                    <a:pt x="6358" y="10667"/>
                    <a:pt x="2758" y="10311"/>
                    <a:pt x="1158" y="9867"/>
                  </a:cubicBezTo>
                  <a:cubicBezTo>
                    <a:pt x="-442" y="9422"/>
                    <a:pt x="-42" y="8889"/>
                    <a:pt x="358" y="8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17550" y="350357"/>
              <a:ext cx="127000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4241"/>
                  </a:moveTo>
                  <a:cubicBezTo>
                    <a:pt x="1440" y="2542"/>
                    <a:pt x="2880" y="843"/>
                    <a:pt x="4500" y="237"/>
                  </a:cubicBezTo>
                  <a:cubicBezTo>
                    <a:pt x="6120" y="-370"/>
                    <a:pt x="7920" y="115"/>
                    <a:pt x="10080" y="2542"/>
                  </a:cubicBezTo>
                  <a:cubicBezTo>
                    <a:pt x="12240" y="4969"/>
                    <a:pt x="14760" y="9338"/>
                    <a:pt x="16020" y="12129"/>
                  </a:cubicBezTo>
                  <a:cubicBezTo>
                    <a:pt x="17280" y="14920"/>
                    <a:pt x="17280" y="16133"/>
                    <a:pt x="17100" y="17468"/>
                  </a:cubicBezTo>
                  <a:cubicBezTo>
                    <a:pt x="16920" y="18803"/>
                    <a:pt x="16560" y="20259"/>
                    <a:pt x="15480" y="20745"/>
                  </a:cubicBezTo>
                  <a:cubicBezTo>
                    <a:pt x="14400" y="21230"/>
                    <a:pt x="12600" y="20745"/>
                    <a:pt x="11340" y="18439"/>
                  </a:cubicBezTo>
                  <a:cubicBezTo>
                    <a:pt x="10080" y="16133"/>
                    <a:pt x="9360" y="12008"/>
                    <a:pt x="9360" y="9217"/>
                  </a:cubicBezTo>
                  <a:cubicBezTo>
                    <a:pt x="9360" y="6426"/>
                    <a:pt x="10080" y="4969"/>
                    <a:pt x="12240" y="3756"/>
                  </a:cubicBezTo>
                  <a:cubicBezTo>
                    <a:pt x="14400" y="2542"/>
                    <a:pt x="18000" y="1572"/>
                    <a:pt x="21600" y="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22032" y="342900"/>
              <a:ext cx="97753" cy="13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863" fill="norm" stroke="1" extrusionOk="0">
                  <a:moveTo>
                    <a:pt x="14577" y="0"/>
                  </a:moveTo>
                  <a:cubicBezTo>
                    <a:pt x="12327" y="0"/>
                    <a:pt x="10077" y="0"/>
                    <a:pt x="7602" y="2455"/>
                  </a:cubicBezTo>
                  <a:cubicBezTo>
                    <a:pt x="5127" y="4909"/>
                    <a:pt x="2427" y="9818"/>
                    <a:pt x="1077" y="13091"/>
                  </a:cubicBezTo>
                  <a:cubicBezTo>
                    <a:pt x="-273" y="16364"/>
                    <a:pt x="-273" y="18000"/>
                    <a:pt x="627" y="19309"/>
                  </a:cubicBezTo>
                  <a:cubicBezTo>
                    <a:pt x="1527" y="20618"/>
                    <a:pt x="3327" y="21600"/>
                    <a:pt x="6927" y="20127"/>
                  </a:cubicBezTo>
                  <a:cubicBezTo>
                    <a:pt x="10527" y="18655"/>
                    <a:pt x="15927" y="14727"/>
                    <a:pt x="18627" y="11945"/>
                  </a:cubicBezTo>
                  <a:cubicBezTo>
                    <a:pt x="21327" y="9164"/>
                    <a:pt x="21327" y="7527"/>
                    <a:pt x="19527" y="5727"/>
                  </a:cubicBezTo>
                  <a:cubicBezTo>
                    <a:pt x="17727" y="3927"/>
                    <a:pt x="14127" y="1964"/>
                    <a:pt x="11427" y="1473"/>
                  </a:cubicBezTo>
                  <a:cubicBezTo>
                    <a:pt x="8727" y="982"/>
                    <a:pt x="6927" y="1964"/>
                    <a:pt x="6252" y="2945"/>
                  </a:cubicBezTo>
                  <a:cubicBezTo>
                    <a:pt x="5577" y="3927"/>
                    <a:pt x="6027" y="4909"/>
                    <a:pt x="6477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92200" y="368299"/>
              <a:ext cx="100660" cy="32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7" fill="norm" stroke="1" extrusionOk="0">
                  <a:moveTo>
                    <a:pt x="1350" y="0"/>
                  </a:moveTo>
                  <a:cubicBezTo>
                    <a:pt x="4500" y="1108"/>
                    <a:pt x="7650" y="2215"/>
                    <a:pt x="11025" y="4638"/>
                  </a:cubicBezTo>
                  <a:cubicBezTo>
                    <a:pt x="14400" y="7062"/>
                    <a:pt x="18000" y="10800"/>
                    <a:pt x="19800" y="13431"/>
                  </a:cubicBezTo>
                  <a:cubicBezTo>
                    <a:pt x="21600" y="16062"/>
                    <a:pt x="21600" y="17585"/>
                    <a:pt x="21150" y="18762"/>
                  </a:cubicBezTo>
                  <a:cubicBezTo>
                    <a:pt x="20700" y="19938"/>
                    <a:pt x="19800" y="20769"/>
                    <a:pt x="18225" y="21185"/>
                  </a:cubicBezTo>
                  <a:cubicBezTo>
                    <a:pt x="16650" y="21600"/>
                    <a:pt x="14400" y="21600"/>
                    <a:pt x="11250" y="20423"/>
                  </a:cubicBezTo>
                  <a:cubicBezTo>
                    <a:pt x="8100" y="19246"/>
                    <a:pt x="4050" y="16892"/>
                    <a:pt x="0" y="14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111250" y="262680"/>
              <a:ext cx="381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210726" y="237146"/>
              <a:ext cx="91025" cy="19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137" fill="norm" stroke="1" extrusionOk="0">
                  <a:moveTo>
                    <a:pt x="4802" y="13549"/>
                  </a:moveTo>
                  <a:cubicBezTo>
                    <a:pt x="10082" y="10562"/>
                    <a:pt x="15362" y="7575"/>
                    <a:pt x="18002" y="5277"/>
                  </a:cubicBezTo>
                  <a:cubicBezTo>
                    <a:pt x="20642" y="2979"/>
                    <a:pt x="20642" y="1371"/>
                    <a:pt x="19442" y="566"/>
                  </a:cubicBezTo>
                  <a:cubicBezTo>
                    <a:pt x="18242" y="-238"/>
                    <a:pt x="15842" y="-238"/>
                    <a:pt x="12722" y="911"/>
                  </a:cubicBezTo>
                  <a:cubicBezTo>
                    <a:pt x="9602" y="2060"/>
                    <a:pt x="5762" y="4358"/>
                    <a:pt x="3122" y="7460"/>
                  </a:cubicBezTo>
                  <a:cubicBezTo>
                    <a:pt x="482" y="10562"/>
                    <a:pt x="-958" y="14468"/>
                    <a:pt x="722" y="16996"/>
                  </a:cubicBezTo>
                  <a:cubicBezTo>
                    <a:pt x="2402" y="19524"/>
                    <a:pt x="7202" y="20673"/>
                    <a:pt x="11042" y="21017"/>
                  </a:cubicBezTo>
                  <a:cubicBezTo>
                    <a:pt x="14882" y="21362"/>
                    <a:pt x="17762" y="20902"/>
                    <a:pt x="20642" y="20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381930" y="253475"/>
              <a:ext cx="110321" cy="14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20" fill="norm" stroke="1" extrusionOk="0">
                  <a:moveTo>
                    <a:pt x="13905" y="2774"/>
                  </a:moveTo>
                  <a:cubicBezTo>
                    <a:pt x="12683" y="1574"/>
                    <a:pt x="11460" y="374"/>
                    <a:pt x="9830" y="74"/>
                  </a:cubicBezTo>
                  <a:cubicBezTo>
                    <a:pt x="8199" y="-226"/>
                    <a:pt x="6162" y="374"/>
                    <a:pt x="4328" y="2024"/>
                  </a:cubicBezTo>
                  <a:cubicBezTo>
                    <a:pt x="2494" y="3674"/>
                    <a:pt x="864" y="6374"/>
                    <a:pt x="252" y="9374"/>
                  </a:cubicBezTo>
                  <a:cubicBezTo>
                    <a:pt x="-359" y="12374"/>
                    <a:pt x="49" y="15674"/>
                    <a:pt x="2494" y="17924"/>
                  </a:cubicBezTo>
                  <a:cubicBezTo>
                    <a:pt x="4939" y="20174"/>
                    <a:pt x="9422" y="21374"/>
                    <a:pt x="12886" y="21074"/>
                  </a:cubicBezTo>
                  <a:cubicBezTo>
                    <a:pt x="16350" y="20774"/>
                    <a:pt x="18796" y="18974"/>
                    <a:pt x="21241" y="1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547029" y="12700"/>
              <a:ext cx="7857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2574" y="0"/>
                  </a:moveTo>
                  <a:cubicBezTo>
                    <a:pt x="9732" y="0"/>
                    <a:pt x="6889" y="0"/>
                    <a:pt x="4900" y="427"/>
                  </a:cubicBezTo>
                  <a:cubicBezTo>
                    <a:pt x="2911" y="854"/>
                    <a:pt x="1774" y="1708"/>
                    <a:pt x="921" y="3905"/>
                  </a:cubicBezTo>
                  <a:cubicBezTo>
                    <a:pt x="68" y="6102"/>
                    <a:pt x="-500" y="9641"/>
                    <a:pt x="637" y="12508"/>
                  </a:cubicBezTo>
                  <a:cubicBezTo>
                    <a:pt x="1774" y="15376"/>
                    <a:pt x="4616" y="17573"/>
                    <a:pt x="8311" y="18976"/>
                  </a:cubicBezTo>
                  <a:cubicBezTo>
                    <a:pt x="12005" y="20380"/>
                    <a:pt x="16553" y="20990"/>
                    <a:pt x="21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549400" y="241299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55650" y="501650"/>
              <a:ext cx="825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5" y="18982"/>
                    <a:pt x="4209" y="16364"/>
                    <a:pt x="6258" y="13909"/>
                  </a:cubicBezTo>
                  <a:cubicBezTo>
                    <a:pt x="8308" y="11455"/>
                    <a:pt x="10302" y="9164"/>
                    <a:pt x="12683" y="7036"/>
                  </a:cubicBezTo>
                  <a:cubicBezTo>
                    <a:pt x="15065" y="4909"/>
                    <a:pt x="17834" y="2945"/>
                    <a:pt x="19385" y="1800"/>
                  </a:cubicBezTo>
                  <a:cubicBezTo>
                    <a:pt x="20935" y="655"/>
                    <a:pt x="21268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127086" y="488950"/>
              <a:ext cx="56836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1567" y="21600"/>
                  </a:moveTo>
                  <a:cubicBezTo>
                    <a:pt x="764" y="21600"/>
                    <a:pt x="-39" y="21600"/>
                    <a:pt x="1" y="21086"/>
                  </a:cubicBezTo>
                  <a:cubicBezTo>
                    <a:pt x="41" y="20571"/>
                    <a:pt x="925" y="19543"/>
                    <a:pt x="2812" y="17074"/>
                  </a:cubicBezTo>
                  <a:cubicBezTo>
                    <a:pt x="4699" y="14606"/>
                    <a:pt x="7589" y="10697"/>
                    <a:pt x="10560" y="7817"/>
                  </a:cubicBezTo>
                  <a:cubicBezTo>
                    <a:pt x="13531" y="4937"/>
                    <a:pt x="16583" y="3086"/>
                    <a:pt x="18429" y="1954"/>
                  </a:cubicBezTo>
                  <a:cubicBezTo>
                    <a:pt x="20276" y="823"/>
                    <a:pt x="20919" y="411"/>
                    <a:pt x="215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488636" y="107950"/>
              <a:ext cx="2596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5426" y="0"/>
                  </a:moveTo>
                  <a:cubicBezTo>
                    <a:pt x="2103" y="3600"/>
                    <a:pt x="-1220" y="7200"/>
                    <a:pt x="442" y="10705"/>
                  </a:cubicBezTo>
                  <a:cubicBezTo>
                    <a:pt x="2103" y="14211"/>
                    <a:pt x="8749" y="17621"/>
                    <a:pt x="12903" y="19421"/>
                  </a:cubicBezTo>
                  <a:cubicBezTo>
                    <a:pt x="17057" y="21221"/>
                    <a:pt x="18718" y="21411"/>
                    <a:pt x="20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643483" y="88899"/>
              <a:ext cx="13254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8676" y="0"/>
                  </a:moveTo>
                  <a:cubicBezTo>
                    <a:pt x="7015" y="218"/>
                    <a:pt x="5353" y="436"/>
                    <a:pt x="3526" y="3382"/>
                  </a:cubicBezTo>
                  <a:cubicBezTo>
                    <a:pt x="1698" y="6327"/>
                    <a:pt x="-296" y="12000"/>
                    <a:pt x="36" y="15818"/>
                  </a:cubicBezTo>
                  <a:cubicBezTo>
                    <a:pt x="369" y="19636"/>
                    <a:pt x="3027" y="21600"/>
                    <a:pt x="6516" y="21600"/>
                  </a:cubicBezTo>
                  <a:cubicBezTo>
                    <a:pt x="10006" y="21600"/>
                    <a:pt x="14326" y="19636"/>
                    <a:pt x="17150" y="16800"/>
                  </a:cubicBezTo>
                  <a:cubicBezTo>
                    <a:pt x="19975" y="13964"/>
                    <a:pt x="21304" y="10255"/>
                    <a:pt x="20639" y="7527"/>
                  </a:cubicBezTo>
                  <a:cubicBezTo>
                    <a:pt x="19975" y="4800"/>
                    <a:pt x="17316" y="3055"/>
                    <a:pt x="14492" y="2618"/>
                  </a:cubicBezTo>
                  <a:cubicBezTo>
                    <a:pt x="11667" y="2182"/>
                    <a:pt x="8676" y="3055"/>
                    <a:pt x="5686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086100" y="0"/>
              <a:ext cx="508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260"/>
                    <a:pt x="16200" y="6521"/>
                    <a:pt x="12600" y="10121"/>
                  </a:cubicBezTo>
                  <a:cubicBezTo>
                    <a:pt x="9000" y="13721"/>
                    <a:pt x="4500" y="176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003549" y="111854"/>
              <a:ext cx="52022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208" fill="norm" stroke="1" extrusionOk="0">
                  <a:moveTo>
                    <a:pt x="0" y="7834"/>
                  </a:moveTo>
                  <a:cubicBezTo>
                    <a:pt x="0" y="11691"/>
                    <a:pt x="0" y="15548"/>
                    <a:pt x="2592" y="17862"/>
                  </a:cubicBezTo>
                  <a:cubicBezTo>
                    <a:pt x="5184" y="20177"/>
                    <a:pt x="10368" y="20948"/>
                    <a:pt x="14256" y="19405"/>
                  </a:cubicBezTo>
                  <a:cubicBezTo>
                    <a:pt x="18144" y="17862"/>
                    <a:pt x="20736" y="14005"/>
                    <a:pt x="21168" y="9762"/>
                  </a:cubicBezTo>
                  <a:cubicBezTo>
                    <a:pt x="21600" y="5519"/>
                    <a:pt x="19872" y="891"/>
                    <a:pt x="17280" y="119"/>
                  </a:cubicBezTo>
                  <a:cubicBezTo>
                    <a:pt x="14688" y="-652"/>
                    <a:pt x="11232" y="2434"/>
                    <a:pt x="7776" y="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267662" y="158750"/>
              <a:ext cx="49291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213" fill="norm" stroke="1" extrusionOk="0">
                  <a:moveTo>
                    <a:pt x="8832" y="4320"/>
                  </a:moveTo>
                  <a:cubicBezTo>
                    <a:pt x="6240" y="6720"/>
                    <a:pt x="3648" y="9120"/>
                    <a:pt x="1920" y="11520"/>
                  </a:cubicBezTo>
                  <a:cubicBezTo>
                    <a:pt x="192" y="13920"/>
                    <a:pt x="-672" y="16320"/>
                    <a:pt x="624" y="18240"/>
                  </a:cubicBezTo>
                  <a:cubicBezTo>
                    <a:pt x="1920" y="20160"/>
                    <a:pt x="5376" y="21600"/>
                    <a:pt x="8832" y="21120"/>
                  </a:cubicBezTo>
                  <a:cubicBezTo>
                    <a:pt x="12288" y="20640"/>
                    <a:pt x="15744" y="18240"/>
                    <a:pt x="17904" y="15600"/>
                  </a:cubicBezTo>
                  <a:cubicBezTo>
                    <a:pt x="20064" y="12960"/>
                    <a:pt x="20928" y="10080"/>
                    <a:pt x="19200" y="7440"/>
                  </a:cubicBezTo>
                  <a:cubicBezTo>
                    <a:pt x="17472" y="4800"/>
                    <a:pt x="13152" y="2400"/>
                    <a:pt x="88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22337" y="1388533"/>
              <a:ext cx="216430" cy="42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3" fill="norm" stroke="1" extrusionOk="0">
                  <a:moveTo>
                    <a:pt x="14313" y="1075"/>
                  </a:moveTo>
                  <a:cubicBezTo>
                    <a:pt x="13474" y="537"/>
                    <a:pt x="12635" y="0"/>
                    <a:pt x="10853" y="0"/>
                  </a:cubicBezTo>
                  <a:cubicBezTo>
                    <a:pt x="9070" y="0"/>
                    <a:pt x="6344" y="537"/>
                    <a:pt x="4352" y="1666"/>
                  </a:cubicBezTo>
                  <a:cubicBezTo>
                    <a:pt x="2360" y="2794"/>
                    <a:pt x="1101" y="4513"/>
                    <a:pt x="472" y="5803"/>
                  </a:cubicBezTo>
                  <a:cubicBezTo>
                    <a:pt x="-157" y="7093"/>
                    <a:pt x="-157" y="7952"/>
                    <a:pt x="472" y="8382"/>
                  </a:cubicBezTo>
                  <a:cubicBezTo>
                    <a:pt x="1101" y="8812"/>
                    <a:pt x="2360" y="8812"/>
                    <a:pt x="4247" y="7737"/>
                  </a:cubicBezTo>
                  <a:cubicBezTo>
                    <a:pt x="6134" y="6663"/>
                    <a:pt x="8651" y="4513"/>
                    <a:pt x="10119" y="3170"/>
                  </a:cubicBezTo>
                  <a:cubicBezTo>
                    <a:pt x="11587" y="1827"/>
                    <a:pt x="12006" y="1290"/>
                    <a:pt x="12111" y="1290"/>
                  </a:cubicBezTo>
                  <a:cubicBezTo>
                    <a:pt x="12216" y="1290"/>
                    <a:pt x="12006" y="1827"/>
                    <a:pt x="13160" y="3493"/>
                  </a:cubicBezTo>
                  <a:cubicBezTo>
                    <a:pt x="14313" y="5158"/>
                    <a:pt x="16829" y="7952"/>
                    <a:pt x="18612" y="10693"/>
                  </a:cubicBezTo>
                  <a:cubicBezTo>
                    <a:pt x="20394" y="13433"/>
                    <a:pt x="21443" y="16119"/>
                    <a:pt x="21443" y="17946"/>
                  </a:cubicBezTo>
                  <a:cubicBezTo>
                    <a:pt x="21443" y="19773"/>
                    <a:pt x="20394" y="20740"/>
                    <a:pt x="18507" y="21170"/>
                  </a:cubicBezTo>
                  <a:cubicBezTo>
                    <a:pt x="16620" y="21600"/>
                    <a:pt x="13893" y="21493"/>
                    <a:pt x="11901" y="20364"/>
                  </a:cubicBezTo>
                  <a:cubicBezTo>
                    <a:pt x="9909" y="19236"/>
                    <a:pt x="8651" y="17087"/>
                    <a:pt x="7393" y="14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149350" y="1333500"/>
              <a:ext cx="133350" cy="16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6646"/>
                  </a:moveTo>
                  <a:cubicBezTo>
                    <a:pt x="1714" y="6369"/>
                    <a:pt x="3429" y="6092"/>
                    <a:pt x="6171" y="7754"/>
                  </a:cubicBezTo>
                  <a:cubicBezTo>
                    <a:pt x="8914" y="9415"/>
                    <a:pt x="12686" y="13015"/>
                    <a:pt x="14400" y="15646"/>
                  </a:cubicBezTo>
                  <a:cubicBezTo>
                    <a:pt x="16114" y="18277"/>
                    <a:pt x="15771" y="19938"/>
                    <a:pt x="14743" y="20769"/>
                  </a:cubicBezTo>
                  <a:cubicBezTo>
                    <a:pt x="13714" y="21600"/>
                    <a:pt x="12000" y="21600"/>
                    <a:pt x="10629" y="19662"/>
                  </a:cubicBezTo>
                  <a:cubicBezTo>
                    <a:pt x="9257" y="17723"/>
                    <a:pt x="8229" y="13846"/>
                    <a:pt x="8057" y="10385"/>
                  </a:cubicBezTo>
                  <a:cubicBezTo>
                    <a:pt x="7886" y="6923"/>
                    <a:pt x="8571" y="3877"/>
                    <a:pt x="10971" y="2215"/>
                  </a:cubicBezTo>
                  <a:cubicBezTo>
                    <a:pt x="13371" y="554"/>
                    <a:pt x="17486" y="2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293092" y="1331012"/>
              <a:ext cx="84867" cy="13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037" fill="norm" stroke="1" extrusionOk="0">
                  <a:moveTo>
                    <a:pt x="12903" y="1388"/>
                  </a:moveTo>
                  <a:cubicBezTo>
                    <a:pt x="10332" y="1055"/>
                    <a:pt x="7761" y="723"/>
                    <a:pt x="5703" y="1388"/>
                  </a:cubicBezTo>
                  <a:cubicBezTo>
                    <a:pt x="3646" y="2052"/>
                    <a:pt x="2103" y="3714"/>
                    <a:pt x="1075" y="6538"/>
                  </a:cubicBezTo>
                  <a:cubicBezTo>
                    <a:pt x="46" y="9363"/>
                    <a:pt x="-468" y="13351"/>
                    <a:pt x="561" y="16009"/>
                  </a:cubicBezTo>
                  <a:cubicBezTo>
                    <a:pt x="1589" y="18668"/>
                    <a:pt x="4161" y="19997"/>
                    <a:pt x="6732" y="20661"/>
                  </a:cubicBezTo>
                  <a:cubicBezTo>
                    <a:pt x="9303" y="21326"/>
                    <a:pt x="11875" y="21326"/>
                    <a:pt x="14446" y="18834"/>
                  </a:cubicBezTo>
                  <a:cubicBezTo>
                    <a:pt x="17018" y="16341"/>
                    <a:pt x="19589" y="11357"/>
                    <a:pt x="20361" y="7868"/>
                  </a:cubicBezTo>
                  <a:cubicBezTo>
                    <a:pt x="21132" y="4378"/>
                    <a:pt x="20103" y="2384"/>
                    <a:pt x="18303" y="1221"/>
                  </a:cubicBezTo>
                  <a:cubicBezTo>
                    <a:pt x="16503" y="58"/>
                    <a:pt x="13932" y="-274"/>
                    <a:pt x="11875" y="224"/>
                  </a:cubicBezTo>
                  <a:cubicBezTo>
                    <a:pt x="9818" y="723"/>
                    <a:pt x="8275" y="2052"/>
                    <a:pt x="7503" y="3714"/>
                  </a:cubicBezTo>
                  <a:cubicBezTo>
                    <a:pt x="6732" y="5375"/>
                    <a:pt x="6732" y="7369"/>
                    <a:pt x="7761" y="8698"/>
                  </a:cubicBezTo>
                  <a:cubicBezTo>
                    <a:pt x="8789" y="10028"/>
                    <a:pt x="10846" y="10692"/>
                    <a:pt x="12903" y="1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422400" y="1321960"/>
              <a:ext cx="222250" cy="11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4" fill="norm" stroke="1" extrusionOk="0">
                  <a:moveTo>
                    <a:pt x="0" y="3094"/>
                  </a:moveTo>
                  <a:cubicBezTo>
                    <a:pt x="206" y="1264"/>
                    <a:pt x="411" y="-567"/>
                    <a:pt x="514" y="165"/>
                  </a:cubicBezTo>
                  <a:cubicBezTo>
                    <a:pt x="617" y="897"/>
                    <a:pt x="617" y="4192"/>
                    <a:pt x="1337" y="7853"/>
                  </a:cubicBezTo>
                  <a:cubicBezTo>
                    <a:pt x="2057" y="11514"/>
                    <a:pt x="3497" y="15541"/>
                    <a:pt x="4731" y="17921"/>
                  </a:cubicBezTo>
                  <a:cubicBezTo>
                    <a:pt x="5966" y="20301"/>
                    <a:pt x="6994" y="21033"/>
                    <a:pt x="8023" y="19935"/>
                  </a:cubicBezTo>
                  <a:cubicBezTo>
                    <a:pt x="9051" y="18836"/>
                    <a:pt x="10080" y="15908"/>
                    <a:pt x="10594" y="13528"/>
                  </a:cubicBezTo>
                  <a:cubicBezTo>
                    <a:pt x="11109" y="11148"/>
                    <a:pt x="11109" y="9318"/>
                    <a:pt x="10903" y="6755"/>
                  </a:cubicBezTo>
                  <a:cubicBezTo>
                    <a:pt x="10697" y="4192"/>
                    <a:pt x="10286" y="897"/>
                    <a:pt x="10080" y="348"/>
                  </a:cubicBezTo>
                  <a:cubicBezTo>
                    <a:pt x="9874" y="-201"/>
                    <a:pt x="9874" y="1996"/>
                    <a:pt x="9977" y="4009"/>
                  </a:cubicBezTo>
                  <a:cubicBezTo>
                    <a:pt x="10080" y="6023"/>
                    <a:pt x="10286" y="7853"/>
                    <a:pt x="11417" y="9501"/>
                  </a:cubicBezTo>
                  <a:cubicBezTo>
                    <a:pt x="12549" y="11148"/>
                    <a:pt x="14606" y="12613"/>
                    <a:pt x="16457" y="11697"/>
                  </a:cubicBezTo>
                  <a:cubicBezTo>
                    <a:pt x="18309" y="10782"/>
                    <a:pt x="19954" y="7487"/>
                    <a:pt x="21600" y="4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587500" y="1232847"/>
              <a:ext cx="143610" cy="4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00" fill="norm" stroke="1" extrusionOk="0">
                  <a:moveTo>
                    <a:pt x="9257" y="4488"/>
                  </a:moveTo>
                  <a:cubicBezTo>
                    <a:pt x="8331" y="6540"/>
                    <a:pt x="7406" y="8592"/>
                    <a:pt x="7869" y="11130"/>
                  </a:cubicBezTo>
                  <a:cubicBezTo>
                    <a:pt x="8331" y="13668"/>
                    <a:pt x="10183" y="16692"/>
                    <a:pt x="11263" y="18636"/>
                  </a:cubicBezTo>
                  <a:cubicBezTo>
                    <a:pt x="12343" y="20580"/>
                    <a:pt x="12651" y="21444"/>
                    <a:pt x="12806" y="21498"/>
                  </a:cubicBezTo>
                  <a:cubicBezTo>
                    <a:pt x="12960" y="21552"/>
                    <a:pt x="12960" y="20796"/>
                    <a:pt x="12034" y="18528"/>
                  </a:cubicBezTo>
                  <a:cubicBezTo>
                    <a:pt x="11109" y="16260"/>
                    <a:pt x="9257" y="12480"/>
                    <a:pt x="8177" y="9294"/>
                  </a:cubicBezTo>
                  <a:cubicBezTo>
                    <a:pt x="7097" y="6108"/>
                    <a:pt x="6789" y="3516"/>
                    <a:pt x="7097" y="2004"/>
                  </a:cubicBezTo>
                  <a:cubicBezTo>
                    <a:pt x="7406" y="492"/>
                    <a:pt x="8331" y="60"/>
                    <a:pt x="9411" y="6"/>
                  </a:cubicBezTo>
                  <a:cubicBezTo>
                    <a:pt x="10491" y="-48"/>
                    <a:pt x="11726" y="276"/>
                    <a:pt x="14040" y="1410"/>
                  </a:cubicBezTo>
                  <a:cubicBezTo>
                    <a:pt x="16354" y="2544"/>
                    <a:pt x="19749" y="4488"/>
                    <a:pt x="20674" y="6054"/>
                  </a:cubicBezTo>
                  <a:cubicBezTo>
                    <a:pt x="21600" y="7620"/>
                    <a:pt x="20057" y="8808"/>
                    <a:pt x="16200" y="9510"/>
                  </a:cubicBezTo>
                  <a:cubicBezTo>
                    <a:pt x="12343" y="10212"/>
                    <a:pt x="6171" y="10428"/>
                    <a:pt x="0" y="1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095628" y="1123949"/>
              <a:ext cx="96332" cy="21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406" fill="norm" stroke="1" extrusionOk="0">
                  <a:moveTo>
                    <a:pt x="18873" y="1283"/>
                  </a:moveTo>
                  <a:cubicBezTo>
                    <a:pt x="17073" y="642"/>
                    <a:pt x="15273" y="0"/>
                    <a:pt x="12123" y="0"/>
                  </a:cubicBezTo>
                  <a:cubicBezTo>
                    <a:pt x="8973" y="0"/>
                    <a:pt x="4473" y="642"/>
                    <a:pt x="1998" y="1818"/>
                  </a:cubicBezTo>
                  <a:cubicBezTo>
                    <a:pt x="-477" y="2994"/>
                    <a:pt x="-927" y="4705"/>
                    <a:pt x="2223" y="7057"/>
                  </a:cubicBezTo>
                  <a:cubicBezTo>
                    <a:pt x="5373" y="9410"/>
                    <a:pt x="12123" y="12404"/>
                    <a:pt x="15948" y="14543"/>
                  </a:cubicBezTo>
                  <a:cubicBezTo>
                    <a:pt x="19773" y="16681"/>
                    <a:pt x="20673" y="17964"/>
                    <a:pt x="20448" y="19034"/>
                  </a:cubicBezTo>
                  <a:cubicBezTo>
                    <a:pt x="20223" y="20103"/>
                    <a:pt x="18873" y="20958"/>
                    <a:pt x="16398" y="21279"/>
                  </a:cubicBezTo>
                  <a:cubicBezTo>
                    <a:pt x="13923" y="21600"/>
                    <a:pt x="10323" y="21386"/>
                    <a:pt x="8298" y="19782"/>
                  </a:cubicBezTo>
                  <a:cubicBezTo>
                    <a:pt x="6273" y="18178"/>
                    <a:pt x="5823" y="15184"/>
                    <a:pt x="5373" y="12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235200" y="1047750"/>
              <a:ext cx="28328" cy="24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29" fill="norm" stroke="1" extrusionOk="0">
                  <a:moveTo>
                    <a:pt x="0" y="11077"/>
                  </a:moveTo>
                  <a:cubicBezTo>
                    <a:pt x="6171" y="13108"/>
                    <a:pt x="12343" y="15138"/>
                    <a:pt x="16200" y="17169"/>
                  </a:cubicBezTo>
                  <a:cubicBezTo>
                    <a:pt x="20057" y="19200"/>
                    <a:pt x="21600" y="21231"/>
                    <a:pt x="20057" y="21415"/>
                  </a:cubicBezTo>
                  <a:cubicBezTo>
                    <a:pt x="18514" y="21600"/>
                    <a:pt x="13886" y="19938"/>
                    <a:pt x="10029" y="16523"/>
                  </a:cubicBezTo>
                  <a:cubicBezTo>
                    <a:pt x="6171" y="13108"/>
                    <a:pt x="3086" y="7938"/>
                    <a:pt x="2314" y="4892"/>
                  </a:cubicBezTo>
                  <a:cubicBezTo>
                    <a:pt x="1543" y="1846"/>
                    <a:pt x="3086" y="923"/>
                    <a:pt x="46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305050" y="1092625"/>
              <a:ext cx="157425" cy="41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3" fill="norm" stroke="1" extrusionOk="0">
                  <a:moveTo>
                    <a:pt x="0" y="1962"/>
                  </a:moveTo>
                  <a:cubicBezTo>
                    <a:pt x="288" y="1411"/>
                    <a:pt x="576" y="860"/>
                    <a:pt x="1584" y="529"/>
                  </a:cubicBezTo>
                  <a:cubicBezTo>
                    <a:pt x="2592" y="198"/>
                    <a:pt x="4320" y="88"/>
                    <a:pt x="6192" y="33"/>
                  </a:cubicBezTo>
                  <a:cubicBezTo>
                    <a:pt x="8064" y="-22"/>
                    <a:pt x="10080" y="-22"/>
                    <a:pt x="11664" y="143"/>
                  </a:cubicBezTo>
                  <a:cubicBezTo>
                    <a:pt x="13248" y="309"/>
                    <a:pt x="14400" y="639"/>
                    <a:pt x="14832" y="1135"/>
                  </a:cubicBezTo>
                  <a:cubicBezTo>
                    <a:pt x="15264" y="1631"/>
                    <a:pt x="14976" y="2292"/>
                    <a:pt x="13968" y="3119"/>
                  </a:cubicBezTo>
                  <a:cubicBezTo>
                    <a:pt x="12960" y="3945"/>
                    <a:pt x="11232" y="4937"/>
                    <a:pt x="10944" y="6425"/>
                  </a:cubicBezTo>
                  <a:cubicBezTo>
                    <a:pt x="10656" y="7913"/>
                    <a:pt x="11808" y="9896"/>
                    <a:pt x="13824" y="12045"/>
                  </a:cubicBezTo>
                  <a:cubicBezTo>
                    <a:pt x="15840" y="14194"/>
                    <a:pt x="18720" y="16509"/>
                    <a:pt x="20160" y="17941"/>
                  </a:cubicBezTo>
                  <a:cubicBezTo>
                    <a:pt x="21600" y="19374"/>
                    <a:pt x="21600" y="19925"/>
                    <a:pt x="21168" y="20421"/>
                  </a:cubicBezTo>
                  <a:cubicBezTo>
                    <a:pt x="20736" y="20917"/>
                    <a:pt x="19872" y="21358"/>
                    <a:pt x="17136" y="21468"/>
                  </a:cubicBezTo>
                  <a:cubicBezTo>
                    <a:pt x="14400" y="21578"/>
                    <a:pt x="9792" y="21358"/>
                    <a:pt x="7056" y="20311"/>
                  </a:cubicBezTo>
                  <a:cubicBezTo>
                    <a:pt x="4320" y="19264"/>
                    <a:pt x="3456" y="17390"/>
                    <a:pt x="2592" y="15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482143" y="1039893"/>
              <a:ext cx="178507" cy="21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29" fill="norm" stroke="1" extrusionOk="0">
                  <a:moveTo>
                    <a:pt x="838" y="16033"/>
                  </a:moveTo>
                  <a:cubicBezTo>
                    <a:pt x="4103" y="14339"/>
                    <a:pt x="7368" y="12645"/>
                    <a:pt x="9252" y="10527"/>
                  </a:cubicBezTo>
                  <a:cubicBezTo>
                    <a:pt x="11135" y="8409"/>
                    <a:pt x="11638" y="5868"/>
                    <a:pt x="11763" y="3962"/>
                  </a:cubicBezTo>
                  <a:cubicBezTo>
                    <a:pt x="11889" y="2056"/>
                    <a:pt x="11638" y="786"/>
                    <a:pt x="10884" y="256"/>
                  </a:cubicBezTo>
                  <a:cubicBezTo>
                    <a:pt x="10131" y="-273"/>
                    <a:pt x="8875" y="-61"/>
                    <a:pt x="6991" y="1633"/>
                  </a:cubicBezTo>
                  <a:cubicBezTo>
                    <a:pt x="5108" y="3327"/>
                    <a:pt x="2596" y="6503"/>
                    <a:pt x="1215" y="9680"/>
                  </a:cubicBezTo>
                  <a:cubicBezTo>
                    <a:pt x="-167" y="12856"/>
                    <a:pt x="-418" y="16033"/>
                    <a:pt x="712" y="18151"/>
                  </a:cubicBezTo>
                  <a:cubicBezTo>
                    <a:pt x="1842" y="20268"/>
                    <a:pt x="4354" y="21327"/>
                    <a:pt x="7996" y="21221"/>
                  </a:cubicBezTo>
                  <a:cubicBezTo>
                    <a:pt x="11638" y="21115"/>
                    <a:pt x="16410" y="19845"/>
                    <a:pt x="21182" y="18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76866" y="1409700"/>
              <a:ext cx="1356785" cy="31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1280" y="19136"/>
                  </a:moveTo>
                  <a:cubicBezTo>
                    <a:pt x="1011" y="19426"/>
                    <a:pt x="741" y="19715"/>
                    <a:pt x="489" y="20078"/>
                  </a:cubicBezTo>
                  <a:cubicBezTo>
                    <a:pt x="236" y="20440"/>
                    <a:pt x="0" y="20875"/>
                    <a:pt x="0" y="21165"/>
                  </a:cubicBezTo>
                  <a:cubicBezTo>
                    <a:pt x="0" y="21455"/>
                    <a:pt x="236" y="21600"/>
                    <a:pt x="927" y="20948"/>
                  </a:cubicBezTo>
                  <a:cubicBezTo>
                    <a:pt x="1617" y="20295"/>
                    <a:pt x="2763" y="18846"/>
                    <a:pt x="3976" y="17179"/>
                  </a:cubicBezTo>
                  <a:cubicBezTo>
                    <a:pt x="5189" y="15511"/>
                    <a:pt x="6470" y="13627"/>
                    <a:pt x="7734" y="11960"/>
                  </a:cubicBezTo>
                  <a:cubicBezTo>
                    <a:pt x="8997" y="10293"/>
                    <a:pt x="10244" y="8843"/>
                    <a:pt x="11491" y="7393"/>
                  </a:cubicBezTo>
                  <a:cubicBezTo>
                    <a:pt x="12738" y="5944"/>
                    <a:pt x="13984" y="4494"/>
                    <a:pt x="15417" y="3262"/>
                  </a:cubicBezTo>
                  <a:cubicBezTo>
                    <a:pt x="16849" y="2030"/>
                    <a:pt x="18466" y="1015"/>
                    <a:pt x="19528" y="507"/>
                  </a:cubicBezTo>
                  <a:cubicBezTo>
                    <a:pt x="20589" y="0"/>
                    <a:pt x="210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789016" y="1460500"/>
              <a:ext cx="770034" cy="16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90" fill="norm" stroke="1" extrusionOk="0">
                  <a:moveTo>
                    <a:pt x="4841" y="12960"/>
                  </a:moveTo>
                  <a:cubicBezTo>
                    <a:pt x="3361" y="14580"/>
                    <a:pt x="1882" y="16200"/>
                    <a:pt x="1024" y="17550"/>
                  </a:cubicBezTo>
                  <a:cubicBezTo>
                    <a:pt x="166" y="18900"/>
                    <a:pt x="-71" y="19980"/>
                    <a:pt x="18" y="20655"/>
                  </a:cubicBezTo>
                  <a:cubicBezTo>
                    <a:pt x="107" y="21330"/>
                    <a:pt x="521" y="21600"/>
                    <a:pt x="1764" y="20790"/>
                  </a:cubicBezTo>
                  <a:cubicBezTo>
                    <a:pt x="3006" y="19980"/>
                    <a:pt x="5077" y="18090"/>
                    <a:pt x="7149" y="15795"/>
                  </a:cubicBezTo>
                  <a:cubicBezTo>
                    <a:pt x="9220" y="13500"/>
                    <a:pt x="11291" y="10800"/>
                    <a:pt x="13688" y="8100"/>
                  </a:cubicBezTo>
                  <a:cubicBezTo>
                    <a:pt x="16085" y="5400"/>
                    <a:pt x="18807" y="270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078800" y="1051665"/>
              <a:ext cx="220151" cy="18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920" fill="norm" stroke="1" extrusionOk="0">
                  <a:moveTo>
                    <a:pt x="9053" y="13536"/>
                  </a:moveTo>
                  <a:cubicBezTo>
                    <a:pt x="10082" y="13046"/>
                    <a:pt x="11110" y="12555"/>
                    <a:pt x="11522" y="10591"/>
                  </a:cubicBezTo>
                  <a:cubicBezTo>
                    <a:pt x="11933" y="8627"/>
                    <a:pt x="11727" y="5191"/>
                    <a:pt x="11213" y="2982"/>
                  </a:cubicBezTo>
                  <a:cubicBezTo>
                    <a:pt x="10699" y="773"/>
                    <a:pt x="9876" y="-209"/>
                    <a:pt x="8539" y="36"/>
                  </a:cubicBezTo>
                  <a:cubicBezTo>
                    <a:pt x="7202" y="282"/>
                    <a:pt x="5350" y="1755"/>
                    <a:pt x="3807" y="4577"/>
                  </a:cubicBezTo>
                  <a:cubicBezTo>
                    <a:pt x="2265" y="7400"/>
                    <a:pt x="1030" y="11573"/>
                    <a:pt x="413" y="14518"/>
                  </a:cubicBezTo>
                  <a:cubicBezTo>
                    <a:pt x="-204" y="17464"/>
                    <a:pt x="-204" y="19182"/>
                    <a:pt x="927" y="20164"/>
                  </a:cubicBezTo>
                  <a:cubicBezTo>
                    <a:pt x="2059" y="21146"/>
                    <a:pt x="4322" y="21391"/>
                    <a:pt x="6379" y="19550"/>
                  </a:cubicBezTo>
                  <a:cubicBezTo>
                    <a:pt x="8436" y="17709"/>
                    <a:pt x="10287" y="13782"/>
                    <a:pt x="11316" y="11205"/>
                  </a:cubicBezTo>
                  <a:cubicBezTo>
                    <a:pt x="12345" y="8627"/>
                    <a:pt x="12550" y="7400"/>
                    <a:pt x="12653" y="7400"/>
                  </a:cubicBezTo>
                  <a:cubicBezTo>
                    <a:pt x="12756" y="7400"/>
                    <a:pt x="12756" y="8627"/>
                    <a:pt x="12962" y="10591"/>
                  </a:cubicBezTo>
                  <a:cubicBezTo>
                    <a:pt x="13167" y="12555"/>
                    <a:pt x="13579" y="15255"/>
                    <a:pt x="14093" y="17096"/>
                  </a:cubicBezTo>
                  <a:cubicBezTo>
                    <a:pt x="14607" y="18936"/>
                    <a:pt x="15225" y="19918"/>
                    <a:pt x="16459" y="20164"/>
                  </a:cubicBezTo>
                  <a:cubicBezTo>
                    <a:pt x="17693" y="20409"/>
                    <a:pt x="19545" y="19918"/>
                    <a:pt x="21396" y="19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369650" y="793749"/>
              <a:ext cx="69000" cy="41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51" fill="norm" stroke="1" extrusionOk="0">
                  <a:moveTo>
                    <a:pt x="11519" y="0"/>
                  </a:moveTo>
                  <a:cubicBezTo>
                    <a:pt x="7592" y="2618"/>
                    <a:pt x="3664" y="5236"/>
                    <a:pt x="1701" y="8291"/>
                  </a:cubicBezTo>
                  <a:cubicBezTo>
                    <a:pt x="-263" y="11345"/>
                    <a:pt x="-263" y="14836"/>
                    <a:pt x="392" y="16964"/>
                  </a:cubicBezTo>
                  <a:cubicBezTo>
                    <a:pt x="1046" y="19091"/>
                    <a:pt x="2355" y="19855"/>
                    <a:pt x="4646" y="20455"/>
                  </a:cubicBezTo>
                  <a:cubicBezTo>
                    <a:pt x="6937" y="21055"/>
                    <a:pt x="10210" y="21491"/>
                    <a:pt x="13155" y="21545"/>
                  </a:cubicBezTo>
                  <a:cubicBezTo>
                    <a:pt x="16101" y="21600"/>
                    <a:pt x="18719" y="21273"/>
                    <a:pt x="21337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302035" y="984250"/>
              <a:ext cx="16836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20250"/>
                    <a:pt x="-124" y="18900"/>
                    <a:pt x="11" y="17325"/>
                  </a:cubicBezTo>
                  <a:cubicBezTo>
                    <a:pt x="146" y="15750"/>
                    <a:pt x="1496" y="13950"/>
                    <a:pt x="5276" y="11025"/>
                  </a:cubicBezTo>
                  <a:cubicBezTo>
                    <a:pt x="9056" y="8100"/>
                    <a:pt x="15266" y="4050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965700" y="1016000"/>
              <a:ext cx="2159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74"/>
                  </a:moveTo>
                  <a:cubicBezTo>
                    <a:pt x="212" y="9987"/>
                    <a:pt x="424" y="14400"/>
                    <a:pt x="529" y="17303"/>
                  </a:cubicBezTo>
                  <a:cubicBezTo>
                    <a:pt x="635" y="20206"/>
                    <a:pt x="635" y="21600"/>
                    <a:pt x="529" y="21600"/>
                  </a:cubicBezTo>
                  <a:cubicBezTo>
                    <a:pt x="424" y="21600"/>
                    <a:pt x="212" y="20206"/>
                    <a:pt x="318" y="18116"/>
                  </a:cubicBezTo>
                  <a:cubicBezTo>
                    <a:pt x="424" y="16026"/>
                    <a:pt x="847" y="13239"/>
                    <a:pt x="1271" y="11148"/>
                  </a:cubicBezTo>
                  <a:cubicBezTo>
                    <a:pt x="1694" y="9058"/>
                    <a:pt x="2118" y="7665"/>
                    <a:pt x="2859" y="7200"/>
                  </a:cubicBezTo>
                  <a:cubicBezTo>
                    <a:pt x="3600" y="6735"/>
                    <a:pt x="4659" y="7200"/>
                    <a:pt x="5400" y="8245"/>
                  </a:cubicBezTo>
                  <a:cubicBezTo>
                    <a:pt x="6141" y="9290"/>
                    <a:pt x="6565" y="10916"/>
                    <a:pt x="6882" y="11148"/>
                  </a:cubicBezTo>
                  <a:cubicBezTo>
                    <a:pt x="7200" y="11381"/>
                    <a:pt x="7412" y="10219"/>
                    <a:pt x="8047" y="8361"/>
                  </a:cubicBezTo>
                  <a:cubicBezTo>
                    <a:pt x="8682" y="6503"/>
                    <a:pt x="9741" y="3948"/>
                    <a:pt x="10694" y="2323"/>
                  </a:cubicBezTo>
                  <a:cubicBezTo>
                    <a:pt x="11647" y="697"/>
                    <a:pt x="12494" y="0"/>
                    <a:pt x="13341" y="0"/>
                  </a:cubicBezTo>
                  <a:cubicBezTo>
                    <a:pt x="14188" y="0"/>
                    <a:pt x="15035" y="697"/>
                    <a:pt x="15565" y="2555"/>
                  </a:cubicBezTo>
                  <a:cubicBezTo>
                    <a:pt x="16094" y="4413"/>
                    <a:pt x="16306" y="7432"/>
                    <a:pt x="16624" y="9523"/>
                  </a:cubicBezTo>
                  <a:cubicBezTo>
                    <a:pt x="16941" y="11613"/>
                    <a:pt x="17365" y="12774"/>
                    <a:pt x="18212" y="13355"/>
                  </a:cubicBezTo>
                  <a:cubicBezTo>
                    <a:pt x="19059" y="13935"/>
                    <a:pt x="20329" y="13935"/>
                    <a:pt x="21600" y="13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254889" y="1009650"/>
              <a:ext cx="83096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306" fill="norm" stroke="1" extrusionOk="0">
                  <a:moveTo>
                    <a:pt x="8627" y="0"/>
                  </a:moveTo>
                  <a:cubicBezTo>
                    <a:pt x="5993" y="1440"/>
                    <a:pt x="3359" y="2880"/>
                    <a:pt x="1778" y="5760"/>
                  </a:cubicBezTo>
                  <a:cubicBezTo>
                    <a:pt x="198" y="8640"/>
                    <a:pt x="-329" y="12960"/>
                    <a:pt x="198" y="16020"/>
                  </a:cubicBezTo>
                  <a:cubicBezTo>
                    <a:pt x="725" y="19080"/>
                    <a:pt x="2305" y="20880"/>
                    <a:pt x="5466" y="21240"/>
                  </a:cubicBezTo>
                  <a:cubicBezTo>
                    <a:pt x="8627" y="21600"/>
                    <a:pt x="13369" y="20520"/>
                    <a:pt x="16530" y="17460"/>
                  </a:cubicBezTo>
                  <a:cubicBezTo>
                    <a:pt x="19691" y="14400"/>
                    <a:pt x="21271" y="9360"/>
                    <a:pt x="20481" y="6120"/>
                  </a:cubicBezTo>
                  <a:cubicBezTo>
                    <a:pt x="19691" y="2880"/>
                    <a:pt x="16530" y="1440"/>
                    <a:pt x="15739" y="1800"/>
                  </a:cubicBezTo>
                  <a:cubicBezTo>
                    <a:pt x="14949" y="2160"/>
                    <a:pt x="16530" y="4320"/>
                    <a:pt x="18110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388715" y="1001047"/>
              <a:ext cx="72286" cy="1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872" fill="norm" stroke="1" extrusionOk="0">
                  <a:moveTo>
                    <a:pt x="20490" y="3713"/>
                  </a:moveTo>
                  <a:cubicBezTo>
                    <a:pt x="18690" y="2576"/>
                    <a:pt x="16890" y="1439"/>
                    <a:pt x="13590" y="729"/>
                  </a:cubicBezTo>
                  <a:cubicBezTo>
                    <a:pt x="10290" y="18"/>
                    <a:pt x="5490" y="-266"/>
                    <a:pt x="2790" y="302"/>
                  </a:cubicBezTo>
                  <a:cubicBezTo>
                    <a:pt x="90" y="871"/>
                    <a:pt x="-510" y="2292"/>
                    <a:pt x="390" y="3429"/>
                  </a:cubicBezTo>
                  <a:cubicBezTo>
                    <a:pt x="1290" y="4566"/>
                    <a:pt x="3690" y="5418"/>
                    <a:pt x="6990" y="6981"/>
                  </a:cubicBezTo>
                  <a:cubicBezTo>
                    <a:pt x="10290" y="8545"/>
                    <a:pt x="14490" y="10818"/>
                    <a:pt x="17190" y="13234"/>
                  </a:cubicBezTo>
                  <a:cubicBezTo>
                    <a:pt x="19890" y="15650"/>
                    <a:pt x="21090" y="18208"/>
                    <a:pt x="19590" y="19629"/>
                  </a:cubicBezTo>
                  <a:cubicBezTo>
                    <a:pt x="18090" y="21050"/>
                    <a:pt x="13890" y="21334"/>
                    <a:pt x="11190" y="20055"/>
                  </a:cubicBezTo>
                  <a:cubicBezTo>
                    <a:pt x="8490" y="18776"/>
                    <a:pt x="7290" y="15934"/>
                    <a:pt x="7590" y="13376"/>
                  </a:cubicBezTo>
                  <a:cubicBezTo>
                    <a:pt x="7890" y="10818"/>
                    <a:pt x="9690" y="8545"/>
                    <a:pt x="11490" y="6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588610" y="753204"/>
              <a:ext cx="62890" cy="38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1" fill="norm" stroke="1" extrusionOk="0">
                  <a:moveTo>
                    <a:pt x="12752" y="835"/>
                  </a:moveTo>
                  <a:cubicBezTo>
                    <a:pt x="14912" y="368"/>
                    <a:pt x="17072" y="-99"/>
                    <a:pt x="18152" y="18"/>
                  </a:cubicBezTo>
                  <a:cubicBezTo>
                    <a:pt x="19232" y="135"/>
                    <a:pt x="19232" y="835"/>
                    <a:pt x="16352" y="2878"/>
                  </a:cubicBezTo>
                  <a:cubicBezTo>
                    <a:pt x="13472" y="4922"/>
                    <a:pt x="7712" y="8307"/>
                    <a:pt x="4472" y="11226"/>
                  </a:cubicBezTo>
                  <a:cubicBezTo>
                    <a:pt x="1232" y="14145"/>
                    <a:pt x="512" y="16597"/>
                    <a:pt x="152" y="18173"/>
                  </a:cubicBezTo>
                  <a:cubicBezTo>
                    <a:pt x="-208" y="19750"/>
                    <a:pt x="-208" y="20450"/>
                    <a:pt x="3392" y="20859"/>
                  </a:cubicBezTo>
                  <a:cubicBezTo>
                    <a:pt x="6992" y="21267"/>
                    <a:pt x="14192" y="21384"/>
                    <a:pt x="21392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577046" y="946150"/>
              <a:ext cx="22685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235" y="21600"/>
                  </a:moveTo>
                  <a:cubicBezTo>
                    <a:pt x="1235" y="21086"/>
                    <a:pt x="235" y="20571"/>
                    <a:pt x="35" y="19029"/>
                  </a:cubicBezTo>
                  <a:cubicBezTo>
                    <a:pt x="-165" y="17486"/>
                    <a:pt x="435" y="14914"/>
                    <a:pt x="3335" y="11829"/>
                  </a:cubicBezTo>
                  <a:cubicBezTo>
                    <a:pt x="6235" y="8743"/>
                    <a:pt x="11435" y="5143"/>
                    <a:pt x="14835" y="3086"/>
                  </a:cubicBezTo>
                  <a:cubicBezTo>
                    <a:pt x="18235" y="1029"/>
                    <a:pt x="19835" y="514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496050" y="749300"/>
              <a:ext cx="184150" cy="37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628" y="789"/>
                  </a:cubicBezTo>
                  <a:cubicBezTo>
                    <a:pt x="16138" y="1578"/>
                    <a:pt x="14400" y="3155"/>
                    <a:pt x="11917" y="5764"/>
                  </a:cubicBezTo>
                  <a:cubicBezTo>
                    <a:pt x="9434" y="8373"/>
                    <a:pt x="6207" y="12013"/>
                    <a:pt x="4469" y="14319"/>
                  </a:cubicBezTo>
                  <a:cubicBezTo>
                    <a:pt x="2731" y="16625"/>
                    <a:pt x="2483" y="17596"/>
                    <a:pt x="2359" y="18506"/>
                  </a:cubicBezTo>
                  <a:cubicBezTo>
                    <a:pt x="2234" y="19416"/>
                    <a:pt x="2234" y="20265"/>
                    <a:pt x="2979" y="20811"/>
                  </a:cubicBezTo>
                  <a:cubicBezTo>
                    <a:pt x="3724" y="21357"/>
                    <a:pt x="5214" y="21600"/>
                    <a:pt x="7076" y="21539"/>
                  </a:cubicBezTo>
                  <a:cubicBezTo>
                    <a:pt x="8938" y="21479"/>
                    <a:pt x="11172" y="21115"/>
                    <a:pt x="13034" y="20447"/>
                  </a:cubicBezTo>
                  <a:cubicBezTo>
                    <a:pt x="14897" y="19780"/>
                    <a:pt x="16386" y="18809"/>
                    <a:pt x="17255" y="18020"/>
                  </a:cubicBezTo>
                  <a:cubicBezTo>
                    <a:pt x="18124" y="17231"/>
                    <a:pt x="18372" y="16625"/>
                    <a:pt x="16883" y="16139"/>
                  </a:cubicBezTo>
                  <a:cubicBezTo>
                    <a:pt x="15393" y="15654"/>
                    <a:pt x="12166" y="15290"/>
                    <a:pt x="9062" y="15047"/>
                  </a:cubicBezTo>
                  <a:cubicBezTo>
                    <a:pt x="5959" y="14804"/>
                    <a:pt x="2979" y="14683"/>
                    <a:pt x="0" y="14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0" y="2101850"/>
              <a:ext cx="121539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11" y="12240"/>
                    <a:pt x="23" y="11520"/>
                    <a:pt x="49" y="11070"/>
                  </a:cubicBezTo>
                  <a:cubicBezTo>
                    <a:pt x="75" y="10620"/>
                    <a:pt x="117" y="10440"/>
                    <a:pt x="199" y="10170"/>
                  </a:cubicBezTo>
                  <a:cubicBezTo>
                    <a:pt x="282" y="9900"/>
                    <a:pt x="406" y="9540"/>
                    <a:pt x="544" y="9360"/>
                  </a:cubicBezTo>
                  <a:cubicBezTo>
                    <a:pt x="681" y="9180"/>
                    <a:pt x="831" y="9180"/>
                    <a:pt x="984" y="9090"/>
                  </a:cubicBezTo>
                  <a:cubicBezTo>
                    <a:pt x="1136" y="9000"/>
                    <a:pt x="1290" y="8820"/>
                    <a:pt x="1441" y="8640"/>
                  </a:cubicBezTo>
                  <a:cubicBezTo>
                    <a:pt x="1591" y="8460"/>
                    <a:pt x="1738" y="8280"/>
                    <a:pt x="1875" y="8100"/>
                  </a:cubicBezTo>
                  <a:cubicBezTo>
                    <a:pt x="2013" y="7920"/>
                    <a:pt x="2140" y="7740"/>
                    <a:pt x="2280" y="7650"/>
                  </a:cubicBezTo>
                  <a:cubicBezTo>
                    <a:pt x="2419" y="7560"/>
                    <a:pt x="2569" y="7560"/>
                    <a:pt x="2722" y="7470"/>
                  </a:cubicBezTo>
                  <a:cubicBezTo>
                    <a:pt x="2874" y="7380"/>
                    <a:pt x="3028" y="7200"/>
                    <a:pt x="3167" y="6930"/>
                  </a:cubicBezTo>
                  <a:cubicBezTo>
                    <a:pt x="3307" y="6660"/>
                    <a:pt x="3431" y="6300"/>
                    <a:pt x="3559" y="5940"/>
                  </a:cubicBezTo>
                  <a:cubicBezTo>
                    <a:pt x="3687" y="5580"/>
                    <a:pt x="3818" y="5220"/>
                    <a:pt x="3954" y="4770"/>
                  </a:cubicBezTo>
                  <a:cubicBezTo>
                    <a:pt x="4089" y="4320"/>
                    <a:pt x="4228" y="3780"/>
                    <a:pt x="4373" y="3240"/>
                  </a:cubicBezTo>
                  <a:cubicBezTo>
                    <a:pt x="4518" y="2700"/>
                    <a:pt x="4668" y="2160"/>
                    <a:pt x="4817" y="1800"/>
                  </a:cubicBezTo>
                  <a:cubicBezTo>
                    <a:pt x="4966" y="1440"/>
                    <a:pt x="5112" y="1260"/>
                    <a:pt x="5263" y="1170"/>
                  </a:cubicBezTo>
                  <a:cubicBezTo>
                    <a:pt x="5413" y="1080"/>
                    <a:pt x="5567" y="1080"/>
                    <a:pt x="5722" y="1080"/>
                  </a:cubicBezTo>
                  <a:cubicBezTo>
                    <a:pt x="5876" y="1080"/>
                    <a:pt x="6030" y="1080"/>
                    <a:pt x="6188" y="1170"/>
                  </a:cubicBezTo>
                  <a:cubicBezTo>
                    <a:pt x="6346" y="1260"/>
                    <a:pt x="6508" y="1440"/>
                    <a:pt x="6647" y="1530"/>
                  </a:cubicBezTo>
                  <a:cubicBezTo>
                    <a:pt x="6786" y="1620"/>
                    <a:pt x="6903" y="1620"/>
                    <a:pt x="7019" y="1620"/>
                  </a:cubicBezTo>
                  <a:cubicBezTo>
                    <a:pt x="7136" y="1620"/>
                    <a:pt x="7253" y="1620"/>
                    <a:pt x="7377" y="1620"/>
                  </a:cubicBezTo>
                  <a:cubicBezTo>
                    <a:pt x="7501" y="1620"/>
                    <a:pt x="7633" y="1620"/>
                    <a:pt x="7759" y="1530"/>
                  </a:cubicBezTo>
                  <a:cubicBezTo>
                    <a:pt x="7885" y="1440"/>
                    <a:pt x="8005" y="1260"/>
                    <a:pt x="8133" y="1170"/>
                  </a:cubicBezTo>
                  <a:cubicBezTo>
                    <a:pt x="8261" y="1080"/>
                    <a:pt x="8396" y="1080"/>
                    <a:pt x="8530" y="990"/>
                  </a:cubicBezTo>
                  <a:cubicBezTo>
                    <a:pt x="8663" y="900"/>
                    <a:pt x="8795" y="720"/>
                    <a:pt x="8925" y="630"/>
                  </a:cubicBezTo>
                  <a:cubicBezTo>
                    <a:pt x="9055" y="540"/>
                    <a:pt x="9182" y="540"/>
                    <a:pt x="9314" y="450"/>
                  </a:cubicBezTo>
                  <a:cubicBezTo>
                    <a:pt x="9446" y="360"/>
                    <a:pt x="9581" y="180"/>
                    <a:pt x="9720" y="90"/>
                  </a:cubicBezTo>
                  <a:cubicBezTo>
                    <a:pt x="9860" y="0"/>
                    <a:pt x="10003" y="0"/>
                    <a:pt x="10138" y="0"/>
                  </a:cubicBezTo>
                  <a:cubicBezTo>
                    <a:pt x="10273" y="0"/>
                    <a:pt x="10401" y="0"/>
                    <a:pt x="10537" y="0"/>
                  </a:cubicBezTo>
                  <a:cubicBezTo>
                    <a:pt x="10672" y="0"/>
                    <a:pt x="10815" y="0"/>
                    <a:pt x="10952" y="0"/>
                  </a:cubicBezTo>
                  <a:cubicBezTo>
                    <a:pt x="11090" y="0"/>
                    <a:pt x="11221" y="0"/>
                    <a:pt x="11351" y="0"/>
                  </a:cubicBezTo>
                  <a:cubicBezTo>
                    <a:pt x="11481" y="0"/>
                    <a:pt x="11609" y="0"/>
                    <a:pt x="11739" y="0"/>
                  </a:cubicBezTo>
                  <a:cubicBezTo>
                    <a:pt x="11868" y="0"/>
                    <a:pt x="12000" y="0"/>
                    <a:pt x="12141" y="90"/>
                  </a:cubicBezTo>
                  <a:cubicBezTo>
                    <a:pt x="12282" y="180"/>
                    <a:pt x="12433" y="360"/>
                    <a:pt x="12574" y="450"/>
                  </a:cubicBezTo>
                  <a:cubicBezTo>
                    <a:pt x="12715" y="540"/>
                    <a:pt x="12846" y="540"/>
                    <a:pt x="12989" y="540"/>
                  </a:cubicBezTo>
                  <a:cubicBezTo>
                    <a:pt x="13132" y="540"/>
                    <a:pt x="13287" y="540"/>
                    <a:pt x="13439" y="540"/>
                  </a:cubicBezTo>
                  <a:cubicBezTo>
                    <a:pt x="13591" y="540"/>
                    <a:pt x="13742" y="540"/>
                    <a:pt x="13896" y="540"/>
                  </a:cubicBezTo>
                  <a:cubicBezTo>
                    <a:pt x="14050" y="540"/>
                    <a:pt x="14208" y="540"/>
                    <a:pt x="14366" y="540"/>
                  </a:cubicBezTo>
                  <a:cubicBezTo>
                    <a:pt x="14524" y="540"/>
                    <a:pt x="14682" y="540"/>
                    <a:pt x="14840" y="540"/>
                  </a:cubicBezTo>
                  <a:cubicBezTo>
                    <a:pt x="14998" y="540"/>
                    <a:pt x="15156" y="540"/>
                    <a:pt x="15310" y="540"/>
                  </a:cubicBezTo>
                  <a:cubicBezTo>
                    <a:pt x="15465" y="540"/>
                    <a:pt x="15615" y="540"/>
                    <a:pt x="15767" y="630"/>
                  </a:cubicBezTo>
                  <a:cubicBezTo>
                    <a:pt x="15920" y="720"/>
                    <a:pt x="16074" y="900"/>
                    <a:pt x="16224" y="1080"/>
                  </a:cubicBezTo>
                  <a:cubicBezTo>
                    <a:pt x="16375" y="1260"/>
                    <a:pt x="16522" y="1440"/>
                    <a:pt x="16663" y="1620"/>
                  </a:cubicBezTo>
                  <a:cubicBezTo>
                    <a:pt x="16804" y="1800"/>
                    <a:pt x="16939" y="1980"/>
                    <a:pt x="17076" y="2250"/>
                  </a:cubicBezTo>
                  <a:cubicBezTo>
                    <a:pt x="17214" y="2520"/>
                    <a:pt x="17353" y="2880"/>
                    <a:pt x="17498" y="3330"/>
                  </a:cubicBezTo>
                  <a:cubicBezTo>
                    <a:pt x="17643" y="3780"/>
                    <a:pt x="17793" y="4320"/>
                    <a:pt x="17940" y="4860"/>
                  </a:cubicBezTo>
                  <a:cubicBezTo>
                    <a:pt x="18087" y="5400"/>
                    <a:pt x="18229" y="5940"/>
                    <a:pt x="18374" y="6570"/>
                  </a:cubicBezTo>
                  <a:cubicBezTo>
                    <a:pt x="18519" y="7200"/>
                    <a:pt x="18666" y="7920"/>
                    <a:pt x="18807" y="8550"/>
                  </a:cubicBezTo>
                  <a:cubicBezTo>
                    <a:pt x="18948" y="9180"/>
                    <a:pt x="19083" y="9720"/>
                    <a:pt x="19215" y="10350"/>
                  </a:cubicBezTo>
                  <a:cubicBezTo>
                    <a:pt x="19347" y="10980"/>
                    <a:pt x="19475" y="11700"/>
                    <a:pt x="19597" y="12420"/>
                  </a:cubicBezTo>
                  <a:cubicBezTo>
                    <a:pt x="19719" y="13140"/>
                    <a:pt x="19836" y="13860"/>
                    <a:pt x="19975" y="14580"/>
                  </a:cubicBezTo>
                  <a:cubicBezTo>
                    <a:pt x="20114" y="15300"/>
                    <a:pt x="20276" y="16020"/>
                    <a:pt x="20430" y="16740"/>
                  </a:cubicBezTo>
                  <a:cubicBezTo>
                    <a:pt x="20584" y="17460"/>
                    <a:pt x="20731" y="18180"/>
                    <a:pt x="20895" y="18900"/>
                  </a:cubicBezTo>
                  <a:cubicBezTo>
                    <a:pt x="21058" y="19620"/>
                    <a:pt x="21239" y="20340"/>
                    <a:pt x="21359" y="20790"/>
                  </a:cubicBezTo>
                  <a:cubicBezTo>
                    <a:pt x="21480" y="21240"/>
                    <a:pt x="21540" y="21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16420" y="2652508"/>
              <a:ext cx="216406" cy="3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40" fill="norm" stroke="1" extrusionOk="0">
                  <a:moveTo>
                    <a:pt x="3692" y="2165"/>
                  </a:moveTo>
                  <a:cubicBezTo>
                    <a:pt x="3900" y="2739"/>
                    <a:pt x="4108" y="3314"/>
                    <a:pt x="5666" y="3773"/>
                  </a:cubicBezTo>
                  <a:cubicBezTo>
                    <a:pt x="7223" y="4233"/>
                    <a:pt x="10131" y="4578"/>
                    <a:pt x="12935" y="4176"/>
                  </a:cubicBezTo>
                  <a:cubicBezTo>
                    <a:pt x="15739" y="3773"/>
                    <a:pt x="18439" y="2624"/>
                    <a:pt x="19892" y="1763"/>
                  </a:cubicBezTo>
                  <a:cubicBezTo>
                    <a:pt x="21346" y="901"/>
                    <a:pt x="21554" y="327"/>
                    <a:pt x="20827" y="97"/>
                  </a:cubicBezTo>
                  <a:cubicBezTo>
                    <a:pt x="20100" y="-133"/>
                    <a:pt x="18439" y="-18"/>
                    <a:pt x="15946" y="1131"/>
                  </a:cubicBezTo>
                  <a:cubicBezTo>
                    <a:pt x="13454" y="2280"/>
                    <a:pt x="10131" y="4463"/>
                    <a:pt x="8262" y="6014"/>
                  </a:cubicBezTo>
                  <a:cubicBezTo>
                    <a:pt x="6392" y="7565"/>
                    <a:pt x="5977" y="8484"/>
                    <a:pt x="6081" y="9173"/>
                  </a:cubicBezTo>
                  <a:cubicBezTo>
                    <a:pt x="6185" y="9863"/>
                    <a:pt x="6808" y="10322"/>
                    <a:pt x="8054" y="10667"/>
                  </a:cubicBezTo>
                  <a:cubicBezTo>
                    <a:pt x="9300" y="11012"/>
                    <a:pt x="11169" y="11241"/>
                    <a:pt x="11689" y="11529"/>
                  </a:cubicBezTo>
                  <a:cubicBezTo>
                    <a:pt x="12208" y="11816"/>
                    <a:pt x="11377" y="12161"/>
                    <a:pt x="9300" y="13137"/>
                  </a:cubicBezTo>
                  <a:cubicBezTo>
                    <a:pt x="7223" y="14114"/>
                    <a:pt x="3900" y="15722"/>
                    <a:pt x="2135" y="16814"/>
                  </a:cubicBezTo>
                  <a:cubicBezTo>
                    <a:pt x="369" y="17905"/>
                    <a:pt x="162" y="18480"/>
                    <a:pt x="58" y="19054"/>
                  </a:cubicBezTo>
                  <a:cubicBezTo>
                    <a:pt x="-46" y="19629"/>
                    <a:pt x="-46" y="20203"/>
                    <a:pt x="369" y="20663"/>
                  </a:cubicBezTo>
                  <a:cubicBezTo>
                    <a:pt x="785" y="21122"/>
                    <a:pt x="1616" y="21467"/>
                    <a:pt x="4419" y="21295"/>
                  </a:cubicBezTo>
                  <a:cubicBezTo>
                    <a:pt x="7223" y="21122"/>
                    <a:pt x="12000" y="20433"/>
                    <a:pt x="16777" y="19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850900" y="2853692"/>
              <a:ext cx="228600" cy="16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13800" y="5152"/>
                  </a:moveTo>
                  <a:cubicBezTo>
                    <a:pt x="13000" y="3330"/>
                    <a:pt x="12200" y="1509"/>
                    <a:pt x="11300" y="598"/>
                  </a:cubicBezTo>
                  <a:cubicBezTo>
                    <a:pt x="10400" y="-313"/>
                    <a:pt x="9400" y="-313"/>
                    <a:pt x="7700" y="1509"/>
                  </a:cubicBezTo>
                  <a:cubicBezTo>
                    <a:pt x="6000" y="3330"/>
                    <a:pt x="3600" y="6974"/>
                    <a:pt x="2100" y="10227"/>
                  </a:cubicBezTo>
                  <a:cubicBezTo>
                    <a:pt x="600" y="13480"/>
                    <a:pt x="0" y="16342"/>
                    <a:pt x="0" y="18294"/>
                  </a:cubicBezTo>
                  <a:cubicBezTo>
                    <a:pt x="0" y="20246"/>
                    <a:pt x="600" y="21287"/>
                    <a:pt x="2300" y="20636"/>
                  </a:cubicBezTo>
                  <a:cubicBezTo>
                    <a:pt x="4000" y="19986"/>
                    <a:pt x="6800" y="17644"/>
                    <a:pt x="8400" y="15822"/>
                  </a:cubicBezTo>
                  <a:cubicBezTo>
                    <a:pt x="10000" y="14000"/>
                    <a:pt x="10400" y="12699"/>
                    <a:pt x="10900" y="11398"/>
                  </a:cubicBezTo>
                  <a:cubicBezTo>
                    <a:pt x="11400" y="10097"/>
                    <a:pt x="12000" y="8795"/>
                    <a:pt x="12600" y="8795"/>
                  </a:cubicBezTo>
                  <a:cubicBezTo>
                    <a:pt x="13200" y="8795"/>
                    <a:pt x="13800" y="10097"/>
                    <a:pt x="15300" y="10487"/>
                  </a:cubicBezTo>
                  <a:cubicBezTo>
                    <a:pt x="16800" y="10877"/>
                    <a:pt x="19200" y="10357"/>
                    <a:pt x="21600" y="9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74239" y="2848834"/>
              <a:ext cx="125911" cy="13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587" fill="norm" stroke="1" extrusionOk="0">
                  <a:moveTo>
                    <a:pt x="11695" y="3159"/>
                  </a:moveTo>
                  <a:cubicBezTo>
                    <a:pt x="10615" y="1907"/>
                    <a:pt x="9535" y="655"/>
                    <a:pt x="8095" y="186"/>
                  </a:cubicBezTo>
                  <a:cubicBezTo>
                    <a:pt x="6655" y="-284"/>
                    <a:pt x="4855" y="29"/>
                    <a:pt x="3415" y="2377"/>
                  </a:cubicBezTo>
                  <a:cubicBezTo>
                    <a:pt x="1975" y="4725"/>
                    <a:pt x="895" y="9107"/>
                    <a:pt x="355" y="12081"/>
                  </a:cubicBezTo>
                  <a:cubicBezTo>
                    <a:pt x="-185" y="15055"/>
                    <a:pt x="-185" y="16620"/>
                    <a:pt x="895" y="18186"/>
                  </a:cubicBezTo>
                  <a:cubicBezTo>
                    <a:pt x="1975" y="19751"/>
                    <a:pt x="4135" y="21316"/>
                    <a:pt x="7735" y="20220"/>
                  </a:cubicBezTo>
                  <a:cubicBezTo>
                    <a:pt x="11335" y="19125"/>
                    <a:pt x="16375" y="15368"/>
                    <a:pt x="21415" y="11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225913" y="2584449"/>
              <a:ext cx="12028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6756" y="0"/>
                  </a:moveTo>
                  <a:cubicBezTo>
                    <a:pt x="4861" y="2197"/>
                    <a:pt x="2967" y="4393"/>
                    <a:pt x="1830" y="7444"/>
                  </a:cubicBezTo>
                  <a:cubicBezTo>
                    <a:pt x="693" y="10495"/>
                    <a:pt x="314" y="14400"/>
                    <a:pt x="124" y="16719"/>
                  </a:cubicBezTo>
                  <a:cubicBezTo>
                    <a:pt x="-65" y="19037"/>
                    <a:pt x="-65" y="19769"/>
                    <a:pt x="314" y="19831"/>
                  </a:cubicBezTo>
                  <a:cubicBezTo>
                    <a:pt x="693" y="19892"/>
                    <a:pt x="1451" y="19281"/>
                    <a:pt x="2398" y="18366"/>
                  </a:cubicBezTo>
                  <a:cubicBezTo>
                    <a:pt x="3346" y="17451"/>
                    <a:pt x="4482" y="16231"/>
                    <a:pt x="5619" y="15376"/>
                  </a:cubicBezTo>
                  <a:cubicBezTo>
                    <a:pt x="6756" y="14522"/>
                    <a:pt x="7893" y="14034"/>
                    <a:pt x="9598" y="13729"/>
                  </a:cubicBezTo>
                  <a:cubicBezTo>
                    <a:pt x="11303" y="13424"/>
                    <a:pt x="13577" y="13302"/>
                    <a:pt x="15282" y="13485"/>
                  </a:cubicBezTo>
                  <a:cubicBezTo>
                    <a:pt x="16988" y="13668"/>
                    <a:pt x="18124" y="14156"/>
                    <a:pt x="19072" y="15559"/>
                  </a:cubicBezTo>
                  <a:cubicBezTo>
                    <a:pt x="20019" y="16963"/>
                    <a:pt x="20777" y="19281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174640" y="2738822"/>
              <a:ext cx="161217" cy="42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7" fill="norm" stroke="1" extrusionOk="0">
                  <a:moveTo>
                    <a:pt x="18125" y="2124"/>
                  </a:moveTo>
                  <a:cubicBezTo>
                    <a:pt x="17283" y="1489"/>
                    <a:pt x="16442" y="854"/>
                    <a:pt x="14618" y="430"/>
                  </a:cubicBezTo>
                  <a:cubicBezTo>
                    <a:pt x="12795" y="7"/>
                    <a:pt x="9990" y="-205"/>
                    <a:pt x="7605" y="271"/>
                  </a:cubicBezTo>
                  <a:cubicBezTo>
                    <a:pt x="5221" y="748"/>
                    <a:pt x="3257" y="1913"/>
                    <a:pt x="1995" y="3077"/>
                  </a:cubicBezTo>
                  <a:cubicBezTo>
                    <a:pt x="733" y="4242"/>
                    <a:pt x="172" y="5407"/>
                    <a:pt x="31" y="6307"/>
                  </a:cubicBezTo>
                  <a:cubicBezTo>
                    <a:pt x="-109" y="7207"/>
                    <a:pt x="172" y="7842"/>
                    <a:pt x="1995" y="8054"/>
                  </a:cubicBezTo>
                  <a:cubicBezTo>
                    <a:pt x="3818" y="8266"/>
                    <a:pt x="7185" y="8054"/>
                    <a:pt x="9849" y="7207"/>
                  </a:cubicBezTo>
                  <a:cubicBezTo>
                    <a:pt x="12514" y="6360"/>
                    <a:pt x="14478" y="4877"/>
                    <a:pt x="15600" y="3871"/>
                  </a:cubicBezTo>
                  <a:cubicBezTo>
                    <a:pt x="16722" y="2866"/>
                    <a:pt x="17003" y="2336"/>
                    <a:pt x="17423" y="2495"/>
                  </a:cubicBezTo>
                  <a:cubicBezTo>
                    <a:pt x="17844" y="2654"/>
                    <a:pt x="18405" y="3501"/>
                    <a:pt x="19247" y="5671"/>
                  </a:cubicBezTo>
                  <a:cubicBezTo>
                    <a:pt x="20088" y="7842"/>
                    <a:pt x="21210" y="11336"/>
                    <a:pt x="21351" y="13983"/>
                  </a:cubicBezTo>
                  <a:cubicBezTo>
                    <a:pt x="21491" y="16630"/>
                    <a:pt x="20649" y="18430"/>
                    <a:pt x="19387" y="19595"/>
                  </a:cubicBezTo>
                  <a:cubicBezTo>
                    <a:pt x="18125" y="20760"/>
                    <a:pt x="16442" y="21289"/>
                    <a:pt x="14197" y="21342"/>
                  </a:cubicBezTo>
                  <a:cubicBezTo>
                    <a:pt x="11953" y="21395"/>
                    <a:pt x="9148" y="20971"/>
                    <a:pt x="7746" y="19754"/>
                  </a:cubicBezTo>
                  <a:cubicBezTo>
                    <a:pt x="6343" y="18536"/>
                    <a:pt x="6343" y="16524"/>
                    <a:pt x="6343" y="14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387600" y="2711449"/>
              <a:ext cx="127000" cy="2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676"/>
                  </a:moveTo>
                  <a:cubicBezTo>
                    <a:pt x="1800" y="4231"/>
                    <a:pt x="3600" y="3786"/>
                    <a:pt x="5040" y="4008"/>
                  </a:cubicBezTo>
                  <a:cubicBezTo>
                    <a:pt x="6480" y="4231"/>
                    <a:pt x="7560" y="5122"/>
                    <a:pt x="8640" y="7348"/>
                  </a:cubicBezTo>
                  <a:cubicBezTo>
                    <a:pt x="9720" y="9575"/>
                    <a:pt x="10800" y="13138"/>
                    <a:pt x="10980" y="15588"/>
                  </a:cubicBezTo>
                  <a:cubicBezTo>
                    <a:pt x="11160" y="18037"/>
                    <a:pt x="10440" y="19373"/>
                    <a:pt x="9000" y="20264"/>
                  </a:cubicBezTo>
                  <a:cubicBezTo>
                    <a:pt x="7560" y="21155"/>
                    <a:pt x="5400" y="21600"/>
                    <a:pt x="3600" y="20709"/>
                  </a:cubicBezTo>
                  <a:cubicBezTo>
                    <a:pt x="1800" y="19819"/>
                    <a:pt x="360" y="17592"/>
                    <a:pt x="1440" y="14140"/>
                  </a:cubicBezTo>
                  <a:cubicBezTo>
                    <a:pt x="2520" y="10689"/>
                    <a:pt x="6120" y="6012"/>
                    <a:pt x="9900" y="3452"/>
                  </a:cubicBezTo>
                  <a:cubicBezTo>
                    <a:pt x="13680" y="891"/>
                    <a:pt x="17640" y="4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526765" y="2714335"/>
              <a:ext cx="106764" cy="16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00" fill="norm" stroke="1" extrusionOk="0">
                  <a:moveTo>
                    <a:pt x="16304" y="5369"/>
                  </a:moveTo>
                  <a:cubicBezTo>
                    <a:pt x="15889" y="4002"/>
                    <a:pt x="15474" y="2635"/>
                    <a:pt x="14435" y="1541"/>
                  </a:cubicBezTo>
                  <a:cubicBezTo>
                    <a:pt x="13397" y="447"/>
                    <a:pt x="11735" y="-373"/>
                    <a:pt x="9451" y="174"/>
                  </a:cubicBezTo>
                  <a:cubicBezTo>
                    <a:pt x="7166" y="721"/>
                    <a:pt x="4258" y="2635"/>
                    <a:pt x="2389" y="5916"/>
                  </a:cubicBezTo>
                  <a:cubicBezTo>
                    <a:pt x="520" y="9197"/>
                    <a:pt x="-311" y="13845"/>
                    <a:pt x="104" y="16852"/>
                  </a:cubicBezTo>
                  <a:cubicBezTo>
                    <a:pt x="520" y="19860"/>
                    <a:pt x="2181" y="21227"/>
                    <a:pt x="5504" y="21090"/>
                  </a:cubicBezTo>
                  <a:cubicBezTo>
                    <a:pt x="8827" y="20954"/>
                    <a:pt x="13812" y="19313"/>
                    <a:pt x="16927" y="16305"/>
                  </a:cubicBezTo>
                  <a:cubicBezTo>
                    <a:pt x="20043" y="13298"/>
                    <a:pt x="21289" y="8923"/>
                    <a:pt x="20874" y="6189"/>
                  </a:cubicBezTo>
                  <a:cubicBezTo>
                    <a:pt x="20458" y="3455"/>
                    <a:pt x="18381" y="2361"/>
                    <a:pt x="17135" y="2771"/>
                  </a:cubicBezTo>
                  <a:cubicBezTo>
                    <a:pt x="15889" y="3181"/>
                    <a:pt x="15474" y="5095"/>
                    <a:pt x="15058" y="7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699279" y="2701836"/>
              <a:ext cx="319782" cy="39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68" fill="norm" stroke="1" extrusionOk="0">
                  <a:moveTo>
                    <a:pt x="1648" y="2919"/>
                  </a:moveTo>
                  <a:cubicBezTo>
                    <a:pt x="1368" y="2234"/>
                    <a:pt x="1087" y="1548"/>
                    <a:pt x="807" y="1548"/>
                  </a:cubicBezTo>
                  <a:cubicBezTo>
                    <a:pt x="526" y="1548"/>
                    <a:pt x="246" y="2234"/>
                    <a:pt x="105" y="3491"/>
                  </a:cubicBezTo>
                  <a:cubicBezTo>
                    <a:pt x="-35" y="4748"/>
                    <a:pt x="-35" y="6577"/>
                    <a:pt x="105" y="7777"/>
                  </a:cubicBezTo>
                  <a:cubicBezTo>
                    <a:pt x="246" y="8977"/>
                    <a:pt x="526" y="9548"/>
                    <a:pt x="1017" y="9891"/>
                  </a:cubicBezTo>
                  <a:cubicBezTo>
                    <a:pt x="1508" y="10234"/>
                    <a:pt x="2209" y="10348"/>
                    <a:pt x="3121" y="9834"/>
                  </a:cubicBezTo>
                  <a:cubicBezTo>
                    <a:pt x="4033" y="9319"/>
                    <a:pt x="5155" y="8177"/>
                    <a:pt x="5926" y="7034"/>
                  </a:cubicBezTo>
                  <a:cubicBezTo>
                    <a:pt x="6697" y="5891"/>
                    <a:pt x="7118" y="4748"/>
                    <a:pt x="7188" y="4577"/>
                  </a:cubicBezTo>
                  <a:cubicBezTo>
                    <a:pt x="7259" y="4405"/>
                    <a:pt x="6978" y="5205"/>
                    <a:pt x="6838" y="5948"/>
                  </a:cubicBezTo>
                  <a:cubicBezTo>
                    <a:pt x="6697" y="6691"/>
                    <a:pt x="6697" y="7377"/>
                    <a:pt x="7048" y="7777"/>
                  </a:cubicBezTo>
                  <a:cubicBezTo>
                    <a:pt x="7399" y="8177"/>
                    <a:pt x="8100" y="8291"/>
                    <a:pt x="9012" y="7834"/>
                  </a:cubicBezTo>
                  <a:cubicBezTo>
                    <a:pt x="9923" y="7377"/>
                    <a:pt x="11046" y="6348"/>
                    <a:pt x="11747" y="5548"/>
                  </a:cubicBezTo>
                  <a:cubicBezTo>
                    <a:pt x="12448" y="4748"/>
                    <a:pt x="12729" y="4177"/>
                    <a:pt x="13079" y="3662"/>
                  </a:cubicBezTo>
                  <a:cubicBezTo>
                    <a:pt x="13430" y="3148"/>
                    <a:pt x="13851" y="2691"/>
                    <a:pt x="14061" y="2805"/>
                  </a:cubicBezTo>
                  <a:cubicBezTo>
                    <a:pt x="14271" y="2919"/>
                    <a:pt x="14271" y="3605"/>
                    <a:pt x="14131" y="5605"/>
                  </a:cubicBezTo>
                  <a:cubicBezTo>
                    <a:pt x="13991" y="7605"/>
                    <a:pt x="13710" y="10919"/>
                    <a:pt x="13570" y="13605"/>
                  </a:cubicBezTo>
                  <a:cubicBezTo>
                    <a:pt x="13430" y="16291"/>
                    <a:pt x="13430" y="18348"/>
                    <a:pt x="13430" y="19662"/>
                  </a:cubicBezTo>
                  <a:cubicBezTo>
                    <a:pt x="13430" y="20977"/>
                    <a:pt x="13430" y="21548"/>
                    <a:pt x="13290" y="21319"/>
                  </a:cubicBezTo>
                  <a:cubicBezTo>
                    <a:pt x="13149" y="21091"/>
                    <a:pt x="12869" y="20062"/>
                    <a:pt x="12729" y="17491"/>
                  </a:cubicBezTo>
                  <a:cubicBezTo>
                    <a:pt x="12588" y="14919"/>
                    <a:pt x="12588" y="10805"/>
                    <a:pt x="12729" y="7834"/>
                  </a:cubicBezTo>
                  <a:cubicBezTo>
                    <a:pt x="12869" y="4862"/>
                    <a:pt x="13149" y="3034"/>
                    <a:pt x="13570" y="1834"/>
                  </a:cubicBezTo>
                  <a:cubicBezTo>
                    <a:pt x="13991" y="634"/>
                    <a:pt x="14552" y="62"/>
                    <a:pt x="15183" y="5"/>
                  </a:cubicBezTo>
                  <a:cubicBezTo>
                    <a:pt x="15814" y="-52"/>
                    <a:pt x="16516" y="405"/>
                    <a:pt x="17497" y="1434"/>
                  </a:cubicBezTo>
                  <a:cubicBezTo>
                    <a:pt x="18479" y="2462"/>
                    <a:pt x="19742" y="4062"/>
                    <a:pt x="20513" y="5434"/>
                  </a:cubicBezTo>
                  <a:cubicBezTo>
                    <a:pt x="21284" y="6805"/>
                    <a:pt x="21565" y="7948"/>
                    <a:pt x="20443" y="8862"/>
                  </a:cubicBezTo>
                  <a:cubicBezTo>
                    <a:pt x="19321" y="9777"/>
                    <a:pt x="16796" y="10462"/>
                    <a:pt x="15043" y="10519"/>
                  </a:cubicBezTo>
                  <a:cubicBezTo>
                    <a:pt x="13290" y="10577"/>
                    <a:pt x="12308" y="10005"/>
                    <a:pt x="11326" y="9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632733" y="2736850"/>
              <a:ext cx="177267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3" fill="norm" stroke="1" extrusionOk="0">
                  <a:moveTo>
                    <a:pt x="4564" y="0"/>
                  </a:moveTo>
                  <a:cubicBezTo>
                    <a:pt x="3021" y="3647"/>
                    <a:pt x="1478" y="7294"/>
                    <a:pt x="706" y="10099"/>
                  </a:cubicBezTo>
                  <a:cubicBezTo>
                    <a:pt x="-65" y="12904"/>
                    <a:pt x="-65" y="14868"/>
                    <a:pt x="64" y="16551"/>
                  </a:cubicBezTo>
                  <a:cubicBezTo>
                    <a:pt x="192" y="18234"/>
                    <a:pt x="449" y="19636"/>
                    <a:pt x="1221" y="20478"/>
                  </a:cubicBezTo>
                  <a:cubicBezTo>
                    <a:pt x="1992" y="21319"/>
                    <a:pt x="3278" y="21600"/>
                    <a:pt x="4306" y="21179"/>
                  </a:cubicBezTo>
                  <a:cubicBezTo>
                    <a:pt x="5335" y="20758"/>
                    <a:pt x="6106" y="19636"/>
                    <a:pt x="6749" y="18234"/>
                  </a:cubicBezTo>
                  <a:cubicBezTo>
                    <a:pt x="7392" y="16831"/>
                    <a:pt x="7906" y="15148"/>
                    <a:pt x="8421" y="15008"/>
                  </a:cubicBezTo>
                  <a:cubicBezTo>
                    <a:pt x="8935" y="14868"/>
                    <a:pt x="9449" y="16270"/>
                    <a:pt x="10349" y="17112"/>
                  </a:cubicBezTo>
                  <a:cubicBezTo>
                    <a:pt x="11249" y="17953"/>
                    <a:pt x="12535" y="18234"/>
                    <a:pt x="14078" y="16551"/>
                  </a:cubicBezTo>
                  <a:cubicBezTo>
                    <a:pt x="15621" y="14868"/>
                    <a:pt x="17421" y="11221"/>
                    <a:pt x="18706" y="8556"/>
                  </a:cubicBezTo>
                  <a:cubicBezTo>
                    <a:pt x="19992" y="5891"/>
                    <a:pt x="20764" y="4208"/>
                    <a:pt x="21535" y="2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854450" y="278129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873500" y="2641600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962400" y="2552700"/>
              <a:ext cx="508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71"/>
                    <a:pt x="10800" y="7543"/>
                    <a:pt x="7200" y="11143"/>
                  </a:cubicBezTo>
                  <a:cubicBezTo>
                    <a:pt x="3600" y="14743"/>
                    <a:pt x="1800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098643" y="2508250"/>
              <a:ext cx="980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77"/>
                    <a:pt x="2735" y="7554"/>
                    <a:pt x="575" y="11154"/>
                  </a:cubicBezTo>
                  <a:cubicBezTo>
                    <a:pt x="-1585" y="14754"/>
                    <a:pt x="2735" y="1817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852126" y="2571750"/>
              <a:ext cx="102766" cy="34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55" fill="norm" stroke="1" extrusionOk="0">
                  <a:moveTo>
                    <a:pt x="5036" y="0"/>
                  </a:moveTo>
                  <a:cubicBezTo>
                    <a:pt x="5468" y="4713"/>
                    <a:pt x="5900" y="9425"/>
                    <a:pt x="6116" y="12567"/>
                  </a:cubicBezTo>
                  <a:cubicBezTo>
                    <a:pt x="6332" y="15709"/>
                    <a:pt x="6332" y="17280"/>
                    <a:pt x="6116" y="18393"/>
                  </a:cubicBezTo>
                  <a:cubicBezTo>
                    <a:pt x="5900" y="19505"/>
                    <a:pt x="5468" y="20160"/>
                    <a:pt x="4388" y="20684"/>
                  </a:cubicBezTo>
                  <a:cubicBezTo>
                    <a:pt x="3308" y="21207"/>
                    <a:pt x="1580" y="21600"/>
                    <a:pt x="716" y="21404"/>
                  </a:cubicBezTo>
                  <a:cubicBezTo>
                    <a:pt x="-148" y="21207"/>
                    <a:pt x="-148" y="20422"/>
                    <a:pt x="284" y="18785"/>
                  </a:cubicBezTo>
                  <a:cubicBezTo>
                    <a:pt x="716" y="17149"/>
                    <a:pt x="1580" y="14662"/>
                    <a:pt x="2660" y="12960"/>
                  </a:cubicBezTo>
                  <a:cubicBezTo>
                    <a:pt x="3740" y="11258"/>
                    <a:pt x="5036" y="10342"/>
                    <a:pt x="7412" y="9753"/>
                  </a:cubicBezTo>
                  <a:cubicBezTo>
                    <a:pt x="9788" y="9164"/>
                    <a:pt x="13244" y="8902"/>
                    <a:pt x="15620" y="9033"/>
                  </a:cubicBezTo>
                  <a:cubicBezTo>
                    <a:pt x="17996" y="9164"/>
                    <a:pt x="19292" y="9687"/>
                    <a:pt x="20156" y="10931"/>
                  </a:cubicBezTo>
                  <a:cubicBezTo>
                    <a:pt x="21020" y="12175"/>
                    <a:pt x="21452" y="14138"/>
                    <a:pt x="20156" y="15644"/>
                  </a:cubicBezTo>
                  <a:cubicBezTo>
                    <a:pt x="18860" y="17149"/>
                    <a:pt x="15836" y="18196"/>
                    <a:pt x="13028" y="18720"/>
                  </a:cubicBezTo>
                  <a:cubicBezTo>
                    <a:pt x="10220" y="19244"/>
                    <a:pt x="7628" y="19244"/>
                    <a:pt x="6332" y="18851"/>
                  </a:cubicBezTo>
                  <a:cubicBezTo>
                    <a:pt x="5036" y="18458"/>
                    <a:pt x="5036" y="17673"/>
                    <a:pt x="6116" y="16887"/>
                  </a:cubicBezTo>
                  <a:cubicBezTo>
                    <a:pt x="7196" y="16102"/>
                    <a:pt x="9356" y="15316"/>
                    <a:pt x="11516" y="14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991099" y="2701433"/>
              <a:ext cx="107951" cy="19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8764"/>
                  </a:moveTo>
                  <a:cubicBezTo>
                    <a:pt x="1271" y="9693"/>
                    <a:pt x="2541" y="10622"/>
                    <a:pt x="4235" y="10971"/>
                  </a:cubicBezTo>
                  <a:cubicBezTo>
                    <a:pt x="5929" y="11319"/>
                    <a:pt x="8047" y="11087"/>
                    <a:pt x="10376" y="9925"/>
                  </a:cubicBezTo>
                  <a:cubicBezTo>
                    <a:pt x="12706" y="8764"/>
                    <a:pt x="15247" y="6674"/>
                    <a:pt x="16518" y="4816"/>
                  </a:cubicBezTo>
                  <a:cubicBezTo>
                    <a:pt x="17788" y="2958"/>
                    <a:pt x="17788" y="1332"/>
                    <a:pt x="16729" y="519"/>
                  </a:cubicBezTo>
                  <a:cubicBezTo>
                    <a:pt x="15671" y="-294"/>
                    <a:pt x="13553" y="-294"/>
                    <a:pt x="10376" y="1564"/>
                  </a:cubicBezTo>
                  <a:cubicBezTo>
                    <a:pt x="7200" y="3422"/>
                    <a:pt x="2965" y="7138"/>
                    <a:pt x="1906" y="10738"/>
                  </a:cubicBezTo>
                  <a:cubicBezTo>
                    <a:pt x="847" y="14338"/>
                    <a:pt x="2965" y="17822"/>
                    <a:pt x="6776" y="19564"/>
                  </a:cubicBezTo>
                  <a:cubicBezTo>
                    <a:pt x="10588" y="21306"/>
                    <a:pt x="16094" y="21306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691726" y="2696063"/>
              <a:ext cx="175675" cy="43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9" fill="norm" stroke="1" extrusionOk="0">
                  <a:moveTo>
                    <a:pt x="21342" y="2611"/>
                  </a:moveTo>
                  <a:cubicBezTo>
                    <a:pt x="19285" y="1681"/>
                    <a:pt x="17228" y="751"/>
                    <a:pt x="15556" y="286"/>
                  </a:cubicBezTo>
                  <a:cubicBezTo>
                    <a:pt x="13885" y="-179"/>
                    <a:pt x="12599" y="-179"/>
                    <a:pt x="10028" y="1061"/>
                  </a:cubicBezTo>
                  <a:cubicBezTo>
                    <a:pt x="7456" y="2301"/>
                    <a:pt x="3599" y="4782"/>
                    <a:pt x="1671" y="6280"/>
                  </a:cubicBezTo>
                  <a:cubicBezTo>
                    <a:pt x="-258" y="7779"/>
                    <a:pt x="-258" y="8296"/>
                    <a:pt x="385" y="8657"/>
                  </a:cubicBezTo>
                  <a:cubicBezTo>
                    <a:pt x="1028" y="9019"/>
                    <a:pt x="2313" y="9226"/>
                    <a:pt x="4628" y="8761"/>
                  </a:cubicBezTo>
                  <a:cubicBezTo>
                    <a:pt x="6942" y="8296"/>
                    <a:pt x="10285" y="7159"/>
                    <a:pt x="12342" y="6280"/>
                  </a:cubicBezTo>
                  <a:cubicBezTo>
                    <a:pt x="14399" y="5402"/>
                    <a:pt x="15171" y="4782"/>
                    <a:pt x="15942" y="4213"/>
                  </a:cubicBezTo>
                  <a:cubicBezTo>
                    <a:pt x="16713" y="3645"/>
                    <a:pt x="17485" y="3128"/>
                    <a:pt x="17871" y="3180"/>
                  </a:cubicBezTo>
                  <a:cubicBezTo>
                    <a:pt x="18256" y="3232"/>
                    <a:pt x="18256" y="3852"/>
                    <a:pt x="18256" y="5815"/>
                  </a:cubicBezTo>
                  <a:cubicBezTo>
                    <a:pt x="18256" y="7779"/>
                    <a:pt x="18256" y="11086"/>
                    <a:pt x="17871" y="13670"/>
                  </a:cubicBezTo>
                  <a:cubicBezTo>
                    <a:pt x="17485" y="16254"/>
                    <a:pt x="16713" y="18114"/>
                    <a:pt x="15813" y="19251"/>
                  </a:cubicBezTo>
                  <a:cubicBezTo>
                    <a:pt x="14913" y="20388"/>
                    <a:pt x="13885" y="20801"/>
                    <a:pt x="12342" y="21059"/>
                  </a:cubicBezTo>
                  <a:cubicBezTo>
                    <a:pt x="10799" y="21318"/>
                    <a:pt x="8742" y="21421"/>
                    <a:pt x="6942" y="20956"/>
                  </a:cubicBezTo>
                  <a:cubicBezTo>
                    <a:pt x="5142" y="20491"/>
                    <a:pt x="3599" y="19457"/>
                    <a:pt x="3856" y="17390"/>
                  </a:cubicBezTo>
                  <a:cubicBezTo>
                    <a:pt x="4113" y="15323"/>
                    <a:pt x="6171" y="12223"/>
                    <a:pt x="8228" y="9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886450" y="2800349"/>
              <a:ext cx="304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00"/>
                    <a:pt x="14400" y="800"/>
                    <a:pt x="18000" y="2600"/>
                  </a:cubicBezTo>
                  <a:cubicBezTo>
                    <a:pt x="21600" y="4400"/>
                    <a:pt x="21600" y="7600"/>
                    <a:pt x="18000" y="110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880100" y="2705099"/>
              <a:ext cx="50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480"/>
                    <a:pt x="5400" y="9360"/>
                    <a:pt x="9000" y="5760"/>
                  </a:cubicBezTo>
                  <a:cubicBezTo>
                    <a:pt x="12600" y="2160"/>
                    <a:pt x="17100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962650" y="2718526"/>
              <a:ext cx="352161" cy="20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01" fill="norm" stroke="1" extrusionOk="0">
                  <a:moveTo>
                    <a:pt x="0" y="3264"/>
                  </a:moveTo>
                  <a:cubicBezTo>
                    <a:pt x="129" y="7495"/>
                    <a:pt x="259" y="11726"/>
                    <a:pt x="517" y="14398"/>
                  </a:cubicBezTo>
                  <a:cubicBezTo>
                    <a:pt x="776" y="17070"/>
                    <a:pt x="1164" y="18183"/>
                    <a:pt x="1552" y="18183"/>
                  </a:cubicBezTo>
                  <a:cubicBezTo>
                    <a:pt x="1940" y="18183"/>
                    <a:pt x="2328" y="17070"/>
                    <a:pt x="2716" y="15845"/>
                  </a:cubicBezTo>
                  <a:cubicBezTo>
                    <a:pt x="3104" y="14621"/>
                    <a:pt x="3492" y="13285"/>
                    <a:pt x="3880" y="12171"/>
                  </a:cubicBezTo>
                  <a:cubicBezTo>
                    <a:pt x="4268" y="11058"/>
                    <a:pt x="4656" y="10167"/>
                    <a:pt x="4980" y="10278"/>
                  </a:cubicBezTo>
                  <a:cubicBezTo>
                    <a:pt x="5303" y="10390"/>
                    <a:pt x="5562" y="11503"/>
                    <a:pt x="6014" y="12171"/>
                  </a:cubicBezTo>
                  <a:cubicBezTo>
                    <a:pt x="6467" y="12839"/>
                    <a:pt x="7114" y="13062"/>
                    <a:pt x="7954" y="12505"/>
                  </a:cubicBezTo>
                  <a:cubicBezTo>
                    <a:pt x="8795" y="11948"/>
                    <a:pt x="9830" y="10612"/>
                    <a:pt x="10477" y="9388"/>
                  </a:cubicBezTo>
                  <a:cubicBezTo>
                    <a:pt x="11123" y="8163"/>
                    <a:pt x="11382" y="7049"/>
                    <a:pt x="11511" y="5936"/>
                  </a:cubicBezTo>
                  <a:cubicBezTo>
                    <a:pt x="11641" y="4823"/>
                    <a:pt x="11641" y="3709"/>
                    <a:pt x="11317" y="3153"/>
                  </a:cubicBezTo>
                  <a:cubicBezTo>
                    <a:pt x="10994" y="2596"/>
                    <a:pt x="10347" y="2596"/>
                    <a:pt x="9636" y="3709"/>
                  </a:cubicBezTo>
                  <a:cubicBezTo>
                    <a:pt x="8925" y="4823"/>
                    <a:pt x="8149" y="7049"/>
                    <a:pt x="7696" y="8831"/>
                  </a:cubicBezTo>
                  <a:cubicBezTo>
                    <a:pt x="7243" y="10612"/>
                    <a:pt x="7114" y="11948"/>
                    <a:pt x="7114" y="13285"/>
                  </a:cubicBezTo>
                  <a:cubicBezTo>
                    <a:pt x="7114" y="14621"/>
                    <a:pt x="7243" y="15957"/>
                    <a:pt x="7696" y="16625"/>
                  </a:cubicBezTo>
                  <a:cubicBezTo>
                    <a:pt x="8149" y="17293"/>
                    <a:pt x="8925" y="17293"/>
                    <a:pt x="10153" y="15957"/>
                  </a:cubicBezTo>
                  <a:cubicBezTo>
                    <a:pt x="11382" y="14621"/>
                    <a:pt x="13063" y="11948"/>
                    <a:pt x="14228" y="9944"/>
                  </a:cubicBezTo>
                  <a:cubicBezTo>
                    <a:pt x="15392" y="7940"/>
                    <a:pt x="16038" y="6604"/>
                    <a:pt x="16168" y="6604"/>
                  </a:cubicBezTo>
                  <a:cubicBezTo>
                    <a:pt x="16297" y="6604"/>
                    <a:pt x="15909" y="7940"/>
                    <a:pt x="15392" y="9833"/>
                  </a:cubicBezTo>
                  <a:cubicBezTo>
                    <a:pt x="14874" y="11726"/>
                    <a:pt x="14228" y="14175"/>
                    <a:pt x="13775" y="16179"/>
                  </a:cubicBezTo>
                  <a:cubicBezTo>
                    <a:pt x="13322" y="18183"/>
                    <a:pt x="13063" y="19742"/>
                    <a:pt x="13063" y="19965"/>
                  </a:cubicBezTo>
                  <a:cubicBezTo>
                    <a:pt x="13063" y="20188"/>
                    <a:pt x="13322" y="19074"/>
                    <a:pt x="14422" y="15623"/>
                  </a:cubicBezTo>
                  <a:cubicBezTo>
                    <a:pt x="15521" y="12171"/>
                    <a:pt x="17461" y="6381"/>
                    <a:pt x="18754" y="3264"/>
                  </a:cubicBezTo>
                  <a:cubicBezTo>
                    <a:pt x="20048" y="146"/>
                    <a:pt x="20695" y="-299"/>
                    <a:pt x="21083" y="146"/>
                  </a:cubicBezTo>
                  <a:cubicBezTo>
                    <a:pt x="21471" y="592"/>
                    <a:pt x="21600" y="1928"/>
                    <a:pt x="21471" y="5602"/>
                  </a:cubicBezTo>
                  <a:cubicBezTo>
                    <a:pt x="21341" y="9276"/>
                    <a:pt x="20953" y="15289"/>
                    <a:pt x="20565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818256" y="2652607"/>
              <a:ext cx="166745" cy="19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18" fill="norm" stroke="1" extrusionOk="0">
                  <a:moveTo>
                    <a:pt x="18840" y="3709"/>
                  </a:moveTo>
                  <a:cubicBezTo>
                    <a:pt x="16680" y="2066"/>
                    <a:pt x="14520" y="422"/>
                    <a:pt x="12225" y="70"/>
                  </a:cubicBezTo>
                  <a:cubicBezTo>
                    <a:pt x="9930" y="-282"/>
                    <a:pt x="7500" y="657"/>
                    <a:pt x="5340" y="3592"/>
                  </a:cubicBezTo>
                  <a:cubicBezTo>
                    <a:pt x="3180" y="6527"/>
                    <a:pt x="1290" y="11457"/>
                    <a:pt x="480" y="14509"/>
                  </a:cubicBezTo>
                  <a:cubicBezTo>
                    <a:pt x="-330" y="17561"/>
                    <a:pt x="-60" y="18735"/>
                    <a:pt x="885" y="19322"/>
                  </a:cubicBezTo>
                  <a:cubicBezTo>
                    <a:pt x="1830" y="19909"/>
                    <a:pt x="3450" y="19909"/>
                    <a:pt x="5475" y="18853"/>
                  </a:cubicBezTo>
                  <a:cubicBezTo>
                    <a:pt x="7500" y="17796"/>
                    <a:pt x="9930" y="15683"/>
                    <a:pt x="11550" y="13922"/>
                  </a:cubicBezTo>
                  <a:cubicBezTo>
                    <a:pt x="13170" y="12161"/>
                    <a:pt x="13980" y="10753"/>
                    <a:pt x="14115" y="10870"/>
                  </a:cubicBezTo>
                  <a:cubicBezTo>
                    <a:pt x="14250" y="10988"/>
                    <a:pt x="13710" y="12631"/>
                    <a:pt x="13575" y="14157"/>
                  </a:cubicBezTo>
                  <a:cubicBezTo>
                    <a:pt x="13440" y="15683"/>
                    <a:pt x="13710" y="17092"/>
                    <a:pt x="15060" y="18266"/>
                  </a:cubicBezTo>
                  <a:cubicBezTo>
                    <a:pt x="16410" y="19440"/>
                    <a:pt x="18840" y="20379"/>
                    <a:pt x="21270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455405" y="2647949"/>
              <a:ext cx="263302" cy="23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78" fill="norm" stroke="1" extrusionOk="0">
                  <a:moveTo>
                    <a:pt x="4106" y="0"/>
                  </a:moveTo>
                  <a:cubicBezTo>
                    <a:pt x="2897" y="3086"/>
                    <a:pt x="1687" y="6171"/>
                    <a:pt x="996" y="9161"/>
                  </a:cubicBezTo>
                  <a:cubicBezTo>
                    <a:pt x="305" y="12150"/>
                    <a:pt x="132" y="15043"/>
                    <a:pt x="45" y="16971"/>
                  </a:cubicBezTo>
                  <a:cubicBezTo>
                    <a:pt x="-41" y="18900"/>
                    <a:pt x="-41" y="19864"/>
                    <a:pt x="391" y="20539"/>
                  </a:cubicBezTo>
                  <a:cubicBezTo>
                    <a:pt x="823" y="21214"/>
                    <a:pt x="1687" y="21600"/>
                    <a:pt x="2897" y="20925"/>
                  </a:cubicBezTo>
                  <a:cubicBezTo>
                    <a:pt x="4106" y="20250"/>
                    <a:pt x="5661" y="18514"/>
                    <a:pt x="6957" y="16200"/>
                  </a:cubicBezTo>
                  <a:cubicBezTo>
                    <a:pt x="8253" y="13886"/>
                    <a:pt x="9290" y="10993"/>
                    <a:pt x="9895" y="8775"/>
                  </a:cubicBezTo>
                  <a:cubicBezTo>
                    <a:pt x="10500" y="6557"/>
                    <a:pt x="10673" y="5014"/>
                    <a:pt x="10586" y="4821"/>
                  </a:cubicBezTo>
                  <a:cubicBezTo>
                    <a:pt x="10500" y="4629"/>
                    <a:pt x="10154" y="5786"/>
                    <a:pt x="9895" y="7425"/>
                  </a:cubicBezTo>
                  <a:cubicBezTo>
                    <a:pt x="9636" y="9064"/>
                    <a:pt x="9463" y="11186"/>
                    <a:pt x="9636" y="12632"/>
                  </a:cubicBezTo>
                  <a:cubicBezTo>
                    <a:pt x="9809" y="14079"/>
                    <a:pt x="10327" y="14850"/>
                    <a:pt x="11105" y="14946"/>
                  </a:cubicBezTo>
                  <a:cubicBezTo>
                    <a:pt x="11882" y="15043"/>
                    <a:pt x="12919" y="14464"/>
                    <a:pt x="13783" y="13307"/>
                  </a:cubicBezTo>
                  <a:cubicBezTo>
                    <a:pt x="14647" y="12150"/>
                    <a:pt x="15338" y="10414"/>
                    <a:pt x="15943" y="8871"/>
                  </a:cubicBezTo>
                  <a:cubicBezTo>
                    <a:pt x="16548" y="7329"/>
                    <a:pt x="17066" y="5979"/>
                    <a:pt x="17239" y="5786"/>
                  </a:cubicBezTo>
                  <a:cubicBezTo>
                    <a:pt x="17412" y="5593"/>
                    <a:pt x="17239" y="6557"/>
                    <a:pt x="16980" y="8004"/>
                  </a:cubicBezTo>
                  <a:cubicBezTo>
                    <a:pt x="16721" y="9450"/>
                    <a:pt x="16375" y="11379"/>
                    <a:pt x="15943" y="13114"/>
                  </a:cubicBezTo>
                  <a:cubicBezTo>
                    <a:pt x="15511" y="14850"/>
                    <a:pt x="14993" y="16393"/>
                    <a:pt x="14733" y="16682"/>
                  </a:cubicBezTo>
                  <a:cubicBezTo>
                    <a:pt x="14474" y="16971"/>
                    <a:pt x="14474" y="16007"/>
                    <a:pt x="14820" y="13596"/>
                  </a:cubicBezTo>
                  <a:cubicBezTo>
                    <a:pt x="15165" y="11186"/>
                    <a:pt x="15857" y="7329"/>
                    <a:pt x="16461" y="5014"/>
                  </a:cubicBezTo>
                  <a:cubicBezTo>
                    <a:pt x="17066" y="2700"/>
                    <a:pt x="17585" y="1929"/>
                    <a:pt x="18276" y="1446"/>
                  </a:cubicBezTo>
                  <a:cubicBezTo>
                    <a:pt x="18967" y="964"/>
                    <a:pt x="19831" y="771"/>
                    <a:pt x="20436" y="1350"/>
                  </a:cubicBezTo>
                  <a:cubicBezTo>
                    <a:pt x="21041" y="1929"/>
                    <a:pt x="21386" y="3279"/>
                    <a:pt x="21473" y="5689"/>
                  </a:cubicBezTo>
                  <a:cubicBezTo>
                    <a:pt x="21559" y="8100"/>
                    <a:pt x="21386" y="11571"/>
                    <a:pt x="21213" y="15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772400" y="269240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778750" y="2597150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821482" y="2649433"/>
              <a:ext cx="401768" cy="37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06" fill="norm" stroke="1" extrusionOk="0">
                  <a:moveTo>
                    <a:pt x="5181" y="1001"/>
                  </a:moveTo>
                  <a:cubicBezTo>
                    <a:pt x="4729" y="639"/>
                    <a:pt x="4276" y="277"/>
                    <a:pt x="3768" y="96"/>
                  </a:cubicBezTo>
                  <a:cubicBezTo>
                    <a:pt x="3259" y="-85"/>
                    <a:pt x="2693" y="-85"/>
                    <a:pt x="2015" y="760"/>
                  </a:cubicBezTo>
                  <a:cubicBezTo>
                    <a:pt x="1336" y="1604"/>
                    <a:pt x="545" y="3294"/>
                    <a:pt x="205" y="4500"/>
                  </a:cubicBezTo>
                  <a:cubicBezTo>
                    <a:pt x="-134" y="5707"/>
                    <a:pt x="-21" y="6431"/>
                    <a:pt x="318" y="6673"/>
                  </a:cubicBezTo>
                  <a:cubicBezTo>
                    <a:pt x="658" y="6914"/>
                    <a:pt x="1223" y="6673"/>
                    <a:pt x="1845" y="6069"/>
                  </a:cubicBezTo>
                  <a:cubicBezTo>
                    <a:pt x="2467" y="5466"/>
                    <a:pt x="3146" y="4500"/>
                    <a:pt x="3654" y="3716"/>
                  </a:cubicBezTo>
                  <a:cubicBezTo>
                    <a:pt x="4163" y="2932"/>
                    <a:pt x="4503" y="2328"/>
                    <a:pt x="4616" y="2328"/>
                  </a:cubicBezTo>
                  <a:cubicBezTo>
                    <a:pt x="4729" y="2328"/>
                    <a:pt x="4616" y="2932"/>
                    <a:pt x="4163" y="5285"/>
                  </a:cubicBezTo>
                  <a:cubicBezTo>
                    <a:pt x="3711" y="7638"/>
                    <a:pt x="2919" y="11741"/>
                    <a:pt x="2354" y="14456"/>
                  </a:cubicBezTo>
                  <a:cubicBezTo>
                    <a:pt x="1789" y="17171"/>
                    <a:pt x="1449" y="18498"/>
                    <a:pt x="1167" y="19584"/>
                  </a:cubicBezTo>
                  <a:cubicBezTo>
                    <a:pt x="884" y="20670"/>
                    <a:pt x="658" y="21515"/>
                    <a:pt x="658" y="21394"/>
                  </a:cubicBezTo>
                  <a:cubicBezTo>
                    <a:pt x="658" y="21274"/>
                    <a:pt x="884" y="20188"/>
                    <a:pt x="1562" y="17835"/>
                  </a:cubicBezTo>
                  <a:cubicBezTo>
                    <a:pt x="2241" y="15481"/>
                    <a:pt x="3372" y="11861"/>
                    <a:pt x="4276" y="9146"/>
                  </a:cubicBezTo>
                  <a:cubicBezTo>
                    <a:pt x="5181" y="6431"/>
                    <a:pt x="5860" y="4621"/>
                    <a:pt x="6425" y="3233"/>
                  </a:cubicBezTo>
                  <a:cubicBezTo>
                    <a:pt x="6991" y="1846"/>
                    <a:pt x="7443" y="880"/>
                    <a:pt x="7613" y="760"/>
                  </a:cubicBezTo>
                  <a:cubicBezTo>
                    <a:pt x="7782" y="639"/>
                    <a:pt x="7669" y="1363"/>
                    <a:pt x="7443" y="2630"/>
                  </a:cubicBezTo>
                  <a:cubicBezTo>
                    <a:pt x="7217" y="3897"/>
                    <a:pt x="6878" y="5707"/>
                    <a:pt x="6708" y="7095"/>
                  </a:cubicBezTo>
                  <a:cubicBezTo>
                    <a:pt x="6538" y="8483"/>
                    <a:pt x="6538" y="9448"/>
                    <a:pt x="6821" y="9870"/>
                  </a:cubicBezTo>
                  <a:cubicBezTo>
                    <a:pt x="7104" y="10293"/>
                    <a:pt x="7669" y="10172"/>
                    <a:pt x="8291" y="9448"/>
                  </a:cubicBezTo>
                  <a:cubicBezTo>
                    <a:pt x="8913" y="8724"/>
                    <a:pt x="9592" y="7397"/>
                    <a:pt x="10101" y="6431"/>
                  </a:cubicBezTo>
                  <a:cubicBezTo>
                    <a:pt x="10609" y="5466"/>
                    <a:pt x="10949" y="4862"/>
                    <a:pt x="11175" y="4259"/>
                  </a:cubicBezTo>
                  <a:cubicBezTo>
                    <a:pt x="11401" y="3656"/>
                    <a:pt x="11514" y="3052"/>
                    <a:pt x="11514" y="3113"/>
                  </a:cubicBezTo>
                  <a:cubicBezTo>
                    <a:pt x="11514" y="3173"/>
                    <a:pt x="11401" y="3897"/>
                    <a:pt x="11345" y="4862"/>
                  </a:cubicBezTo>
                  <a:cubicBezTo>
                    <a:pt x="11288" y="5828"/>
                    <a:pt x="11288" y="7035"/>
                    <a:pt x="11571" y="7638"/>
                  </a:cubicBezTo>
                  <a:cubicBezTo>
                    <a:pt x="11853" y="8241"/>
                    <a:pt x="12419" y="8241"/>
                    <a:pt x="13324" y="7397"/>
                  </a:cubicBezTo>
                  <a:cubicBezTo>
                    <a:pt x="14228" y="6552"/>
                    <a:pt x="15472" y="4862"/>
                    <a:pt x="16264" y="3776"/>
                  </a:cubicBezTo>
                  <a:cubicBezTo>
                    <a:pt x="17056" y="2690"/>
                    <a:pt x="17395" y="2208"/>
                    <a:pt x="17621" y="1665"/>
                  </a:cubicBezTo>
                  <a:cubicBezTo>
                    <a:pt x="17847" y="1122"/>
                    <a:pt x="17960" y="518"/>
                    <a:pt x="17734" y="398"/>
                  </a:cubicBezTo>
                  <a:cubicBezTo>
                    <a:pt x="17508" y="277"/>
                    <a:pt x="16942" y="639"/>
                    <a:pt x="16264" y="1725"/>
                  </a:cubicBezTo>
                  <a:cubicBezTo>
                    <a:pt x="15585" y="2811"/>
                    <a:pt x="14794" y="4621"/>
                    <a:pt x="14398" y="5888"/>
                  </a:cubicBezTo>
                  <a:cubicBezTo>
                    <a:pt x="14002" y="7155"/>
                    <a:pt x="14002" y="7879"/>
                    <a:pt x="14285" y="8362"/>
                  </a:cubicBezTo>
                  <a:cubicBezTo>
                    <a:pt x="14568" y="8845"/>
                    <a:pt x="15133" y="9086"/>
                    <a:pt x="16377" y="9026"/>
                  </a:cubicBezTo>
                  <a:cubicBezTo>
                    <a:pt x="17621" y="8965"/>
                    <a:pt x="19543" y="8603"/>
                    <a:pt x="21466" y="8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665233" y="2599611"/>
              <a:ext cx="154917" cy="22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78" fill="norm" stroke="1" extrusionOk="0">
                  <a:moveTo>
                    <a:pt x="21078" y="2767"/>
                  </a:moveTo>
                  <a:cubicBezTo>
                    <a:pt x="20502" y="1767"/>
                    <a:pt x="19926" y="767"/>
                    <a:pt x="18486" y="267"/>
                  </a:cubicBezTo>
                  <a:cubicBezTo>
                    <a:pt x="17046" y="-233"/>
                    <a:pt x="14742" y="-233"/>
                    <a:pt x="11430" y="2067"/>
                  </a:cubicBezTo>
                  <a:cubicBezTo>
                    <a:pt x="8118" y="4367"/>
                    <a:pt x="3798" y="8967"/>
                    <a:pt x="1638" y="12367"/>
                  </a:cubicBezTo>
                  <a:cubicBezTo>
                    <a:pt x="-522" y="15767"/>
                    <a:pt x="-522" y="17967"/>
                    <a:pt x="1494" y="19367"/>
                  </a:cubicBezTo>
                  <a:cubicBezTo>
                    <a:pt x="3510" y="20767"/>
                    <a:pt x="7542" y="21367"/>
                    <a:pt x="10854" y="21267"/>
                  </a:cubicBezTo>
                  <a:cubicBezTo>
                    <a:pt x="14166" y="21167"/>
                    <a:pt x="16758" y="20367"/>
                    <a:pt x="19350" y="19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873575" y="2624861"/>
              <a:ext cx="119488" cy="16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568" fill="norm" stroke="1" extrusionOk="0">
                  <a:moveTo>
                    <a:pt x="19315" y="3576"/>
                  </a:moveTo>
                  <a:cubicBezTo>
                    <a:pt x="18217" y="2290"/>
                    <a:pt x="17119" y="1005"/>
                    <a:pt x="15471" y="362"/>
                  </a:cubicBezTo>
                  <a:cubicBezTo>
                    <a:pt x="13824" y="-281"/>
                    <a:pt x="11627" y="-281"/>
                    <a:pt x="8882" y="2162"/>
                  </a:cubicBezTo>
                  <a:cubicBezTo>
                    <a:pt x="6136" y="4605"/>
                    <a:pt x="2841" y="9490"/>
                    <a:pt x="1193" y="12576"/>
                  </a:cubicBezTo>
                  <a:cubicBezTo>
                    <a:pt x="-454" y="15662"/>
                    <a:pt x="-454" y="16948"/>
                    <a:pt x="1560" y="18362"/>
                  </a:cubicBezTo>
                  <a:cubicBezTo>
                    <a:pt x="3573" y="19776"/>
                    <a:pt x="7600" y="21319"/>
                    <a:pt x="11261" y="20162"/>
                  </a:cubicBezTo>
                  <a:cubicBezTo>
                    <a:pt x="14922" y="19005"/>
                    <a:pt x="18217" y="15148"/>
                    <a:pt x="19682" y="12448"/>
                  </a:cubicBezTo>
                  <a:cubicBezTo>
                    <a:pt x="21146" y="9748"/>
                    <a:pt x="20780" y="8205"/>
                    <a:pt x="19865" y="7048"/>
                  </a:cubicBezTo>
                  <a:cubicBezTo>
                    <a:pt x="18949" y="5890"/>
                    <a:pt x="17485" y="5119"/>
                    <a:pt x="16570" y="4733"/>
                  </a:cubicBezTo>
                  <a:cubicBezTo>
                    <a:pt x="15654" y="4348"/>
                    <a:pt x="15288" y="4348"/>
                    <a:pt x="14922" y="4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029700" y="2622550"/>
              <a:ext cx="120650" cy="17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71"/>
                  </a:moveTo>
                  <a:cubicBezTo>
                    <a:pt x="758" y="6686"/>
                    <a:pt x="1516" y="12600"/>
                    <a:pt x="1895" y="16200"/>
                  </a:cubicBezTo>
                  <a:cubicBezTo>
                    <a:pt x="2274" y="19800"/>
                    <a:pt x="2274" y="21086"/>
                    <a:pt x="3032" y="21343"/>
                  </a:cubicBezTo>
                  <a:cubicBezTo>
                    <a:pt x="3789" y="21600"/>
                    <a:pt x="5305" y="20829"/>
                    <a:pt x="7389" y="18129"/>
                  </a:cubicBezTo>
                  <a:cubicBezTo>
                    <a:pt x="9474" y="15429"/>
                    <a:pt x="12126" y="10800"/>
                    <a:pt x="14589" y="7457"/>
                  </a:cubicBezTo>
                  <a:cubicBezTo>
                    <a:pt x="17053" y="4114"/>
                    <a:pt x="1932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182100" y="2628899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239249" y="25781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234854" y="2466190"/>
              <a:ext cx="180080" cy="35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51" fill="norm" stroke="1" extrusionOk="0">
                  <a:moveTo>
                    <a:pt x="16345" y="12055"/>
                  </a:moveTo>
                  <a:cubicBezTo>
                    <a:pt x="13833" y="12055"/>
                    <a:pt x="11321" y="12055"/>
                    <a:pt x="8559" y="13262"/>
                  </a:cubicBezTo>
                  <a:cubicBezTo>
                    <a:pt x="5796" y="14469"/>
                    <a:pt x="2782" y="16883"/>
                    <a:pt x="1275" y="18408"/>
                  </a:cubicBezTo>
                  <a:cubicBezTo>
                    <a:pt x="-232" y="19932"/>
                    <a:pt x="-232" y="20568"/>
                    <a:pt x="396" y="20949"/>
                  </a:cubicBezTo>
                  <a:cubicBezTo>
                    <a:pt x="1024" y="21330"/>
                    <a:pt x="2280" y="21457"/>
                    <a:pt x="4791" y="20695"/>
                  </a:cubicBezTo>
                  <a:cubicBezTo>
                    <a:pt x="7303" y="19932"/>
                    <a:pt x="11070" y="18281"/>
                    <a:pt x="13959" y="15422"/>
                  </a:cubicBezTo>
                  <a:cubicBezTo>
                    <a:pt x="16847" y="12563"/>
                    <a:pt x="18856" y="8497"/>
                    <a:pt x="19987" y="6019"/>
                  </a:cubicBezTo>
                  <a:cubicBezTo>
                    <a:pt x="21117" y="3542"/>
                    <a:pt x="21368" y="2652"/>
                    <a:pt x="21368" y="1890"/>
                  </a:cubicBezTo>
                  <a:cubicBezTo>
                    <a:pt x="21368" y="1128"/>
                    <a:pt x="21117" y="492"/>
                    <a:pt x="20363" y="175"/>
                  </a:cubicBezTo>
                  <a:cubicBezTo>
                    <a:pt x="19610" y="-143"/>
                    <a:pt x="18354" y="-143"/>
                    <a:pt x="17098" y="1191"/>
                  </a:cubicBezTo>
                  <a:cubicBezTo>
                    <a:pt x="15842" y="2525"/>
                    <a:pt x="14587" y="5193"/>
                    <a:pt x="14838" y="7925"/>
                  </a:cubicBezTo>
                  <a:cubicBezTo>
                    <a:pt x="15089" y="10657"/>
                    <a:pt x="16847" y="13452"/>
                    <a:pt x="18605" y="16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786529" y="2387599"/>
              <a:ext cx="556173" cy="50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97" fill="norm" stroke="1" extrusionOk="0">
                  <a:moveTo>
                    <a:pt x="7318" y="15531"/>
                  </a:moveTo>
                  <a:cubicBezTo>
                    <a:pt x="7318" y="15084"/>
                    <a:pt x="7318" y="14638"/>
                    <a:pt x="7154" y="14102"/>
                  </a:cubicBezTo>
                  <a:cubicBezTo>
                    <a:pt x="6990" y="13567"/>
                    <a:pt x="6663" y="12942"/>
                    <a:pt x="6295" y="12630"/>
                  </a:cubicBezTo>
                  <a:cubicBezTo>
                    <a:pt x="5927" y="12317"/>
                    <a:pt x="5518" y="12317"/>
                    <a:pt x="4618" y="13388"/>
                  </a:cubicBezTo>
                  <a:cubicBezTo>
                    <a:pt x="3718" y="14460"/>
                    <a:pt x="2327" y="16602"/>
                    <a:pt x="1468" y="17940"/>
                  </a:cubicBezTo>
                  <a:cubicBezTo>
                    <a:pt x="609" y="19279"/>
                    <a:pt x="281" y="19815"/>
                    <a:pt x="118" y="20306"/>
                  </a:cubicBezTo>
                  <a:cubicBezTo>
                    <a:pt x="-46" y="20797"/>
                    <a:pt x="-46" y="21243"/>
                    <a:pt x="159" y="21421"/>
                  </a:cubicBezTo>
                  <a:cubicBezTo>
                    <a:pt x="363" y="21600"/>
                    <a:pt x="772" y="21511"/>
                    <a:pt x="1713" y="20618"/>
                  </a:cubicBezTo>
                  <a:cubicBezTo>
                    <a:pt x="2654" y="19726"/>
                    <a:pt x="4127" y="18030"/>
                    <a:pt x="5354" y="15932"/>
                  </a:cubicBezTo>
                  <a:cubicBezTo>
                    <a:pt x="6581" y="13835"/>
                    <a:pt x="7563" y="11336"/>
                    <a:pt x="8299" y="9283"/>
                  </a:cubicBezTo>
                  <a:cubicBezTo>
                    <a:pt x="9036" y="7230"/>
                    <a:pt x="9527" y="5623"/>
                    <a:pt x="9772" y="4507"/>
                  </a:cubicBezTo>
                  <a:cubicBezTo>
                    <a:pt x="10018" y="3392"/>
                    <a:pt x="10018" y="2767"/>
                    <a:pt x="9854" y="2633"/>
                  </a:cubicBezTo>
                  <a:cubicBezTo>
                    <a:pt x="9690" y="2499"/>
                    <a:pt x="9363" y="2856"/>
                    <a:pt x="8790" y="4284"/>
                  </a:cubicBezTo>
                  <a:cubicBezTo>
                    <a:pt x="8218" y="5712"/>
                    <a:pt x="7399" y="8212"/>
                    <a:pt x="6990" y="10443"/>
                  </a:cubicBezTo>
                  <a:cubicBezTo>
                    <a:pt x="6581" y="12674"/>
                    <a:pt x="6581" y="14638"/>
                    <a:pt x="6909" y="15888"/>
                  </a:cubicBezTo>
                  <a:cubicBezTo>
                    <a:pt x="7236" y="17137"/>
                    <a:pt x="7890" y="17673"/>
                    <a:pt x="8749" y="17807"/>
                  </a:cubicBezTo>
                  <a:cubicBezTo>
                    <a:pt x="9609" y="17940"/>
                    <a:pt x="10672" y="17673"/>
                    <a:pt x="11327" y="17048"/>
                  </a:cubicBezTo>
                  <a:cubicBezTo>
                    <a:pt x="11981" y="16423"/>
                    <a:pt x="12227" y="15441"/>
                    <a:pt x="12309" y="14727"/>
                  </a:cubicBezTo>
                  <a:cubicBezTo>
                    <a:pt x="12390" y="14013"/>
                    <a:pt x="12309" y="13567"/>
                    <a:pt x="12063" y="13344"/>
                  </a:cubicBezTo>
                  <a:cubicBezTo>
                    <a:pt x="11818" y="13121"/>
                    <a:pt x="11409" y="13121"/>
                    <a:pt x="10795" y="13656"/>
                  </a:cubicBezTo>
                  <a:cubicBezTo>
                    <a:pt x="10181" y="14192"/>
                    <a:pt x="9363" y="15263"/>
                    <a:pt x="8954" y="16111"/>
                  </a:cubicBezTo>
                  <a:cubicBezTo>
                    <a:pt x="8545" y="16959"/>
                    <a:pt x="8545" y="17583"/>
                    <a:pt x="8749" y="17851"/>
                  </a:cubicBezTo>
                  <a:cubicBezTo>
                    <a:pt x="8954" y="18119"/>
                    <a:pt x="9363" y="18030"/>
                    <a:pt x="9813" y="17762"/>
                  </a:cubicBezTo>
                  <a:cubicBezTo>
                    <a:pt x="10263" y="17494"/>
                    <a:pt x="10754" y="17048"/>
                    <a:pt x="11163" y="16691"/>
                  </a:cubicBezTo>
                  <a:cubicBezTo>
                    <a:pt x="11572" y="16334"/>
                    <a:pt x="11899" y="16066"/>
                    <a:pt x="12022" y="16155"/>
                  </a:cubicBezTo>
                  <a:cubicBezTo>
                    <a:pt x="12145" y="16245"/>
                    <a:pt x="12063" y="16691"/>
                    <a:pt x="11981" y="17316"/>
                  </a:cubicBezTo>
                  <a:cubicBezTo>
                    <a:pt x="11899" y="17940"/>
                    <a:pt x="11818" y="18744"/>
                    <a:pt x="11981" y="19190"/>
                  </a:cubicBezTo>
                  <a:cubicBezTo>
                    <a:pt x="12145" y="19636"/>
                    <a:pt x="12554" y="19726"/>
                    <a:pt x="12963" y="19547"/>
                  </a:cubicBezTo>
                  <a:cubicBezTo>
                    <a:pt x="13372" y="19369"/>
                    <a:pt x="13781" y="18922"/>
                    <a:pt x="14681" y="17137"/>
                  </a:cubicBezTo>
                  <a:cubicBezTo>
                    <a:pt x="15581" y="15352"/>
                    <a:pt x="16972" y="12228"/>
                    <a:pt x="18199" y="9327"/>
                  </a:cubicBezTo>
                  <a:cubicBezTo>
                    <a:pt x="19427" y="6426"/>
                    <a:pt x="20490" y="3749"/>
                    <a:pt x="21022" y="2142"/>
                  </a:cubicBezTo>
                  <a:cubicBezTo>
                    <a:pt x="21554" y="536"/>
                    <a:pt x="21554" y="0"/>
                    <a:pt x="21431" y="0"/>
                  </a:cubicBezTo>
                  <a:cubicBezTo>
                    <a:pt x="21309" y="0"/>
                    <a:pt x="21063" y="536"/>
                    <a:pt x="20409" y="2187"/>
                  </a:cubicBezTo>
                  <a:cubicBezTo>
                    <a:pt x="19754" y="3838"/>
                    <a:pt x="18690" y="6605"/>
                    <a:pt x="17995" y="9193"/>
                  </a:cubicBezTo>
                  <a:cubicBezTo>
                    <a:pt x="17299" y="11782"/>
                    <a:pt x="16972" y="14192"/>
                    <a:pt x="16849" y="15664"/>
                  </a:cubicBezTo>
                  <a:cubicBezTo>
                    <a:pt x="16727" y="17137"/>
                    <a:pt x="16809" y="17673"/>
                    <a:pt x="17054" y="17985"/>
                  </a:cubicBezTo>
                  <a:cubicBezTo>
                    <a:pt x="17299" y="18298"/>
                    <a:pt x="17709" y="18387"/>
                    <a:pt x="18036" y="18164"/>
                  </a:cubicBezTo>
                  <a:cubicBezTo>
                    <a:pt x="18363" y="17940"/>
                    <a:pt x="18609" y="17405"/>
                    <a:pt x="18854" y="16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173883" y="2670721"/>
              <a:ext cx="87717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112" fill="norm" stroke="1" extrusionOk="0">
                  <a:moveTo>
                    <a:pt x="10268" y="20112"/>
                  </a:moveTo>
                  <a:cubicBezTo>
                    <a:pt x="5747" y="12257"/>
                    <a:pt x="1226" y="4403"/>
                    <a:pt x="222" y="1457"/>
                  </a:cubicBezTo>
                  <a:cubicBezTo>
                    <a:pt x="-783" y="-1488"/>
                    <a:pt x="1729" y="476"/>
                    <a:pt x="5747" y="3421"/>
                  </a:cubicBezTo>
                  <a:cubicBezTo>
                    <a:pt x="9766" y="6367"/>
                    <a:pt x="15291" y="10294"/>
                    <a:pt x="20817" y="1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308369" y="2630222"/>
              <a:ext cx="274398" cy="17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18" fill="norm" stroke="1" extrusionOk="0">
                  <a:moveTo>
                    <a:pt x="11603" y="2153"/>
                  </a:moveTo>
                  <a:cubicBezTo>
                    <a:pt x="9966" y="1896"/>
                    <a:pt x="8330" y="1639"/>
                    <a:pt x="6366" y="3696"/>
                  </a:cubicBezTo>
                  <a:cubicBezTo>
                    <a:pt x="4403" y="5753"/>
                    <a:pt x="2112" y="10125"/>
                    <a:pt x="966" y="12953"/>
                  </a:cubicBezTo>
                  <a:cubicBezTo>
                    <a:pt x="-179" y="15782"/>
                    <a:pt x="-179" y="17068"/>
                    <a:pt x="312" y="17710"/>
                  </a:cubicBezTo>
                  <a:cubicBezTo>
                    <a:pt x="803" y="18353"/>
                    <a:pt x="1785" y="18353"/>
                    <a:pt x="3339" y="16939"/>
                  </a:cubicBezTo>
                  <a:cubicBezTo>
                    <a:pt x="4894" y="15525"/>
                    <a:pt x="7021" y="12696"/>
                    <a:pt x="8330" y="10768"/>
                  </a:cubicBezTo>
                  <a:cubicBezTo>
                    <a:pt x="9639" y="8839"/>
                    <a:pt x="10130" y="7810"/>
                    <a:pt x="10212" y="7939"/>
                  </a:cubicBezTo>
                  <a:cubicBezTo>
                    <a:pt x="10294" y="8068"/>
                    <a:pt x="9966" y="9353"/>
                    <a:pt x="10048" y="10510"/>
                  </a:cubicBezTo>
                  <a:cubicBezTo>
                    <a:pt x="10130" y="11668"/>
                    <a:pt x="10621" y="12696"/>
                    <a:pt x="11276" y="13210"/>
                  </a:cubicBezTo>
                  <a:cubicBezTo>
                    <a:pt x="11930" y="13725"/>
                    <a:pt x="12748" y="13725"/>
                    <a:pt x="14466" y="12053"/>
                  </a:cubicBezTo>
                  <a:cubicBezTo>
                    <a:pt x="16185" y="10382"/>
                    <a:pt x="18803" y="7039"/>
                    <a:pt x="20112" y="4725"/>
                  </a:cubicBezTo>
                  <a:cubicBezTo>
                    <a:pt x="21421" y="2410"/>
                    <a:pt x="21421" y="1125"/>
                    <a:pt x="20848" y="482"/>
                  </a:cubicBezTo>
                  <a:cubicBezTo>
                    <a:pt x="20276" y="-161"/>
                    <a:pt x="19130" y="-161"/>
                    <a:pt x="18476" y="482"/>
                  </a:cubicBezTo>
                  <a:cubicBezTo>
                    <a:pt x="17821" y="1125"/>
                    <a:pt x="17657" y="2410"/>
                    <a:pt x="17903" y="4468"/>
                  </a:cubicBezTo>
                  <a:cubicBezTo>
                    <a:pt x="18148" y="6525"/>
                    <a:pt x="18803" y="9353"/>
                    <a:pt x="19212" y="11539"/>
                  </a:cubicBezTo>
                  <a:cubicBezTo>
                    <a:pt x="19621" y="13725"/>
                    <a:pt x="19785" y="15268"/>
                    <a:pt x="19866" y="16810"/>
                  </a:cubicBezTo>
                  <a:cubicBezTo>
                    <a:pt x="19948" y="18353"/>
                    <a:pt x="19948" y="19896"/>
                    <a:pt x="19457" y="20668"/>
                  </a:cubicBezTo>
                  <a:cubicBezTo>
                    <a:pt x="18966" y="21439"/>
                    <a:pt x="17985" y="21439"/>
                    <a:pt x="17494" y="20410"/>
                  </a:cubicBezTo>
                  <a:cubicBezTo>
                    <a:pt x="17003" y="19382"/>
                    <a:pt x="17003" y="17325"/>
                    <a:pt x="17003" y="15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615661" y="2637376"/>
              <a:ext cx="116970" cy="18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00" fill="norm" stroke="1" extrusionOk="0">
                  <a:moveTo>
                    <a:pt x="4823" y="6309"/>
                  </a:moveTo>
                  <a:cubicBezTo>
                    <a:pt x="8992" y="5338"/>
                    <a:pt x="13160" y="4367"/>
                    <a:pt x="16192" y="3275"/>
                  </a:cubicBezTo>
                  <a:cubicBezTo>
                    <a:pt x="19223" y="2183"/>
                    <a:pt x="21118" y="969"/>
                    <a:pt x="20929" y="363"/>
                  </a:cubicBezTo>
                  <a:cubicBezTo>
                    <a:pt x="20739" y="-244"/>
                    <a:pt x="18465" y="-244"/>
                    <a:pt x="14676" y="1576"/>
                  </a:cubicBezTo>
                  <a:cubicBezTo>
                    <a:pt x="10886" y="3396"/>
                    <a:pt x="5581" y="7037"/>
                    <a:pt x="2739" y="9828"/>
                  </a:cubicBezTo>
                  <a:cubicBezTo>
                    <a:pt x="-103" y="12619"/>
                    <a:pt x="-482" y="14560"/>
                    <a:pt x="465" y="16502"/>
                  </a:cubicBezTo>
                  <a:cubicBezTo>
                    <a:pt x="1413" y="18444"/>
                    <a:pt x="3686" y="20385"/>
                    <a:pt x="6907" y="20871"/>
                  </a:cubicBezTo>
                  <a:cubicBezTo>
                    <a:pt x="10129" y="21356"/>
                    <a:pt x="14297" y="20385"/>
                    <a:pt x="18465" y="19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789660" y="2377990"/>
              <a:ext cx="169799" cy="44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6" fill="norm" stroke="1" extrusionOk="0">
                  <a:moveTo>
                    <a:pt x="19873" y="2922"/>
                  </a:moveTo>
                  <a:cubicBezTo>
                    <a:pt x="20406" y="2308"/>
                    <a:pt x="20940" y="1693"/>
                    <a:pt x="21206" y="1130"/>
                  </a:cubicBezTo>
                  <a:cubicBezTo>
                    <a:pt x="21473" y="567"/>
                    <a:pt x="21473" y="55"/>
                    <a:pt x="21073" y="4"/>
                  </a:cubicBezTo>
                  <a:cubicBezTo>
                    <a:pt x="20673" y="-47"/>
                    <a:pt x="19873" y="362"/>
                    <a:pt x="17740" y="2256"/>
                  </a:cubicBezTo>
                  <a:cubicBezTo>
                    <a:pt x="15606" y="4150"/>
                    <a:pt x="12140" y="7528"/>
                    <a:pt x="9206" y="10446"/>
                  </a:cubicBezTo>
                  <a:cubicBezTo>
                    <a:pt x="6273" y="13363"/>
                    <a:pt x="3873" y="15820"/>
                    <a:pt x="2406" y="17356"/>
                  </a:cubicBezTo>
                  <a:cubicBezTo>
                    <a:pt x="940" y="18891"/>
                    <a:pt x="406" y="19506"/>
                    <a:pt x="140" y="20069"/>
                  </a:cubicBezTo>
                  <a:cubicBezTo>
                    <a:pt x="-127" y="20632"/>
                    <a:pt x="-127" y="21144"/>
                    <a:pt x="1206" y="21348"/>
                  </a:cubicBezTo>
                  <a:cubicBezTo>
                    <a:pt x="2540" y="21553"/>
                    <a:pt x="5206" y="21451"/>
                    <a:pt x="7873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0744200" y="261620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835555" y="3531343"/>
              <a:ext cx="196658" cy="30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06" fill="norm" stroke="1" extrusionOk="0">
                  <a:moveTo>
                    <a:pt x="2383" y="842"/>
                  </a:moveTo>
                  <a:cubicBezTo>
                    <a:pt x="4451" y="1438"/>
                    <a:pt x="6519" y="2033"/>
                    <a:pt x="9391" y="2182"/>
                  </a:cubicBezTo>
                  <a:cubicBezTo>
                    <a:pt x="12264" y="2331"/>
                    <a:pt x="15940" y="2033"/>
                    <a:pt x="18238" y="1661"/>
                  </a:cubicBezTo>
                  <a:cubicBezTo>
                    <a:pt x="20536" y="1289"/>
                    <a:pt x="21455" y="842"/>
                    <a:pt x="21340" y="469"/>
                  </a:cubicBezTo>
                  <a:cubicBezTo>
                    <a:pt x="21225" y="97"/>
                    <a:pt x="20076" y="-201"/>
                    <a:pt x="18008" y="171"/>
                  </a:cubicBezTo>
                  <a:cubicBezTo>
                    <a:pt x="15940" y="544"/>
                    <a:pt x="12953" y="1587"/>
                    <a:pt x="11000" y="2480"/>
                  </a:cubicBezTo>
                  <a:cubicBezTo>
                    <a:pt x="9046" y="3374"/>
                    <a:pt x="8127" y="4119"/>
                    <a:pt x="8242" y="5236"/>
                  </a:cubicBezTo>
                  <a:cubicBezTo>
                    <a:pt x="8357" y="6353"/>
                    <a:pt x="9506" y="7843"/>
                    <a:pt x="10540" y="8811"/>
                  </a:cubicBezTo>
                  <a:cubicBezTo>
                    <a:pt x="11574" y="9780"/>
                    <a:pt x="12493" y="10227"/>
                    <a:pt x="12723" y="10822"/>
                  </a:cubicBezTo>
                  <a:cubicBezTo>
                    <a:pt x="12953" y="11418"/>
                    <a:pt x="12493" y="12163"/>
                    <a:pt x="10540" y="13280"/>
                  </a:cubicBezTo>
                  <a:cubicBezTo>
                    <a:pt x="8587" y="14398"/>
                    <a:pt x="5140" y="15887"/>
                    <a:pt x="3072" y="16930"/>
                  </a:cubicBezTo>
                  <a:cubicBezTo>
                    <a:pt x="1004" y="17973"/>
                    <a:pt x="315" y="18569"/>
                    <a:pt x="85" y="19239"/>
                  </a:cubicBezTo>
                  <a:cubicBezTo>
                    <a:pt x="-145" y="19909"/>
                    <a:pt x="85" y="20654"/>
                    <a:pt x="889" y="21027"/>
                  </a:cubicBezTo>
                  <a:cubicBezTo>
                    <a:pt x="1693" y="21399"/>
                    <a:pt x="3072" y="21399"/>
                    <a:pt x="5944" y="21027"/>
                  </a:cubicBezTo>
                  <a:cubicBezTo>
                    <a:pt x="8817" y="20654"/>
                    <a:pt x="13183" y="19909"/>
                    <a:pt x="17549" y="19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086100" y="3684751"/>
              <a:ext cx="266700" cy="14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3498"/>
                  </a:moveTo>
                  <a:cubicBezTo>
                    <a:pt x="514" y="2245"/>
                    <a:pt x="1029" y="993"/>
                    <a:pt x="1800" y="367"/>
                  </a:cubicBezTo>
                  <a:cubicBezTo>
                    <a:pt x="2571" y="-259"/>
                    <a:pt x="3600" y="-259"/>
                    <a:pt x="4800" y="1776"/>
                  </a:cubicBezTo>
                  <a:cubicBezTo>
                    <a:pt x="6000" y="3811"/>
                    <a:pt x="7371" y="7880"/>
                    <a:pt x="7543" y="11167"/>
                  </a:cubicBezTo>
                  <a:cubicBezTo>
                    <a:pt x="7714" y="14454"/>
                    <a:pt x="6686" y="16958"/>
                    <a:pt x="5657" y="18680"/>
                  </a:cubicBezTo>
                  <a:cubicBezTo>
                    <a:pt x="4629" y="20402"/>
                    <a:pt x="3600" y="21341"/>
                    <a:pt x="3257" y="21028"/>
                  </a:cubicBezTo>
                  <a:cubicBezTo>
                    <a:pt x="2914" y="20715"/>
                    <a:pt x="3257" y="19150"/>
                    <a:pt x="4714" y="16645"/>
                  </a:cubicBezTo>
                  <a:cubicBezTo>
                    <a:pt x="6171" y="14141"/>
                    <a:pt x="8743" y="10698"/>
                    <a:pt x="10371" y="8350"/>
                  </a:cubicBezTo>
                  <a:cubicBezTo>
                    <a:pt x="12000" y="6002"/>
                    <a:pt x="12686" y="4750"/>
                    <a:pt x="13371" y="3654"/>
                  </a:cubicBezTo>
                  <a:cubicBezTo>
                    <a:pt x="14057" y="2558"/>
                    <a:pt x="14743" y="1619"/>
                    <a:pt x="14657" y="1932"/>
                  </a:cubicBezTo>
                  <a:cubicBezTo>
                    <a:pt x="14571" y="2245"/>
                    <a:pt x="13714" y="3811"/>
                    <a:pt x="13029" y="5532"/>
                  </a:cubicBezTo>
                  <a:cubicBezTo>
                    <a:pt x="12343" y="7254"/>
                    <a:pt x="11829" y="9132"/>
                    <a:pt x="11571" y="11167"/>
                  </a:cubicBezTo>
                  <a:cubicBezTo>
                    <a:pt x="11314" y="13202"/>
                    <a:pt x="11314" y="15393"/>
                    <a:pt x="12171" y="17115"/>
                  </a:cubicBezTo>
                  <a:cubicBezTo>
                    <a:pt x="13029" y="18837"/>
                    <a:pt x="14743" y="20089"/>
                    <a:pt x="16457" y="20402"/>
                  </a:cubicBezTo>
                  <a:cubicBezTo>
                    <a:pt x="18171" y="20715"/>
                    <a:pt x="19886" y="20089"/>
                    <a:pt x="21600" y="19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895600" y="3924805"/>
              <a:ext cx="29845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5362" y="14056"/>
                    <a:pt x="10723" y="6856"/>
                    <a:pt x="14247" y="3256"/>
                  </a:cubicBezTo>
                  <a:cubicBezTo>
                    <a:pt x="17770" y="-344"/>
                    <a:pt x="19455" y="-344"/>
                    <a:pt x="20374" y="376"/>
                  </a:cubicBezTo>
                  <a:cubicBezTo>
                    <a:pt x="21294" y="1096"/>
                    <a:pt x="21447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009900" y="394335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1600"/>
                    <a:pt x="8229" y="21600"/>
                    <a:pt x="11829" y="18000"/>
                  </a:cubicBezTo>
                  <a:cubicBezTo>
                    <a:pt x="15429" y="14400"/>
                    <a:pt x="1851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479800" y="37084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467100" y="38417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251531" y="3587750"/>
              <a:ext cx="1566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4320"/>
                    <a:pt x="9187" y="8640"/>
                    <a:pt x="5137" y="11940"/>
                  </a:cubicBezTo>
                  <a:cubicBezTo>
                    <a:pt x="1087" y="15240"/>
                    <a:pt x="-1613" y="17520"/>
                    <a:pt x="1087" y="18960"/>
                  </a:cubicBezTo>
                  <a:cubicBezTo>
                    <a:pt x="3787" y="20400"/>
                    <a:pt x="11887" y="21000"/>
                    <a:pt x="199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343400" y="3848099"/>
              <a:ext cx="57150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9600" y="0"/>
                  </a:moveTo>
                  <a:cubicBezTo>
                    <a:pt x="6400" y="1964"/>
                    <a:pt x="3200" y="3927"/>
                    <a:pt x="1600" y="6545"/>
                  </a:cubicBezTo>
                  <a:cubicBezTo>
                    <a:pt x="0" y="9164"/>
                    <a:pt x="0" y="12436"/>
                    <a:pt x="1200" y="15382"/>
                  </a:cubicBezTo>
                  <a:cubicBezTo>
                    <a:pt x="2400" y="18327"/>
                    <a:pt x="4800" y="20945"/>
                    <a:pt x="7600" y="21273"/>
                  </a:cubicBezTo>
                  <a:cubicBezTo>
                    <a:pt x="10400" y="21600"/>
                    <a:pt x="13600" y="19636"/>
                    <a:pt x="16400" y="17018"/>
                  </a:cubicBezTo>
                  <a:cubicBezTo>
                    <a:pt x="19200" y="14400"/>
                    <a:pt x="21600" y="11127"/>
                    <a:pt x="21600" y="8182"/>
                  </a:cubicBezTo>
                  <a:cubicBezTo>
                    <a:pt x="21600" y="5236"/>
                    <a:pt x="19200" y="2618"/>
                    <a:pt x="15200" y="1964"/>
                  </a:cubicBezTo>
                  <a:cubicBezTo>
                    <a:pt x="11200" y="1309"/>
                    <a:pt x="5600" y="2618"/>
                    <a:pt x="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808747" y="3618889"/>
              <a:ext cx="156953" cy="30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09" fill="norm" stroke="1" extrusionOk="0">
                  <a:moveTo>
                    <a:pt x="21355" y="2262"/>
                  </a:moveTo>
                  <a:cubicBezTo>
                    <a:pt x="20779" y="1522"/>
                    <a:pt x="20203" y="783"/>
                    <a:pt x="18475" y="339"/>
                  </a:cubicBezTo>
                  <a:cubicBezTo>
                    <a:pt x="16747" y="-105"/>
                    <a:pt x="13867" y="-253"/>
                    <a:pt x="11131" y="783"/>
                  </a:cubicBezTo>
                  <a:cubicBezTo>
                    <a:pt x="8395" y="1818"/>
                    <a:pt x="5803" y="4037"/>
                    <a:pt x="3931" y="6996"/>
                  </a:cubicBezTo>
                  <a:cubicBezTo>
                    <a:pt x="2059" y="9955"/>
                    <a:pt x="907" y="13654"/>
                    <a:pt x="331" y="15873"/>
                  </a:cubicBezTo>
                  <a:cubicBezTo>
                    <a:pt x="-245" y="18092"/>
                    <a:pt x="-245" y="18832"/>
                    <a:pt x="1771" y="19646"/>
                  </a:cubicBezTo>
                  <a:cubicBezTo>
                    <a:pt x="3787" y="20459"/>
                    <a:pt x="7819" y="21347"/>
                    <a:pt x="11419" y="21051"/>
                  </a:cubicBezTo>
                  <a:cubicBezTo>
                    <a:pt x="15019" y="20755"/>
                    <a:pt x="18187" y="19276"/>
                    <a:pt x="21355" y="17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019393" y="3609922"/>
              <a:ext cx="130457" cy="30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59" fill="norm" stroke="1" extrusionOk="0">
                  <a:moveTo>
                    <a:pt x="4749" y="2479"/>
                  </a:moveTo>
                  <a:cubicBezTo>
                    <a:pt x="5098" y="1279"/>
                    <a:pt x="5446" y="79"/>
                    <a:pt x="5272" y="4"/>
                  </a:cubicBezTo>
                  <a:cubicBezTo>
                    <a:pt x="5098" y="-71"/>
                    <a:pt x="4401" y="979"/>
                    <a:pt x="3878" y="3454"/>
                  </a:cubicBezTo>
                  <a:cubicBezTo>
                    <a:pt x="3356" y="5929"/>
                    <a:pt x="3007" y="9829"/>
                    <a:pt x="2659" y="12829"/>
                  </a:cubicBezTo>
                  <a:cubicBezTo>
                    <a:pt x="2311" y="15829"/>
                    <a:pt x="1962" y="17929"/>
                    <a:pt x="1614" y="19354"/>
                  </a:cubicBezTo>
                  <a:cubicBezTo>
                    <a:pt x="1266" y="20779"/>
                    <a:pt x="917" y="21529"/>
                    <a:pt x="569" y="21454"/>
                  </a:cubicBezTo>
                  <a:cubicBezTo>
                    <a:pt x="220" y="21379"/>
                    <a:pt x="-128" y="20479"/>
                    <a:pt x="46" y="19054"/>
                  </a:cubicBezTo>
                  <a:cubicBezTo>
                    <a:pt x="220" y="17629"/>
                    <a:pt x="917" y="15679"/>
                    <a:pt x="1788" y="14404"/>
                  </a:cubicBezTo>
                  <a:cubicBezTo>
                    <a:pt x="2659" y="13129"/>
                    <a:pt x="3704" y="12529"/>
                    <a:pt x="5098" y="12154"/>
                  </a:cubicBezTo>
                  <a:cubicBezTo>
                    <a:pt x="6491" y="11779"/>
                    <a:pt x="8233" y="11629"/>
                    <a:pt x="9801" y="11854"/>
                  </a:cubicBezTo>
                  <a:cubicBezTo>
                    <a:pt x="11369" y="12079"/>
                    <a:pt x="12762" y="12679"/>
                    <a:pt x="14678" y="13954"/>
                  </a:cubicBezTo>
                  <a:cubicBezTo>
                    <a:pt x="16595" y="15229"/>
                    <a:pt x="19033" y="17179"/>
                    <a:pt x="21472" y="19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168899" y="3761015"/>
              <a:ext cx="88901" cy="9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14464"/>
                  </a:moveTo>
                  <a:cubicBezTo>
                    <a:pt x="5143" y="11764"/>
                    <a:pt x="10286" y="9064"/>
                    <a:pt x="13371" y="6589"/>
                  </a:cubicBezTo>
                  <a:cubicBezTo>
                    <a:pt x="16457" y="4114"/>
                    <a:pt x="17486" y="1864"/>
                    <a:pt x="16457" y="739"/>
                  </a:cubicBezTo>
                  <a:cubicBezTo>
                    <a:pt x="15429" y="-386"/>
                    <a:pt x="12343" y="-386"/>
                    <a:pt x="9257" y="1864"/>
                  </a:cubicBezTo>
                  <a:cubicBezTo>
                    <a:pt x="6171" y="4114"/>
                    <a:pt x="3086" y="8614"/>
                    <a:pt x="1800" y="12439"/>
                  </a:cubicBezTo>
                  <a:cubicBezTo>
                    <a:pt x="514" y="16264"/>
                    <a:pt x="1029" y="19414"/>
                    <a:pt x="4629" y="20314"/>
                  </a:cubicBezTo>
                  <a:cubicBezTo>
                    <a:pt x="8229" y="21214"/>
                    <a:pt x="14914" y="19864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291287" y="3745980"/>
              <a:ext cx="118913" cy="11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652" fill="norm" stroke="1" extrusionOk="0">
                  <a:moveTo>
                    <a:pt x="14468" y="3443"/>
                  </a:moveTo>
                  <a:cubicBezTo>
                    <a:pt x="13331" y="1953"/>
                    <a:pt x="12194" y="464"/>
                    <a:pt x="10678" y="91"/>
                  </a:cubicBezTo>
                  <a:cubicBezTo>
                    <a:pt x="9163" y="-281"/>
                    <a:pt x="7268" y="464"/>
                    <a:pt x="5373" y="2698"/>
                  </a:cubicBezTo>
                  <a:cubicBezTo>
                    <a:pt x="3478" y="4933"/>
                    <a:pt x="1584" y="8657"/>
                    <a:pt x="636" y="11636"/>
                  </a:cubicBezTo>
                  <a:cubicBezTo>
                    <a:pt x="-311" y="14616"/>
                    <a:pt x="-311" y="16850"/>
                    <a:pt x="1394" y="18526"/>
                  </a:cubicBezTo>
                  <a:cubicBezTo>
                    <a:pt x="3100" y="20202"/>
                    <a:pt x="6510" y="21319"/>
                    <a:pt x="10110" y="20202"/>
                  </a:cubicBezTo>
                  <a:cubicBezTo>
                    <a:pt x="13710" y="19085"/>
                    <a:pt x="17500" y="15733"/>
                    <a:pt x="21289" y="12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436025" y="3587750"/>
              <a:ext cx="5037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6919" y="360"/>
                    <a:pt x="12419" y="720"/>
                    <a:pt x="8819" y="2430"/>
                  </a:cubicBezTo>
                  <a:cubicBezTo>
                    <a:pt x="5219" y="4140"/>
                    <a:pt x="2519" y="7200"/>
                    <a:pt x="1169" y="9900"/>
                  </a:cubicBezTo>
                  <a:cubicBezTo>
                    <a:pt x="-181" y="12600"/>
                    <a:pt x="-181" y="14940"/>
                    <a:pt x="269" y="16560"/>
                  </a:cubicBezTo>
                  <a:cubicBezTo>
                    <a:pt x="719" y="18180"/>
                    <a:pt x="1619" y="19080"/>
                    <a:pt x="4319" y="19800"/>
                  </a:cubicBezTo>
                  <a:cubicBezTo>
                    <a:pt x="7019" y="20520"/>
                    <a:pt x="11519" y="21060"/>
                    <a:pt x="160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451769" y="3701510"/>
              <a:ext cx="66381" cy="10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71" fill="norm" stroke="1" extrusionOk="0">
                  <a:moveTo>
                    <a:pt x="21168" y="3844"/>
                  </a:moveTo>
                  <a:cubicBezTo>
                    <a:pt x="19143" y="2182"/>
                    <a:pt x="17118" y="521"/>
                    <a:pt x="14418" y="105"/>
                  </a:cubicBezTo>
                  <a:cubicBezTo>
                    <a:pt x="11718" y="-310"/>
                    <a:pt x="8343" y="521"/>
                    <a:pt x="5643" y="2182"/>
                  </a:cubicBezTo>
                  <a:cubicBezTo>
                    <a:pt x="2943" y="3844"/>
                    <a:pt x="918" y="6336"/>
                    <a:pt x="243" y="9659"/>
                  </a:cubicBezTo>
                  <a:cubicBezTo>
                    <a:pt x="-432" y="12982"/>
                    <a:pt x="243" y="17136"/>
                    <a:pt x="2943" y="19213"/>
                  </a:cubicBezTo>
                  <a:cubicBezTo>
                    <a:pt x="5643" y="21290"/>
                    <a:pt x="10368" y="21290"/>
                    <a:pt x="13405" y="21082"/>
                  </a:cubicBezTo>
                  <a:cubicBezTo>
                    <a:pt x="16443" y="20875"/>
                    <a:pt x="17793" y="20459"/>
                    <a:pt x="19143" y="20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962650" y="37655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976594" y="3635919"/>
              <a:ext cx="49557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0018" fill="norm" stroke="1" extrusionOk="0">
                  <a:moveTo>
                    <a:pt x="2084" y="20018"/>
                  </a:moveTo>
                  <a:cubicBezTo>
                    <a:pt x="356" y="11918"/>
                    <a:pt x="-1372" y="3818"/>
                    <a:pt x="1652" y="1118"/>
                  </a:cubicBezTo>
                  <a:cubicBezTo>
                    <a:pt x="4676" y="-1582"/>
                    <a:pt x="12452" y="1118"/>
                    <a:pt x="20228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071882" y="3532247"/>
              <a:ext cx="109113" cy="34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6" fill="norm" stroke="1" extrusionOk="0">
                  <a:moveTo>
                    <a:pt x="20538" y="3496"/>
                  </a:moveTo>
                  <a:cubicBezTo>
                    <a:pt x="20945" y="2829"/>
                    <a:pt x="21353" y="2163"/>
                    <a:pt x="20538" y="1563"/>
                  </a:cubicBezTo>
                  <a:cubicBezTo>
                    <a:pt x="19723" y="963"/>
                    <a:pt x="17685" y="429"/>
                    <a:pt x="15240" y="163"/>
                  </a:cubicBezTo>
                  <a:cubicBezTo>
                    <a:pt x="12795" y="-104"/>
                    <a:pt x="9942" y="-104"/>
                    <a:pt x="7293" y="629"/>
                  </a:cubicBezTo>
                  <a:cubicBezTo>
                    <a:pt x="4644" y="1363"/>
                    <a:pt x="2198" y="2829"/>
                    <a:pt x="976" y="5363"/>
                  </a:cubicBezTo>
                  <a:cubicBezTo>
                    <a:pt x="-247" y="7896"/>
                    <a:pt x="-247" y="11496"/>
                    <a:pt x="568" y="14363"/>
                  </a:cubicBezTo>
                  <a:cubicBezTo>
                    <a:pt x="1383" y="17229"/>
                    <a:pt x="3013" y="19363"/>
                    <a:pt x="4644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009216" y="3733800"/>
              <a:ext cx="23918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9" y="21600"/>
                  </a:moveTo>
                  <a:cubicBezTo>
                    <a:pt x="765" y="19705"/>
                    <a:pt x="0" y="17811"/>
                    <a:pt x="0" y="16295"/>
                  </a:cubicBezTo>
                  <a:cubicBezTo>
                    <a:pt x="0" y="14779"/>
                    <a:pt x="765" y="13642"/>
                    <a:pt x="4492" y="10989"/>
                  </a:cubicBezTo>
                  <a:cubicBezTo>
                    <a:pt x="8219" y="8337"/>
                    <a:pt x="14910" y="41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775450" y="3710288"/>
              <a:ext cx="165100" cy="15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062"/>
                  </a:moveTo>
                  <a:cubicBezTo>
                    <a:pt x="277" y="2695"/>
                    <a:pt x="554" y="328"/>
                    <a:pt x="969" y="32"/>
                  </a:cubicBezTo>
                  <a:cubicBezTo>
                    <a:pt x="1385" y="-264"/>
                    <a:pt x="1938" y="1511"/>
                    <a:pt x="2215" y="4914"/>
                  </a:cubicBezTo>
                  <a:cubicBezTo>
                    <a:pt x="2492" y="8317"/>
                    <a:pt x="2492" y="13347"/>
                    <a:pt x="2215" y="16602"/>
                  </a:cubicBezTo>
                  <a:cubicBezTo>
                    <a:pt x="1938" y="19857"/>
                    <a:pt x="1385" y="21336"/>
                    <a:pt x="969" y="21188"/>
                  </a:cubicBezTo>
                  <a:cubicBezTo>
                    <a:pt x="554" y="21040"/>
                    <a:pt x="277" y="19265"/>
                    <a:pt x="554" y="16602"/>
                  </a:cubicBezTo>
                  <a:cubicBezTo>
                    <a:pt x="831" y="13939"/>
                    <a:pt x="1662" y="10388"/>
                    <a:pt x="2769" y="7725"/>
                  </a:cubicBezTo>
                  <a:cubicBezTo>
                    <a:pt x="3877" y="5062"/>
                    <a:pt x="5262" y="3287"/>
                    <a:pt x="5954" y="3139"/>
                  </a:cubicBezTo>
                  <a:cubicBezTo>
                    <a:pt x="6646" y="2991"/>
                    <a:pt x="6646" y="4470"/>
                    <a:pt x="6646" y="6098"/>
                  </a:cubicBezTo>
                  <a:cubicBezTo>
                    <a:pt x="6646" y="7725"/>
                    <a:pt x="6646" y="9500"/>
                    <a:pt x="6646" y="11128"/>
                  </a:cubicBezTo>
                  <a:cubicBezTo>
                    <a:pt x="6646" y="12755"/>
                    <a:pt x="6646" y="14235"/>
                    <a:pt x="6923" y="14235"/>
                  </a:cubicBezTo>
                  <a:cubicBezTo>
                    <a:pt x="7200" y="14235"/>
                    <a:pt x="7754" y="12755"/>
                    <a:pt x="8723" y="10536"/>
                  </a:cubicBezTo>
                  <a:cubicBezTo>
                    <a:pt x="9692" y="8317"/>
                    <a:pt x="11077" y="5358"/>
                    <a:pt x="12323" y="3435"/>
                  </a:cubicBezTo>
                  <a:cubicBezTo>
                    <a:pt x="13569" y="1511"/>
                    <a:pt x="14677" y="624"/>
                    <a:pt x="15646" y="772"/>
                  </a:cubicBezTo>
                  <a:cubicBezTo>
                    <a:pt x="16615" y="920"/>
                    <a:pt x="17446" y="2103"/>
                    <a:pt x="18415" y="5062"/>
                  </a:cubicBezTo>
                  <a:cubicBezTo>
                    <a:pt x="19385" y="8021"/>
                    <a:pt x="20492" y="12755"/>
                    <a:pt x="21600" y="17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980213" y="3684737"/>
              <a:ext cx="398488" cy="20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43" fill="norm" stroke="1" extrusionOk="0">
                  <a:moveTo>
                    <a:pt x="939" y="8330"/>
                  </a:moveTo>
                  <a:cubicBezTo>
                    <a:pt x="1848" y="6585"/>
                    <a:pt x="2758" y="4839"/>
                    <a:pt x="3383" y="3421"/>
                  </a:cubicBezTo>
                  <a:cubicBezTo>
                    <a:pt x="4008" y="2003"/>
                    <a:pt x="4349" y="912"/>
                    <a:pt x="4236" y="366"/>
                  </a:cubicBezTo>
                  <a:cubicBezTo>
                    <a:pt x="4122" y="-179"/>
                    <a:pt x="3554" y="-179"/>
                    <a:pt x="2815" y="803"/>
                  </a:cubicBezTo>
                  <a:cubicBezTo>
                    <a:pt x="2076" y="1785"/>
                    <a:pt x="1166" y="3748"/>
                    <a:pt x="598" y="6148"/>
                  </a:cubicBezTo>
                  <a:cubicBezTo>
                    <a:pt x="29" y="8548"/>
                    <a:pt x="-198" y="11385"/>
                    <a:pt x="200" y="13348"/>
                  </a:cubicBezTo>
                  <a:cubicBezTo>
                    <a:pt x="598" y="15312"/>
                    <a:pt x="1621" y="16403"/>
                    <a:pt x="3269" y="15639"/>
                  </a:cubicBezTo>
                  <a:cubicBezTo>
                    <a:pt x="4918" y="14876"/>
                    <a:pt x="7191" y="12257"/>
                    <a:pt x="8499" y="10294"/>
                  </a:cubicBezTo>
                  <a:cubicBezTo>
                    <a:pt x="9806" y="8330"/>
                    <a:pt x="10147" y="7021"/>
                    <a:pt x="10431" y="5494"/>
                  </a:cubicBezTo>
                  <a:cubicBezTo>
                    <a:pt x="10716" y="3966"/>
                    <a:pt x="10943" y="2221"/>
                    <a:pt x="10773" y="1348"/>
                  </a:cubicBezTo>
                  <a:cubicBezTo>
                    <a:pt x="10602" y="476"/>
                    <a:pt x="10034" y="476"/>
                    <a:pt x="9408" y="1457"/>
                  </a:cubicBezTo>
                  <a:cubicBezTo>
                    <a:pt x="8783" y="2439"/>
                    <a:pt x="8101" y="4403"/>
                    <a:pt x="7646" y="6803"/>
                  </a:cubicBezTo>
                  <a:cubicBezTo>
                    <a:pt x="7191" y="9203"/>
                    <a:pt x="6964" y="12039"/>
                    <a:pt x="6850" y="14003"/>
                  </a:cubicBezTo>
                  <a:cubicBezTo>
                    <a:pt x="6737" y="15966"/>
                    <a:pt x="6737" y="17057"/>
                    <a:pt x="7021" y="17712"/>
                  </a:cubicBezTo>
                  <a:cubicBezTo>
                    <a:pt x="7305" y="18366"/>
                    <a:pt x="7874" y="18585"/>
                    <a:pt x="8613" y="17385"/>
                  </a:cubicBezTo>
                  <a:cubicBezTo>
                    <a:pt x="9351" y="16185"/>
                    <a:pt x="10261" y="13566"/>
                    <a:pt x="10943" y="11166"/>
                  </a:cubicBezTo>
                  <a:cubicBezTo>
                    <a:pt x="11625" y="8766"/>
                    <a:pt x="12080" y="6585"/>
                    <a:pt x="12194" y="6039"/>
                  </a:cubicBezTo>
                  <a:cubicBezTo>
                    <a:pt x="12307" y="5494"/>
                    <a:pt x="12080" y="6585"/>
                    <a:pt x="11909" y="7676"/>
                  </a:cubicBezTo>
                  <a:cubicBezTo>
                    <a:pt x="11739" y="8766"/>
                    <a:pt x="11625" y="9857"/>
                    <a:pt x="11511" y="10948"/>
                  </a:cubicBezTo>
                  <a:cubicBezTo>
                    <a:pt x="11398" y="12039"/>
                    <a:pt x="11284" y="13130"/>
                    <a:pt x="11455" y="14003"/>
                  </a:cubicBezTo>
                  <a:cubicBezTo>
                    <a:pt x="11625" y="14876"/>
                    <a:pt x="12080" y="15530"/>
                    <a:pt x="12535" y="15421"/>
                  </a:cubicBezTo>
                  <a:cubicBezTo>
                    <a:pt x="12989" y="15312"/>
                    <a:pt x="13444" y="14439"/>
                    <a:pt x="13899" y="13348"/>
                  </a:cubicBezTo>
                  <a:cubicBezTo>
                    <a:pt x="14354" y="12257"/>
                    <a:pt x="14808" y="10948"/>
                    <a:pt x="15149" y="9748"/>
                  </a:cubicBezTo>
                  <a:cubicBezTo>
                    <a:pt x="15490" y="8548"/>
                    <a:pt x="15718" y="7457"/>
                    <a:pt x="15775" y="7457"/>
                  </a:cubicBezTo>
                  <a:cubicBezTo>
                    <a:pt x="15831" y="7457"/>
                    <a:pt x="15718" y="8548"/>
                    <a:pt x="15547" y="10294"/>
                  </a:cubicBezTo>
                  <a:cubicBezTo>
                    <a:pt x="15377" y="12039"/>
                    <a:pt x="15149" y="14439"/>
                    <a:pt x="14979" y="16621"/>
                  </a:cubicBezTo>
                  <a:cubicBezTo>
                    <a:pt x="14808" y="18803"/>
                    <a:pt x="14695" y="20766"/>
                    <a:pt x="14695" y="21094"/>
                  </a:cubicBezTo>
                  <a:cubicBezTo>
                    <a:pt x="14695" y="21421"/>
                    <a:pt x="14808" y="20112"/>
                    <a:pt x="15149" y="17712"/>
                  </a:cubicBezTo>
                  <a:cubicBezTo>
                    <a:pt x="15490" y="15312"/>
                    <a:pt x="16059" y="11821"/>
                    <a:pt x="16514" y="9421"/>
                  </a:cubicBezTo>
                  <a:cubicBezTo>
                    <a:pt x="16968" y="7021"/>
                    <a:pt x="17309" y="5712"/>
                    <a:pt x="17935" y="4730"/>
                  </a:cubicBezTo>
                  <a:cubicBezTo>
                    <a:pt x="18560" y="3748"/>
                    <a:pt x="19469" y="3094"/>
                    <a:pt x="20095" y="5276"/>
                  </a:cubicBezTo>
                  <a:cubicBezTo>
                    <a:pt x="20720" y="7457"/>
                    <a:pt x="21061" y="12476"/>
                    <a:pt x="21402" y="17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840133" y="3549650"/>
              <a:ext cx="306917" cy="66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9534" y="6132"/>
                  </a:moveTo>
                  <a:cubicBezTo>
                    <a:pt x="8789" y="5792"/>
                    <a:pt x="8044" y="5451"/>
                    <a:pt x="6554" y="5621"/>
                  </a:cubicBezTo>
                  <a:cubicBezTo>
                    <a:pt x="5065" y="5792"/>
                    <a:pt x="2830" y="6473"/>
                    <a:pt x="1564" y="7155"/>
                  </a:cubicBezTo>
                  <a:cubicBezTo>
                    <a:pt x="298" y="7836"/>
                    <a:pt x="0" y="8517"/>
                    <a:pt x="0" y="9165"/>
                  </a:cubicBezTo>
                  <a:cubicBezTo>
                    <a:pt x="0" y="9812"/>
                    <a:pt x="298" y="10425"/>
                    <a:pt x="819" y="10732"/>
                  </a:cubicBezTo>
                  <a:cubicBezTo>
                    <a:pt x="1341" y="11038"/>
                    <a:pt x="2086" y="11038"/>
                    <a:pt x="2905" y="10153"/>
                  </a:cubicBezTo>
                  <a:cubicBezTo>
                    <a:pt x="3724" y="9267"/>
                    <a:pt x="4618" y="7495"/>
                    <a:pt x="5139" y="6030"/>
                  </a:cubicBezTo>
                  <a:cubicBezTo>
                    <a:pt x="5661" y="4565"/>
                    <a:pt x="5810" y="3407"/>
                    <a:pt x="7448" y="2453"/>
                  </a:cubicBezTo>
                  <a:cubicBezTo>
                    <a:pt x="9087" y="1499"/>
                    <a:pt x="12215" y="750"/>
                    <a:pt x="14152" y="375"/>
                  </a:cubicBezTo>
                  <a:cubicBezTo>
                    <a:pt x="16088" y="0"/>
                    <a:pt x="16833" y="0"/>
                    <a:pt x="17578" y="0"/>
                  </a:cubicBezTo>
                  <a:cubicBezTo>
                    <a:pt x="18323" y="0"/>
                    <a:pt x="19068" y="0"/>
                    <a:pt x="19514" y="170"/>
                  </a:cubicBezTo>
                  <a:cubicBezTo>
                    <a:pt x="19961" y="341"/>
                    <a:pt x="20110" y="681"/>
                    <a:pt x="19440" y="1465"/>
                  </a:cubicBezTo>
                  <a:cubicBezTo>
                    <a:pt x="18770" y="2249"/>
                    <a:pt x="17280" y="3475"/>
                    <a:pt x="15641" y="5076"/>
                  </a:cubicBezTo>
                  <a:cubicBezTo>
                    <a:pt x="14003" y="6678"/>
                    <a:pt x="12215" y="8654"/>
                    <a:pt x="10726" y="10698"/>
                  </a:cubicBezTo>
                  <a:cubicBezTo>
                    <a:pt x="9236" y="12742"/>
                    <a:pt x="8044" y="14854"/>
                    <a:pt x="7299" y="16456"/>
                  </a:cubicBezTo>
                  <a:cubicBezTo>
                    <a:pt x="6554" y="18057"/>
                    <a:pt x="6257" y="19147"/>
                    <a:pt x="6182" y="19931"/>
                  </a:cubicBezTo>
                  <a:cubicBezTo>
                    <a:pt x="6108" y="20714"/>
                    <a:pt x="6257" y="21191"/>
                    <a:pt x="6703" y="21396"/>
                  </a:cubicBezTo>
                  <a:cubicBezTo>
                    <a:pt x="7150" y="21600"/>
                    <a:pt x="7895" y="21532"/>
                    <a:pt x="8789" y="20612"/>
                  </a:cubicBezTo>
                  <a:cubicBezTo>
                    <a:pt x="9683" y="19692"/>
                    <a:pt x="10726" y="17921"/>
                    <a:pt x="11247" y="16592"/>
                  </a:cubicBezTo>
                  <a:cubicBezTo>
                    <a:pt x="11768" y="15263"/>
                    <a:pt x="11768" y="14377"/>
                    <a:pt x="11619" y="13764"/>
                  </a:cubicBezTo>
                  <a:cubicBezTo>
                    <a:pt x="11470" y="13151"/>
                    <a:pt x="11172" y="12810"/>
                    <a:pt x="11694" y="12606"/>
                  </a:cubicBezTo>
                  <a:cubicBezTo>
                    <a:pt x="12215" y="12401"/>
                    <a:pt x="13556" y="12333"/>
                    <a:pt x="15343" y="12129"/>
                  </a:cubicBezTo>
                  <a:cubicBezTo>
                    <a:pt x="17131" y="11924"/>
                    <a:pt x="19366" y="11584"/>
                    <a:pt x="21600" y="1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613042" y="3529471"/>
              <a:ext cx="175359" cy="3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14" fill="norm" stroke="1" extrusionOk="0">
                  <a:moveTo>
                    <a:pt x="20532" y="13977"/>
                  </a:moveTo>
                  <a:cubicBezTo>
                    <a:pt x="19503" y="12512"/>
                    <a:pt x="18474" y="11048"/>
                    <a:pt x="17060" y="10255"/>
                  </a:cubicBezTo>
                  <a:cubicBezTo>
                    <a:pt x="15646" y="9462"/>
                    <a:pt x="13846" y="9340"/>
                    <a:pt x="10889" y="10804"/>
                  </a:cubicBezTo>
                  <a:cubicBezTo>
                    <a:pt x="7932" y="12268"/>
                    <a:pt x="3817" y="15319"/>
                    <a:pt x="1760" y="17333"/>
                  </a:cubicBezTo>
                  <a:cubicBezTo>
                    <a:pt x="-297" y="19346"/>
                    <a:pt x="-297" y="20323"/>
                    <a:pt x="474" y="20872"/>
                  </a:cubicBezTo>
                  <a:cubicBezTo>
                    <a:pt x="1246" y="21421"/>
                    <a:pt x="2789" y="21543"/>
                    <a:pt x="5232" y="20750"/>
                  </a:cubicBezTo>
                  <a:cubicBezTo>
                    <a:pt x="7674" y="19957"/>
                    <a:pt x="11017" y="18248"/>
                    <a:pt x="13717" y="15685"/>
                  </a:cubicBezTo>
                  <a:cubicBezTo>
                    <a:pt x="16417" y="13123"/>
                    <a:pt x="18474" y="9706"/>
                    <a:pt x="19632" y="7204"/>
                  </a:cubicBezTo>
                  <a:cubicBezTo>
                    <a:pt x="20789" y="4702"/>
                    <a:pt x="21046" y="3116"/>
                    <a:pt x="21046" y="1957"/>
                  </a:cubicBezTo>
                  <a:cubicBezTo>
                    <a:pt x="21046" y="797"/>
                    <a:pt x="20789" y="65"/>
                    <a:pt x="20274" y="4"/>
                  </a:cubicBezTo>
                  <a:cubicBezTo>
                    <a:pt x="19760" y="-57"/>
                    <a:pt x="18989" y="553"/>
                    <a:pt x="17960" y="2933"/>
                  </a:cubicBezTo>
                  <a:cubicBezTo>
                    <a:pt x="16932" y="5312"/>
                    <a:pt x="15646" y="9462"/>
                    <a:pt x="15260" y="12635"/>
                  </a:cubicBezTo>
                  <a:cubicBezTo>
                    <a:pt x="14874" y="15807"/>
                    <a:pt x="15389" y="18004"/>
                    <a:pt x="16546" y="19285"/>
                  </a:cubicBezTo>
                  <a:cubicBezTo>
                    <a:pt x="17703" y="20567"/>
                    <a:pt x="19503" y="20933"/>
                    <a:pt x="21303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798219" y="3732585"/>
              <a:ext cx="104481" cy="16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3" fill="norm" stroke="1" extrusionOk="0">
                  <a:moveTo>
                    <a:pt x="21324" y="1797"/>
                  </a:moveTo>
                  <a:cubicBezTo>
                    <a:pt x="19596" y="977"/>
                    <a:pt x="17868" y="156"/>
                    <a:pt x="15924" y="20"/>
                  </a:cubicBezTo>
                  <a:cubicBezTo>
                    <a:pt x="13980" y="-117"/>
                    <a:pt x="11820" y="430"/>
                    <a:pt x="9228" y="2070"/>
                  </a:cubicBezTo>
                  <a:cubicBezTo>
                    <a:pt x="6636" y="3711"/>
                    <a:pt x="3612" y="6445"/>
                    <a:pt x="1884" y="8496"/>
                  </a:cubicBezTo>
                  <a:cubicBezTo>
                    <a:pt x="156" y="10546"/>
                    <a:pt x="-276" y="11913"/>
                    <a:pt x="156" y="13144"/>
                  </a:cubicBezTo>
                  <a:cubicBezTo>
                    <a:pt x="588" y="14374"/>
                    <a:pt x="1884" y="15468"/>
                    <a:pt x="3612" y="15605"/>
                  </a:cubicBezTo>
                  <a:cubicBezTo>
                    <a:pt x="5340" y="15741"/>
                    <a:pt x="7500" y="14921"/>
                    <a:pt x="9660" y="13007"/>
                  </a:cubicBezTo>
                  <a:cubicBezTo>
                    <a:pt x="11820" y="11093"/>
                    <a:pt x="13980" y="8086"/>
                    <a:pt x="15276" y="5898"/>
                  </a:cubicBezTo>
                  <a:cubicBezTo>
                    <a:pt x="16572" y="3711"/>
                    <a:pt x="17004" y="2344"/>
                    <a:pt x="16572" y="2207"/>
                  </a:cubicBezTo>
                  <a:cubicBezTo>
                    <a:pt x="16140" y="2070"/>
                    <a:pt x="14844" y="3164"/>
                    <a:pt x="13980" y="5488"/>
                  </a:cubicBezTo>
                  <a:cubicBezTo>
                    <a:pt x="13116" y="7812"/>
                    <a:pt x="12684" y="11367"/>
                    <a:pt x="13332" y="14237"/>
                  </a:cubicBezTo>
                  <a:cubicBezTo>
                    <a:pt x="13980" y="17108"/>
                    <a:pt x="15708" y="19296"/>
                    <a:pt x="1743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934449" y="375285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8959850" y="36004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026706" y="3486150"/>
              <a:ext cx="165179" cy="56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21" fill="norm" stroke="1" extrusionOk="0">
                  <a:moveTo>
                    <a:pt x="8589" y="0"/>
                  </a:moveTo>
                  <a:cubicBezTo>
                    <a:pt x="6129" y="2960"/>
                    <a:pt x="3668" y="5920"/>
                    <a:pt x="2301" y="7800"/>
                  </a:cubicBezTo>
                  <a:cubicBezTo>
                    <a:pt x="934" y="9680"/>
                    <a:pt x="660" y="10480"/>
                    <a:pt x="387" y="11080"/>
                  </a:cubicBezTo>
                  <a:cubicBezTo>
                    <a:pt x="113" y="11680"/>
                    <a:pt x="-160" y="12080"/>
                    <a:pt x="113" y="12440"/>
                  </a:cubicBezTo>
                  <a:cubicBezTo>
                    <a:pt x="387" y="12800"/>
                    <a:pt x="1207" y="13120"/>
                    <a:pt x="2027" y="13080"/>
                  </a:cubicBezTo>
                  <a:cubicBezTo>
                    <a:pt x="2848" y="13040"/>
                    <a:pt x="3668" y="12640"/>
                    <a:pt x="4488" y="12080"/>
                  </a:cubicBezTo>
                  <a:cubicBezTo>
                    <a:pt x="5308" y="11520"/>
                    <a:pt x="6129" y="10800"/>
                    <a:pt x="6675" y="10240"/>
                  </a:cubicBezTo>
                  <a:cubicBezTo>
                    <a:pt x="7222" y="9680"/>
                    <a:pt x="7496" y="9280"/>
                    <a:pt x="7496" y="9280"/>
                  </a:cubicBezTo>
                  <a:cubicBezTo>
                    <a:pt x="7496" y="9280"/>
                    <a:pt x="7222" y="9680"/>
                    <a:pt x="7086" y="10080"/>
                  </a:cubicBezTo>
                  <a:cubicBezTo>
                    <a:pt x="6949" y="10480"/>
                    <a:pt x="6949" y="10880"/>
                    <a:pt x="7496" y="11200"/>
                  </a:cubicBezTo>
                  <a:cubicBezTo>
                    <a:pt x="8043" y="11520"/>
                    <a:pt x="9136" y="11760"/>
                    <a:pt x="10367" y="11800"/>
                  </a:cubicBezTo>
                  <a:cubicBezTo>
                    <a:pt x="11597" y="11840"/>
                    <a:pt x="12964" y="11680"/>
                    <a:pt x="14741" y="11320"/>
                  </a:cubicBezTo>
                  <a:cubicBezTo>
                    <a:pt x="16518" y="10960"/>
                    <a:pt x="18706" y="10400"/>
                    <a:pt x="19663" y="10320"/>
                  </a:cubicBezTo>
                  <a:cubicBezTo>
                    <a:pt x="20620" y="10240"/>
                    <a:pt x="20346" y="10640"/>
                    <a:pt x="20210" y="11760"/>
                  </a:cubicBezTo>
                  <a:cubicBezTo>
                    <a:pt x="20073" y="12880"/>
                    <a:pt x="20073" y="14720"/>
                    <a:pt x="20346" y="16240"/>
                  </a:cubicBezTo>
                  <a:cubicBezTo>
                    <a:pt x="20620" y="17760"/>
                    <a:pt x="21167" y="18960"/>
                    <a:pt x="21303" y="19800"/>
                  </a:cubicBezTo>
                  <a:cubicBezTo>
                    <a:pt x="21440" y="20640"/>
                    <a:pt x="21167" y="21120"/>
                    <a:pt x="20346" y="21360"/>
                  </a:cubicBezTo>
                  <a:cubicBezTo>
                    <a:pt x="19526" y="21600"/>
                    <a:pt x="18159" y="21600"/>
                    <a:pt x="16655" y="21160"/>
                  </a:cubicBezTo>
                  <a:cubicBezTo>
                    <a:pt x="15151" y="20720"/>
                    <a:pt x="13511" y="19840"/>
                    <a:pt x="12554" y="19320"/>
                  </a:cubicBezTo>
                  <a:cubicBezTo>
                    <a:pt x="11597" y="18800"/>
                    <a:pt x="11324" y="18640"/>
                    <a:pt x="11050" y="18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446366" y="3678373"/>
              <a:ext cx="123084" cy="14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58" fill="norm" stroke="1" extrusionOk="0">
                  <a:moveTo>
                    <a:pt x="21289" y="3403"/>
                  </a:moveTo>
                  <a:cubicBezTo>
                    <a:pt x="20191" y="1882"/>
                    <a:pt x="19092" y="360"/>
                    <a:pt x="16347" y="56"/>
                  </a:cubicBezTo>
                  <a:cubicBezTo>
                    <a:pt x="13601" y="-248"/>
                    <a:pt x="9208" y="665"/>
                    <a:pt x="5913" y="3098"/>
                  </a:cubicBezTo>
                  <a:cubicBezTo>
                    <a:pt x="2618" y="5532"/>
                    <a:pt x="421" y="9487"/>
                    <a:pt x="55" y="12986"/>
                  </a:cubicBezTo>
                  <a:cubicBezTo>
                    <a:pt x="-311" y="16484"/>
                    <a:pt x="1153" y="19527"/>
                    <a:pt x="4631" y="20439"/>
                  </a:cubicBezTo>
                  <a:cubicBezTo>
                    <a:pt x="8109" y="21352"/>
                    <a:pt x="13601" y="20135"/>
                    <a:pt x="19092" y="18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578171" y="3706594"/>
              <a:ext cx="87749" cy="11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422" fill="norm" stroke="1" extrusionOk="0">
                  <a:moveTo>
                    <a:pt x="20535" y="323"/>
                  </a:moveTo>
                  <a:cubicBezTo>
                    <a:pt x="16014" y="-56"/>
                    <a:pt x="11493" y="-435"/>
                    <a:pt x="7725" y="1270"/>
                  </a:cubicBezTo>
                  <a:cubicBezTo>
                    <a:pt x="3958" y="2976"/>
                    <a:pt x="944" y="6765"/>
                    <a:pt x="190" y="10554"/>
                  </a:cubicBezTo>
                  <a:cubicBezTo>
                    <a:pt x="-563" y="14344"/>
                    <a:pt x="944" y="18133"/>
                    <a:pt x="4209" y="19649"/>
                  </a:cubicBezTo>
                  <a:cubicBezTo>
                    <a:pt x="7474" y="21165"/>
                    <a:pt x="12497" y="20407"/>
                    <a:pt x="15763" y="17754"/>
                  </a:cubicBezTo>
                  <a:cubicBezTo>
                    <a:pt x="19028" y="15102"/>
                    <a:pt x="20535" y="10554"/>
                    <a:pt x="20786" y="7333"/>
                  </a:cubicBezTo>
                  <a:cubicBezTo>
                    <a:pt x="21037" y="4112"/>
                    <a:pt x="20032" y="2218"/>
                    <a:pt x="18274" y="1270"/>
                  </a:cubicBezTo>
                  <a:cubicBezTo>
                    <a:pt x="16516" y="323"/>
                    <a:pt x="14004" y="323"/>
                    <a:pt x="11493" y="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683750" y="3683000"/>
              <a:ext cx="9525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92"/>
                  </a:moveTo>
                  <a:cubicBezTo>
                    <a:pt x="480" y="7776"/>
                    <a:pt x="960" y="12960"/>
                    <a:pt x="1920" y="16416"/>
                  </a:cubicBezTo>
                  <a:cubicBezTo>
                    <a:pt x="2880" y="19872"/>
                    <a:pt x="4320" y="21600"/>
                    <a:pt x="6000" y="21600"/>
                  </a:cubicBezTo>
                  <a:cubicBezTo>
                    <a:pt x="7680" y="21600"/>
                    <a:pt x="9600" y="19872"/>
                    <a:pt x="11280" y="16848"/>
                  </a:cubicBezTo>
                  <a:cubicBezTo>
                    <a:pt x="12960" y="13824"/>
                    <a:pt x="14400" y="9504"/>
                    <a:pt x="16080" y="6480"/>
                  </a:cubicBezTo>
                  <a:cubicBezTo>
                    <a:pt x="17760" y="3456"/>
                    <a:pt x="19680" y="1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823450" y="368935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848849" y="3651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862344" y="3481544"/>
              <a:ext cx="162491" cy="28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43" fill="norm" stroke="1" extrusionOk="0">
                  <a:moveTo>
                    <a:pt x="16511" y="14897"/>
                  </a:moveTo>
                  <a:cubicBezTo>
                    <a:pt x="15681" y="14271"/>
                    <a:pt x="14850" y="13645"/>
                    <a:pt x="12358" y="13801"/>
                  </a:cubicBezTo>
                  <a:cubicBezTo>
                    <a:pt x="9865" y="13958"/>
                    <a:pt x="5711" y="14897"/>
                    <a:pt x="3358" y="15914"/>
                  </a:cubicBezTo>
                  <a:cubicBezTo>
                    <a:pt x="1004" y="16932"/>
                    <a:pt x="450" y="18028"/>
                    <a:pt x="173" y="18967"/>
                  </a:cubicBezTo>
                  <a:cubicBezTo>
                    <a:pt x="-104" y="19906"/>
                    <a:pt x="-104" y="20688"/>
                    <a:pt x="588" y="21080"/>
                  </a:cubicBezTo>
                  <a:cubicBezTo>
                    <a:pt x="1281" y="21471"/>
                    <a:pt x="2665" y="21471"/>
                    <a:pt x="4881" y="20767"/>
                  </a:cubicBezTo>
                  <a:cubicBezTo>
                    <a:pt x="7096" y="20062"/>
                    <a:pt x="10142" y="18654"/>
                    <a:pt x="13050" y="15367"/>
                  </a:cubicBezTo>
                  <a:cubicBezTo>
                    <a:pt x="15958" y="12080"/>
                    <a:pt x="18727" y="6914"/>
                    <a:pt x="20111" y="3941"/>
                  </a:cubicBezTo>
                  <a:cubicBezTo>
                    <a:pt x="21496" y="967"/>
                    <a:pt x="21496" y="184"/>
                    <a:pt x="20804" y="28"/>
                  </a:cubicBezTo>
                  <a:cubicBezTo>
                    <a:pt x="20111" y="-129"/>
                    <a:pt x="18727" y="341"/>
                    <a:pt x="17204" y="2532"/>
                  </a:cubicBezTo>
                  <a:cubicBezTo>
                    <a:pt x="15681" y="4723"/>
                    <a:pt x="14019" y="8636"/>
                    <a:pt x="13327" y="11532"/>
                  </a:cubicBezTo>
                  <a:cubicBezTo>
                    <a:pt x="12634" y="14428"/>
                    <a:pt x="12911" y="16306"/>
                    <a:pt x="13188" y="18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0375909" y="3649423"/>
              <a:ext cx="338658" cy="1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93" fill="norm" stroke="1" extrusionOk="0">
                  <a:moveTo>
                    <a:pt x="8400" y="5903"/>
                  </a:moveTo>
                  <a:cubicBezTo>
                    <a:pt x="8666" y="4013"/>
                    <a:pt x="8933" y="2123"/>
                    <a:pt x="8733" y="1043"/>
                  </a:cubicBezTo>
                  <a:cubicBezTo>
                    <a:pt x="8533" y="-37"/>
                    <a:pt x="7866" y="-307"/>
                    <a:pt x="6866" y="368"/>
                  </a:cubicBezTo>
                  <a:cubicBezTo>
                    <a:pt x="5866" y="1043"/>
                    <a:pt x="4533" y="2663"/>
                    <a:pt x="3266" y="5498"/>
                  </a:cubicBezTo>
                  <a:cubicBezTo>
                    <a:pt x="2000" y="8333"/>
                    <a:pt x="800" y="12383"/>
                    <a:pt x="266" y="15083"/>
                  </a:cubicBezTo>
                  <a:cubicBezTo>
                    <a:pt x="-267" y="17783"/>
                    <a:pt x="-134" y="19133"/>
                    <a:pt x="1933" y="19133"/>
                  </a:cubicBezTo>
                  <a:cubicBezTo>
                    <a:pt x="4000" y="19133"/>
                    <a:pt x="8000" y="17783"/>
                    <a:pt x="10533" y="15893"/>
                  </a:cubicBezTo>
                  <a:cubicBezTo>
                    <a:pt x="13066" y="14003"/>
                    <a:pt x="14133" y="11573"/>
                    <a:pt x="14800" y="9683"/>
                  </a:cubicBezTo>
                  <a:cubicBezTo>
                    <a:pt x="15466" y="7793"/>
                    <a:pt x="15733" y="6443"/>
                    <a:pt x="15133" y="5363"/>
                  </a:cubicBezTo>
                  <a:cubicBezTo>
                    <a:pt x="14533" y="4283"/>
                    <a:pt x="13066" y="3473"/>
                    <a:pt x="12066" y="3608"/>
                  </a:cubicBezTo>
                  <a:cubicBezTo>
                    <a:pt x="11066" y="3743"/>
                    <a:pt x="10533" y="4823"/>
                    <a:pt x="10266" y="7658"/>
                  </a:cubicBezTo>
                  <a:cubicBezTo>
                    <a:pt x="10000" y="10493"/>
                    <a:pt x="10000" y="15083"/>
                    <a:pt x="10266" y="17783"/>
                  </a:cubicBezTo>
                  <a:cubicBezTo>
                    <a:pt x="10533" y="20483"/>
                    <a:pt x="11066" y="21293"/>
                    <a:pt x="11666" y="21293"/>
                  </a:cubicBezTo>
                  <a:cubicBezTo>
                    <a:pt x="12266" y="21293"/>
                    <a:pt x="12933" y="20483"/>
                    <a:pt x="13800" y="18998"/>
                  </a:cubicBezTo>
                  <a:cubicBezTo>
                    <a:pt x="14666" y="17513"/>
                    <a:pt x="15733" y="15353"/>
                    <a:pt x="16800" y="13733"/>
                  </a:cubicBezTo>
                  <a:cubicBezTo>
                    <a:pt x="17866" y="12113"/>
                    <a:pt x="18933" y="11033"/>
                    <a:pt x="19800" y="10223"/>
                  </a:cubicBezTo>
                  <a:cubicBezTo>
                    <a:pt x="20666" y="9413"/>
                    <a:pt x="21333" y="8873"/>
                    <a:pt x="21333" y="8468"/>
                  </a:cubicBezTo>
                  <a:cubicBezTo>
                    <a:pt x="21333" y="8063"/>
                    <a:pt x="20666" y="7793"/>
                    <a:pt x="20000" y="7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585449" y="3736885"/>
              <a:ext cx="152401" cy="8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3789"/>
                  </a:moveTo>
                  <a:cubicBezTo>
                    <a:pt x="900" y="1779"/>
                    <a:pt x="1800" y="-230"/>
                    <a:pt x="2400" y="21"/>
                  </a:cubicBezTo>
                  <a:cubicBezTo>
                    <a:pt x="3000" y="272"/>
                    <a:pt x="3300" y="2784"/>
                    <a:pt x="3450" y="5296"/>
                  </a:cubicBezTo>
                  <a:cubicBezTo>
                    <a:pt x="3600" y="7807"/>
                    <a:pt x="3600" y="10319"/>
                    <a:pt x="4350" y="13584"/>
                  </a:cubicBezTo>
                  <a:cubicBezTo>
                    <a:pt x="5100" y="16849"/>
                    <a:pt x="6600" y="20868"/>
                    <a:pt x="9600" y="21119"/>
                  </a:cubicBezTo>
                  <a:cubicBezTo>
                    <a:pt x="12600" y="21370"/>
                    <a:pt x="17100" y="17854"/>
                    <a:pt x="21600" y="14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752256" y="3654606"/>
              <a:ext cx="79568" cy="17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131" fill="norm" stroke="1" extrusionOk="0">
                  <a:moveTo>
                    <a:pt x="16168" y="9621"/>
                  </a:moveTo>
                  <a:cubicBezTo>
                    <a:pt x="17830" y="8078"/>
                    <a:pt x="19491" y="6535"/>
                    <a:pt x="20322" y="5121"/>
                  </a:cubicBezTo>
                  <a:cubicBezTo>
                    <a:pt x="21153" y="3706"/>
                    <a:pt x="21153" y="2421"/>
                    <a:pt x="18661" y="1392"/>
                  </a:cubicBezTo>
                  <a:cubicBezTo>
                    <a:pt x="16168" y="363"/>
                    <a:pt x="11184" y="-408"/>
                    <a:pt x="7307" y="235"/>
                  </a:cubicBezTo>
                  <a:cubicBezTo>
                    <a:pt x="3430" y="878"/>
                    <a:pt x="661" y="2935"/>
                    <a:pt x="107" y="5249"/>
                  </a:cubicBezTo>
                  <a:cubicBezTo>
                    <a:pt x="-447" y="7563"/>
                    <a:pt x="1215" y="10135"/>
                    <a:pt x="3430" y="11806"/>
                  </a:cubicBezTo>
                  <a:cubicBezTo>
                    <a:pt x="5645" y="13478"/>
                    <a:pt x="8415" y="14249"/>
                    <a:pt x="11184" y="15535"/>
                  </a:cubicBezTo>
                  <a:cubicBezTo>
                    <a:pt x="13953" y="16821"/>
                    <a:pt x="16722" y="18621"/>
                    <a:pt x="16722" y="19649"/>
                  </a:cubicBezTo>
                  <a:cubicBezTo>
                    <a:pt x="16722" y="20678"/>
                    <a:pt x="13953" y="20935"/>
                    <a:pt x="11184" y="21063"/>
                  </a:cubicBezTo>
                  <a:cubicBezTo>
                    <a:pt x="8415" y="21192"/>
                    <a:pt x="5645" y="21192"/>
                    <a:pt x="3707" y="20549"/>
                  </a:cubicBezTo>
                  <a:cubicBezTo>
                    <a:pt x="1768" y="19906"/>
                    <a:pt x="661" y="18621"/>
                    <a:pt x="938" y="17463"/>
                  </a:cubicBezTo>
                  <a:cubicBezTo>
                    <a:pt x="1215" y="16306"/>
                    <a:pt x="2876" y="15278"/>
                    <a:pt x="4538" y="14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865344" y="3658157"/>
              <a:ext cx="230414" cy="22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47" fill="norm" stroke="1" extrusionOk="0">
                  <a:moveTo>
                    <a:pt x="2269" y="8347"/>
                  </a:moveTo>
                  <a:cubicBezTo>
                    <a:pt x="4390" y="7747"/>
                    <a:pt x="6512" y="7147"/>
                    <a:pt x="7958" y="6547"/>
                  </a:cubicBezTo>
                  <a:cubicBezTo>
                    <a:pt x="9405" y="5947"/>
                    <a:pt x="10176" y="5347"/>
                    <a:pt x="10755" y="4547"/>
                  </a:cubicBezTo>
                  <a:cubicBezTo>
                    <a:pt x="11333" y="3747"/>
                    <a:pt x="11719" y="2747"/>
                    <a:pt x="11333" y="2247"/>
                  </a:cubicBezTo>
                  <a:cubicBezTo>
                    <a:pt x="10948" y="1747"/>
                    <a:pt x="9790" y="1747"/>
                    <a:pt x="7765" y="3147"/>
                  </a:cubicBezTo>
                  <a:cubicBezTo>
                    <a:pt x="5740" y="4547"/>
                    <a:pt x="2848" y="7347"/>
                    <a:pt x="1305" y="9647"/>
                  </a:cubicBezTo>
                  <a:cubicBezTo>
                    <a:pt x="-238" y="11947"/>
                    <a:pt x="-431" y="13747"/>
                    <a:pt x="823" y="14947"/>
                  </a:cubicBezTo>
                  <a:cubicBezTo>
                    <a:pt x="2076" y="16147"/>
                    <a:pt x="4776" y="16747"/>
                    <a:pt x="8055" y="15447"/>
                  </a:cubicBezTo>
                  <a:cubicBezTo>
                    <a:pt x="11333" y="14147"/>
                    <a:pt x="15190" y="10947"/>
                    <a:pt x="17408" y="8747"/>
                  </a:cubicBezTo>
                  <a:cubicBezTo>
                    <a:pt x="19626" y="6547"/>
                    <a:pt x="20205" y="5347"/>
                    <a:pt x="20590" y="4047"/>
                  </a:cubicBezTo>
                  <a:cubicBezTo>
                    <a:pt x="20976" y="2747"/>
                    <a:pt x="21169" y="1347"/>
                    <a:pt x="20783" y="647"/>
                  </a:cubicBezTo>
                  <a:cubicBezTo>
                    <a:pt x="20398" y="-53"/>
                    <a:pt x="19433" y="-53"/>
                    <a:pt x="18469" y="47"/>
                  </a:cubicBezTo>
                  <a:cubicBezTo>
                    <a:pt x="17505" y="147"/>
                    <a:pt x="16540" y="347"/>
                    <a:pt x="15962" y="947"/>
                  </a:cubicBezTo>
                  <a:cubicBezTo>
                    <a:pt x="15383" y="1547"/>
                    <a:pt x="15190" y="2547"/>
                    <a:pt x="15673" y="4947"/>
                  </a:cubicBezTo>
                  <a:cubicBezTo>
                    <a:pt x="16155" y="7347"/>
                    <a:pt x="17312" y="11147"/>
                    <a:pt x="17890" y="13847"/>
                  </a:cubicBezTo>
                  <a:cubicBezTo>
                    <a:pt x="18469" y="16547"/>
                    <a:pt x="18469" y="18147"/>
                    <a:pt x="17505" y="19247"/>
                  </a:cubicBezTo>
                  <a:cubicBezTo>
                    <a:pt x="16540" y="20347"/>
                    <a:pt x="14612" y="20947"/>
                    <a:pt x="12683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610100" y="4413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597400" y="432434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677505" y="4354400"/>
              <a:ext cx="135796" cy="16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77" fill="norm" stroke="1" extrusionOk="0">
                  <a:moveTo>
                    <a:pt x="1381" y="1027"/>
                  </a:moveTo>
                  <a:cubicBezTo>
                    <a:pt x="1381" y="6427"/>
                    <a:pt x="1381" y="11827"/>
                    <a:pt x="1214" y="15202"/>
                  </a:cubicBezTo>
                  <a:cubicBezTo>
                    <a:pt x="1048" y="18577"/>
                    <a:pt x="716" y="19927"/>
                    <a:pt x="384" y="19792"/>
                  </a:cubicBezTo>
                  <a:cubicBezTo>
                    <a:pt x="51" y="19657"/>
                    <a:pt x="-281" y="18037"/>
                    <a:pt x="384" y="14797"/>
                  </a:cubicBezTo>
                  <a:cubicBezTo>
                    <a:pt x="1048" y="11557"/>
                    <a:pt x="2710" y="6697"/>
                    <a:pt x="4371" y="3727"/>
                  </a:cubicBezTo>
                  <a:cubicBezTo>
                    <a:pt x="6033" y="757"/>
                    <a:pt x="7694" y="-323"/>
                    <a:pt x="9688" y="82"/>
                  </a:cubicBezTo>
                  <a:cubicBezTo>
                    <a:pt x="11682" y="487"/>
                    <a:pt x="14008" y="2377"/>
                    <a:pt x="15504" y="5617"/>
                  </a:cubicBezTo>
                  <a:cubicBezTo>
                    <a:pt x="16999" y="8857"/>
                    <a:pt x="17664" y="13447"/>
                    <a:pt x="18494" y="16282"/>
                  </a:cubicBezTo>
                  <a:cubicBezTo>
                    <a:pt x="19325" y="19117"/>
                    <a:pt x="20322" y="20197"/>
                    <a:pt x="21319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113304" y="4180115"/>
              <a:ext cx="188946" cy="3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8" fill="norm" stroke="1" extrusionOk="0">
                  <a:moveTo>
                    <a:pt x="21424" y="5951"/>
                  </a:moveTo>
                  <a:cubicBezTo>
                    <a:pt x="20944" y="4527"/>
                    <a:pt x="20464" y="3102"/>
                    <a:pt x="19984" y="2094"/>
                  </a:cubicBezTo>
                  <a:cubicBezTo>
                    <a:pt x="19504" y="1085"/>
                    <a:pt x="19024" y="491"/>
                    <a:pt x="18184" y="195"/>
                  </a:cubicBezTo>
                  <a:cubicBezTo>
                    <a:pt x="17344" y="-102"/>
                    <a:pt x="16144" y="-102"/>
                    <a:pt x="14824" y="491"/>
                  </a:cubicBezTo>
                  <a:cubicBezTo>
                    <a:pt x="13504" y="1085"/>
                    <a:pt x="12064" y="2272"/>
                    <a:pt x="10864" y="4467"/>
                  </a:cubicBezTo>
                  <a:cubicBezTo>
                    <a:pt x="9664" y="6663"/>
                    <a:pt x="8704" y="9867"/>
                    <a:pt x="8584" y="12360"/>
                  </a:cubicBezTo>
                  <a:cubicBezTo>
                    <a:pt x="8464" y="14852"/>
                    <a:pt x="9184" y="16632"/>
                    <a:pt x="9544" y="17878"/>
                  </a:cubicBezTo>
                  <a:cubicBezTo>
                    <a:pt x="9904" y="19124"/>
                    <a:pt x="9904" y="19836"/>
                    <a:pt x="9544" y="20430"/>
                  </a:cubicBezTo>
                  <a:cubicBezTo>
                    <a:pt x="9184" y="21023"/>
                    <a:pt x="8464" y="21498"/>
                    <a:pt x="7624" y="21498"/>
                  </a:cubicBezTo>
                  <a:cubicBezTo>
                    <a:pt x="6784" y="21498"/>
                    <a:pt x="5824" y="21023"/>
                    <a:pt x="4504" y="20193"/>
                  </a:cubicBezTo>
                  <a:cubicBezTo>
                    <a:pt x="3184" y="19362"/>
                    <a:pt x="1504" y="18175"/>
                    <a:pt x="664" y="17166"/>
                  </a:cubicBezTo>
                  <a:cubicBezTo>
                    <a:pt x="-176" y="16157"/>
                    <a:pt x="-176" y="15327"/>
                    <a:pt x="424" y="14852"/>
                  </a:cubicBezTo>
                  <a:cubicBezTo>
                    <a:pt x="1024" y="14377"/>
                    <a:pt x="2224" y="14258"/>
                    <a:pt x="3424" y="14140"/>
                  </a:cubicBezTo>
                  <a:cubicBezTo>
                    <a:pt x="4624" y="14021"/>
                    <a:pt x="5824" y="13902"/>
                    <a:pt x="7024" y="13843"/>
                  </a:cubicBezTo>
                  <a:cubicBezTo>
                    <a:pt x="8224" y="13784"/>
                    <a:pt x="9424" y="13784"/>
                    <a:pt x="10504" y="14080"/>
                  </a:cubicBezTo>
                  <a:cubicBezTo>
                    <a:pt x="11584" y="14377"/>
                    <a:pt x="12544" y="14971"/>
                    <a:pt x="13504" y="15920"/>
                  </a:cubicBezTo>
                  <a:cubicBezTo>
                    <a:pt x="14464" y="16869"/>
                    <a:pt x="15424" y="18175"/>
                    <a:pt x="15664" y="18472"/>
                  </a:cubicBezTo>
                  <a:cubicBezTo>
                    <a:pt x="15904" y="18768"/>
                    <a:pt x="15424" y="18056"/>
                    <a:pt x="14824" y="16869"/>
                  </a:cubicBezTo>
                  <a:cubicBezTo>
                    <a:pt x="14224" y="15683"/>
                    <a:pt x="13504" y="14021"/>
                    <a:pt x="13264" y="12894"/>
                  </a:cubicBezTo>
                  <a:cubicBezTo>
                    <a:pt x="13024" y="11766"/>
                    <a:pt x="13264" y="11173"/>
                    <a:pt x="13864" y="10817"/>
                  </a:cubicBezTo>
                  <a:cubicBezTo>
                    <a:pt x="14464" y="10461"/>
                    <a:pt x="15424" y="10342"/>
                    <a:pt x="16384" y="10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314949" y="4375150"/>
              <a:ext cx="127001" cy="16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0"/>
                  </a:moveTo>
                  <a:cubicBezTo>
                    <a:pt x="1800" y="281"/>
                    <a:pt x="3600" y="561"/>
                    <a:pt x="5580" y="3366"/>
                  </a:cubicBezTo>
                  <a:cubicBezTo>
                    <a:pt x="7560" y="6171"/>
                    <a:pt x="9720" y="11501"/>
                    <a:pt x="10800" y="15008"/>
                  </a:cubicBezTo>
                  <a:cubicBezTo>
                    <a:pt x="11880" y="18514"/>
                    <a:pt x="11880" y="20197"/>
                    <a:pt x="10980" y="20899"/>
                  </a:cubicBezTo>
                  <a:cubicBezTo>
                    <a:pt x="10080" y="21600"/>
                    <a:pt x="8280" y="21319"/>
                    <a:pt x="7200" y="20338"/>
                  </a:cubicBezTo>
                  <a:cubicBezTo>
                    <a:pt x="6120" y="19356"/>
                    <a:pt x="5760" y="17673"/>
                    <a:pt x="5580" y="15849"/>
                  </a:cubicBezTo>
                  <a:cubicBezTo>
                    <a:pt x="5400" y="14026"/>
                    <a:pt x="5400" y="12062"/>
                    <a:pt x="8100" y="10660"/>
                  </a:cubicBezTo>
                  <a:cubicBezTo>
                    <a:pt x="10800" y="9257"/>
                    <a:pt x="16200" y="8416"/>
                    <a:pt x="21600" y="7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440727" y="4376329"/>
              <a:ext cx="63780" cy="16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69" fill="norm" stroke="1" extrusionOk="0">
                  <a:moveTo>
                    <a:pt x="15035" y="5590"/>
                  </a:moveTo>
                  <a:cubicBezTo>
                    <a:pt x="17822" y="4770"/>
                    <a:pt x="20609" y="3949"/>
                    <a:pt x="20958" y="2992"/>
                  </a:cubicBezTo>
                  <a:cubicBezTo>
                    <a:pt x="21306" y="2035"/>
                    <a:pt x="19216" y="942"/>
                    <a:pt x="15732" y="395"/>
                  </a:cubicBezTo>
                  <a:cubicBezTo>
                    <a:pt x="12248" y="-152"/>
                    <a:pt x="7371" y="-152"/>
                    <a:pt x="4583" y="532"/>
                  </a:cubicBezTo>
                  <a:cubicBezTo>
                    <a:pt x="1796" y="1215"/>
                    <a:pt x="1100" y="2582"/>
                    <a:pt x="2493" y="4770"/>
                  </a:cubicBezTo>
                  <a:cubicBezTo>
                    <a:pt x="3887" y="6957"/>
                    <a:pt x="7371" y="9964"/>
                    <a:pt x="10158" y="12699"/>
                  </a:cubicBezTo>
                  <a:cubicBezTo>
                    <a:pt x="12945" y="15433"/>
                    <a:pt x="15035" y="17894"/>
                    <a:pt x="13990" y="19397"/>
                  </a:cubicBezTo>
                  <a:cubicBezTo>
                    <a:pt x="12945" y="20901"/>
                    <a:pt x="8764" y="21448"/>
                    <a:pt x="5629" y="21038"/>
                  </a:cubicBezTo>
                  <a:cubicBezTo>
                    <a:pt x="2493" y="20628"/>
                    <a:pt x="403" y="19261"/>
                    <a:pt x="54" y="16800"/>
                  </a:cubicBezTo>
                  <a:cubicBezTo>
                    <a:pt x="-294" y="14339"/>
                    <a:pt x="1100" y="10785"/>
                    <a:pt x="2493" y="7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563882" y="4210049"/>
              <a:ext cx="85965" cy="34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408" fill="norm" stroke="1" extrusionOk="0">
                  <a:moveTo>
                    <a:pt x="19287" y="0"/>
                  </a:moveTo>
                  <a:cubicBezTo>
                    <a:pt x="20291" y="659"/>
                    <a:pt x="21296" y="1317"/>
                    <a:pt x="19036" y="3424"/>
                  </a:cubicBezTo>
                  <a:cubicBezTo>
                    <a:pt x="16775" y="5532"/>
                    <a:pt x="11249" y="9088"/>
                    <a:pt x="7482" y="11854"/>
                  </a:cubicBezTo>
                  <a:cubicBezTo>
                    <a:pt x="3715" y="14620"/>
                    <a:pt x="1705" y="16595"/>
                    <a:pt x="701" y="18110"/>
                  </a:cubicBezTo>
                  <a:cubicBezTo>
                    <a:pt x="-304" y="19624"/>
                    <a:pt x="-304" y="20678"/>
                    <a:pt x="1203" y="21139"/>
                  </a:cubicBezTo>
                  <a:cubicBezTo>
                    <a:pt x="2710" y="21600"/>
                    <a:pt x="5724" y="21468"/>
                    <a:pt x="8487" y="20744"/>
                  </a:cubicBezTo>
                  <a:cubicBezTo>
                    <a:pt x="11249" y="20020"/>
                    <a:pt x="13761" y="18702"/>
                    <a:pt x="16273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535083" y="4362450"/>
              <a:ext cx="11641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19800"/>
                    <a:pt x="0" y="18000"/>
                    <a:pt x="0" y="16200"/>
                  </a:cubicBezTo>
                  <a:cubicBezTo>
                    <a:pt x="0" y="14400"/>
                    <a:pt x="1964" y="12600"/>
                    <a:pt x="5891" y="9900"/>
                  </a:cubicBezTo>
                  <a:cubicBezTo>
                    <a:pt x="9818" y="7200"/>
                    <a:pt x="157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280150" y="4234312"/>
              <a:ext cx="203200" cy="31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6601"/>
                  </a:moveTo>
                  <a:cubicBezTo>
                    <a:pt x="900" y="5297"/>
                    <a:pt x="1800" y="3992"/>
                    <a:pt x="3938" y="2832"/>
                  </a:cubicBezTo>
                  <a:cubicBezTo>
                    <a:pt x="6075" y="1673"/>
                    <a:pt x="9450" y="658"/>
                    <a:pt x="11700" y="223"/>
                  </a:cubicBezTo>
                  <a:cubicBezTo>
                    <a:pt x="13950" y="-212"/>
                    <a:pt x="15075" y="-67"/>
                    <a:pt x="15862" y="1165"/>
                  </a:cubicBezTo>
                  <a:cubicBezTo>
                    <a:pt x="16650" y="2397"/>
                    <a:pt x="17100" y="4717"/>
                    <a:pt x="14962" y="7906"/>
                  </a:cubicBezTo>
                  <a:cubicBezTo>
                    <a:pt x="12825" y="11095"/>
                    <a:pt x="8100" y="15154"/>
                    <a:pt x="5175" y="17546"/>
                  </a:cubicBezTo>
                  <a:cubicBezTo>
                    <a:pt x="2250" y="19938"/>
                    <a:pt x="1125" y="20663"/>
                    <a:pt x="1238" y="21026"/>
                  </a:cubicBezTo>
                  <a:cubicBezTo>
                    <a:pt x="1350" y="21388"/>
                    <a:pt x="2700" y="21388"/>
                    <a:pt x="6300" y="20953"/>
                  </a:cubicBezTo>
                  <a:cubicBezTo>
                    <a:pt x="9900" y="20518"/>
                    <a:pt x="15750" y="19648"/>
                    <a:pt x="21600" y="18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560872" y="4413250"/>
              <a:ext cx="176478" cy="11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01" fill="norm" stroke="1" extrusionOk="0">
                  <a:moveTo>
                    <a:pt x="3696" y="0"/>
                  </a:moveTo>
                  <a:cubicBezTo>
                    <a:pt x="2410" y="3471"/>
                    <a:pt x="1125" y="6943"/>
                    <a:pt x="482" y="10414"/>
                  </a:cubicBezTo>
                  <a:cubicBezTo>
                    <a:pt x="-161" y="13886"/>
                    <a:pt x="-161" y="17357"/>
                    <a:pt x="482" y="19286"/>
                  </a:cubicBezTo>
                  <a:cubicBezTo>
                    <a:pt x="1125" y="21214"/>
                    <a:pt x="2410" y="21600"/>
                    <a:pt x="3568" y="20829"/>
                  </a:cubicBezTo>
                  <a:cubicBezTo>
                    <a:pt x="4725" y="20057"/>
                    <a:pt x="5753" y="18129"/>
                    <a:pt x="6525" y="16200"/>
                  </a:cubicBezTo>
                  <a:cubicBezTo>
                    <a:pt x="7296" y="14271"/>
                    <a:pt x="7810" y="12343"/>
                    <a:pt x="8196" y="12343"/>
                  </a:cubicBezTo>
                  <a:cubicBezTo>
                    <a:pt x="8582" y="12343"/>
                    <a:pt x="8839" y="14271"/>
                    <a:pt x="9996" y="15621"/>
                  </a:cubicBezTo>
                  <a:cubicBezTo>
                    <a:pt x="11153" y="16971"/>
                    <a:pt x="13210" y="17743"/>
                    <a:pt x="14753" y="17550"/>
                  </a:cubicBezTo>
                  <a:cubicBezTo>
                    <a:pt x="16296" y="17357"/>
                    <a:pt x="17325" y="16200"/>
                    <a:pt x="18353" y="13307"/>
                  </a:cubicBezTo>
                  <a:cubicBezTo>
                    <a:pt x="19382" y="10414"/>
                    <a:pt x="20410" y="5786"/>
                    <a:pt x="21439" y="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743700" y="4402437"/>
              <a:ext cx="266700" cy="11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0" y="14043"/>
                  </a:moveTo>
                  <a:cubicBezTo>
                    <a:pt x="857" y="14043"/>
                    <a:pt x="1714" y="14043"/>
                    <a:pt x="2743" y="12643"/>
                  </a:cubicBezTo>
                  <a:cubicBezTo>
                    <a:pt x="3771" y="11243"/>
                    <a:pt x="4971" y="8443"/>
                    <a:pt x="5743" y="6043"/>
                  </a:cubicBezTo>
                  <a:cubicBezTo>
                    <a:pt x="6514" y="3643"/>
                    <a:pt x="6857" y="1643"/>
                    <a:pt x="6600" y="643"/>
                  </a:cubicBezTo>
                  <a:cubicBezTo>
                    <a:pt x="6343" y="-357"/>
                    <a:pt x="5486" y="-357"/>
                    <a:pt x="4457" y="1843"/>
                  </a:cubicBezTo>
                  <a:cubicBezTo>
                    <a:pt x="3429" y="4043"/>
                    <a:pt x="2229" y="8443"/>
                    <a:pt x="1629" y="11643"/>
                  </a:cubicBezTo>
                  <a:cubicBezTo>
                    <a:pt x="1029" y="14843"/>
                    <a:pt x="1029" y="16843"/>
                    <a:pt x="1457" y="18443"/>
                  </a:cubicBezTo>
                  <a:cubicBezTo>
                    <a:pt x="1886" y="20043"/>
                    <a:pt x="2743" y="21243"/>
                    <a:pt x="4629" y="20443"/>
                  </a:cubicBezTo>
                  <a:cubicBezTo>
                    <a:pt x="6514" y="19643"/>
                    <a:pt x="9429" y="16843"/>
                    <a:pt x="11143" y="14443"/>
                  </a:cubicBezTo>
                  <a:cubicBezTo>
                    <a:pt x="12857" y="12043"/>
                    <a:pt x="13371" y="10043"/>
                    <a:pt x="13714" y="8043"/>
                  </a:cubicBezTo>
                  <a:cubicBezTo>
                    <a:pt x="14057" y="6043"/>
                    <a:pt x="14229" y="4043"/>
                    <a:pt x="13800" y="3043"/>
                  </a:cubicBezTo>
                  <a:cubicBezTo>
                    <a:pt x="13371" y="2043"/>
                    <a:pt x="12343" y="2043"/>
                    <a:pt x="11486" y="3243"/>
                  </a:cubicBezTo>
                  <a:cubicBezTo>
                    <a:pt x="10629" y="4443"/>
                    <a:pt x="9943" y="6843"/>
                    <a:pt x="9600" y="9243"/>
                  </a:cubicBezTo>
                  <a:cubicBezTo>
                    <a:pt x="9257" y="11643"/>
                    <a:pt x="9257" y="14043"/>
                    <a:pt x="9514" y="16043"/>
                  </a:cubicBezTo>
                  <a:cubicBezTo>
                    <a:pt x="9771" y="18043"/>
                    <a:pt x="10286" y="19643"/>
                    <a:pt x="10971" y="20443"/>
                  </a:cubicBezTo>
                  <a:cubicBezTo>
                    <a:pt x="11657" y="21243"/>
                    <a:pt x="12514" y="21243"/>
                    <a:pt x="14314" y="18243"/>
                  </a:cubicBezTo>
                  <a:cubicBezTo>
                    <a:pt x="16114" y="15243"/>
                    <a:pt x="18857" y="9243"/>
                    <a:pt x="21600" y="3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017220" y="4196220"/>
              <a:ext cx="78038" cy="29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62" fill="norm" stroke="1" extrusionOk="0">
                  <a:moveTo>
                    <a:pt x="15221" y="5101"/>
                  </a:moveTo>
                  <a:cubicBezTo>
                    <a:pt x="16927" y="4036"/>
                    <a:pt x="18632" y="2971"/>
                    <a:pt x="19769" y="1983"/>
                  </a:cubicBezTo>
                  <a:cubicBezTo>
                    <a:pt x="20906" y="994"/>
                    <a:pt x="21474" y="81"/>
                    <a:pt x="20337" y="5"/>
                  </a:cubicBezTo>
                  <a:cubicBezTo>
                    <a:pt x="19200" y="-71"/>
                    <a:pt x="16358" y="690"/>
                    <a:pt x="12948" y="3352"/>
                  </a:cubicBezTo>
                  <a:cubicBezTo>
                    <a:pt x="9537" y="6014"/>
                    <a:pt x="5558" y="10577"/>
                    <a:pt x="3285" y="13315"/>
                  </a:cubicBezTo>
                  <a:cubicBezTo>
                    <a:pt x="1011" y="16053"/>
                    <a:pt x="442" y="16966"/>
                    <a:pt x="158" y="18106"/>
                  </a:cubicBezTo>
                  <a:cubicBezTo>
                    <a:pt x="-126" y="19247"/>
                    <a:pt x="-126" y="20616"/>
                    <a:pt x="1011" y="21073"/>
                  </a:cubicBezTo>
                  <a:cubicBezTo>
                    <a:pt x="2148" y="21529"/>
                    <a:pt x="4421" y="21073"/>
                    <a:pt x="6695" y="20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026456" y="4343391"/>
              <a:ext cx="138031" cy="15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305" fill="norm" stroke="1" extrusionOk="0">
                  <a:moveTo>
                    <a:pt x="10931" y="3552"/>
                  </a:moveTo>
                  <a:cubicBezTo>
                    <a:pt x="9343" y="3256"/>
                    <a:pt x="7755" y="2960"/>
                    <a:pt x="5690" y="4143"/>
                  </a:cubicBezTo>
                  <a:cubicBezTo>
                    <a:pt x="3625" y="5327"/>
                    <a:pt x="1084" y="7990"/>
                    <a:pt x="290" y="9913"/>
                  </a:cubicBezTo>
                  <a:cubicBezTo>
                    <a:pt x="-504" y="11837"/>
                    <a:pt x="449" y="13020"/>
                    <a:pt x="1720" y="13612"/>
                  </a:cubicBezTo>
                  <a:cubicBezTo>
                    <a:pt x="2990" y="14204"/>
                    <a:pt x="4578" y="14204"/>
                    <a:pt x="7596" y="12724"/>
                  </a:cubicBezTo>
                  <a:cubicBezTo>
                    <a:pt x="10614" y="11245"/>
                    <a:pt x="15061" y="8286"/>
                    <a:pt x="17602" y="6067"/>
                  </a:cubicBezTo>
                  <a:cubicBezTo>
                    <a:pt x="20143" y="3847"/>
                    <a:pt x="20778" y="2368"/>
                    <a:pt x="19984" y="1332"/>
                  </a:cubicBezTo>
                  <a:cubicBezTo>
                    <a:pt x="19190" y="297"/>
                    <a:pt x="16967" y="-295"/>
                    <a:pt x="15537" y="149"/>
                  </a:cubicBezTo>
                  <a:cubicBezTo>
                    <a:pt x="14108" y="593"/>
                    <a:pt x="13472" y="2072"/>
                    <a:pt x="13631" y="3404"/>
                  </a:cubicBezTo>
                  <a:cubicBezTo>
                    <a:pt x="13790" y="4735"/>
                    <a:pt x="14743" y="5919"/>
                    <a:pt x="16172" y="7842"/>
                  </a:cubicBezTo>
                  <a:cubicBezTo>
                    <a:pt x="17602" y="9765"/>
                    <a:pt x="19508" y="12428"/>
                    <a:pt x="20302" y="14500"/>
                  </a:cubicBezTo>
                  <a:cubicBezTo>
                    <a:pt x="21096" y="16571"/>
                    <a:pt x="20778" y="18050"/>
                    <a:pt x="19031" y="19086"/>
                  </a:cubicBezTo>
                  <a:cubicBezTo>
                    <a:pt x="17284" y="20121"/>
                    <a:pt x="14108" y="20713"/>
                    <a:pt x="10931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051800" y="442595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058150" y="4325055"/>
              <a:ext cx="317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123828" y="4362450"/>
              <a:ext cx="10312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600" fill="norm" stroke="1" extrusionOk="0">
                  <a:moveTo>
                    <a:pt x="13280" y="0"/>
                  </a:moveTo>
                  <a:cubicBezTo>
                    <a:pt x="11203" y="0"/>
                    <a:pt x="9126" y="0"/>
                    <a:pt x="6841" y="0"/>
                  </a:cubicBezTo>
                  <a:cubicBezTo>
                    <a:pt x="4557" y="0"/>
                    <a:pt x="2064" y="0"/>
                    <a:pt x="818" y="720"/>
                  </a:cubicBezTo>
                  <a:cubicBezTo>
                    <a:pt x="-428" y="1440"/>
                    <a:pt x="-428" y="2880"/>
                    <a:pt x="2064" y="4608"/>
                  </a:cubicBezTo>
                  <a:cubicBezTo>
                    <a:pt x="4557" y="6336"/>
                    <a:pt x="9541" y="8352"/>
                    <a:pt x="12864" y="9936"/>
                  </a:cubicBezTo>
                  <a:cubicBezTo>
                    <a:pt x="16187" y="11520"/>
                    <a:pt x="17849" y="12672"/>
                    <a:pt x="19095" y="14112"/>
                  </a:cubicBezTo>
                  <a:cubicBezTo>
                    <a:pt x="20341" y="15552"/>
                    <a:pt x="21172" y="17280"/>
                    <a:pt x="18264" y="18576"/>
                  </a:cubicBezTo>
                  <a:cubicBezTo>
                    <a:pt x="15357" y="19872"/>
                    <a:pt x="8710" y="20736"/>
                    <a:pt x="20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778585" y="4350220"/>
              <a:ext cx="101393" cy="18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02" fill="norm" stroke="1" extrusionOk="0">
                  <a:moveTo>
                    <a:pt x="20147" y="6648"/>
                  </a:moveTo>
                  <a:cubicBezTo>
                    <a:pt x="20579" y="5407"/>
                    <a:pt x="21011" y="4166"/>
                    <a:pt x="20363" y="3173"/>
                  </a:cubicBezTo>
                  <a:cubicBezTo>
                    <a:pt x="19715" y="2179"/>
                    <a:pt x="17987" y="1435"/>
                    <a:pt x="15827" y="938"/>
                  </a:cubicBezTo>
                  <a:cubicBezTo>
                    <a:pt x="13667" y="442"/>
                    <a:pt x="11075" y="193"/>
                    <a:pt x="8699" y="69"/>
                  </a:cubicBezTo>
                  <a:cubicBezTo>
                    <a:pt x="6323" y="-55"/>
                    <a:pt x="4163" y="-55"/>
                    <a:pt x="2435" y="442"/>
                  </a:cubicBezTo>
                  <a:cubicBezTo>
                    <a:pt x="707" y="938"/>
                    <a:pt x="-589" y="1931"/>
                    <a:pt x="275" y="3297"/>
                  </a:cubicBezTo>
                  <a:cubicBezTo>
                    <a:pt x="1139" y="4662"/>
                    <a:pt x="4163" y="6400"/>
                    <a:pt x="7403" y="8511"/>
                  </a:cubicBezTo>
                  <a:cubicBezTo>
                    <a:pt x="10643" y="10621"/>
                    <a:pt x="14099" y="13104"/>
                    <a:pt x="15611" y="14966"/>
                  </a:cubicBezTo>
                  <a:cubicBezTo>
                    <a:pt x="17123" y="16828"/>
                    <a:pt x="16691" y="18069"/>
                    <a:pt x="15395" y="19062"/>
                  </a:cubicBezTo>
                  <a:cubicBezTo>
                    <a:pt x="14099" y="20055"/>
                    <a:pt x="11939" y="20800"/>
                    <a:pt x="9779" y="21173"/>
                  </a:cubicBezTo>
                  <a:cubicBezTo>
                    <a:pt x="7619" y="21545"/>
                    <a:pt x="5459" y="21545"/>
                    <a:pt x="5243" y="20552"/>
                  </a:cubicBezTo>
                  <a:cubicBezTo>
                    <a:pt x="5027" y="19559"/>
                    <a:pt x="6755" y="17573"/>
                    <a:pt x="8267" y="16331"/>
                  </a:cubicBezTo>
                  <a:cubicBezTo>
                    <a:pt x="9779" y="15090"/>
                    <a:pt x="11075" y="14593"/>
                    <a:pt x="12371" y="14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878094" y="4352019"/>
              <a:ext cx="424656" cy="18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0976" fill="norm" stroke="1" extrusionOk="0">
                  <a:moveTo>
                    <a:pt x="7697" y="3380"/>
                  </a:moveTo>
                  <a:cubicBezTo>
                    <a:pt x="7375" y="2167"/>
                    <a:pt x="7053" y="953"/>
                    <a:pt x="6569" y="347"/>
                  </a:cubicBezTo>
                  <a:cubicBezTo>
                    <a:pt x="6085" y="-260"/>
                    <a:pt x="5441" y="-260"/>
                    <a:pt x="4420" y="1924"/>
                  </a:cubicBezTo>
                  <a:cubicBezTo>
                    <a:pt x="3399" y="4109"/>
                    <a:pt x="2002" y="8477"/>
                    <a:pt x="1196" y="11389"/>
                  </a:cubicBezTo>
                  <a:cubicBezTo>
                    <a:pt x="390" y="14302"/>
                    <a:pt x="175" y="15758"/>
                    <a:pt x="67" y="17093"/>
                  </a:cubicBezTo>
                  <a:cubicBezTo>
                    <a:pt x="-40" y="18428"/>
                    <a:pt x="-40" y="19641"/>
                    <a:pt x="229" y="20369"/>
                  </a:cubicBezTo>
                  <a:cubicBezTo>
                    <a:pt x="497" y="21097"/>
                    <a:pt x="1035" y="21340"/>
                    <a:pt x="1679" y="20127"/>
                  </a:cubicBezTo>
                  <a:cubicBezTo>
                    <a:pt x="2324" y="18913"/>
                    <a:pt x="3076" y="16243"/>
                    <a:pt x="3560" y="14059"/>
                  </a:cubicBezTo>
                  <a:cubicBezTo>
                    <a:pt x="4044" y="11875"/>
                    <a:pt x="4259" y="10176"/>
                    <a:pt x="4366" y="9933"/>
                  </a:cubicBezTo>
                  <a:cubicBezTo>
                    <a:pt x="4473" y="9691"/>
                    <a:pt x="4473" y="10904"/>
                    <a:pt x="4473" y="12118"/>
                  </a:cubicBezTo>
                  <a:cubicBezTo>
                    <a:pt x="4473" y="13331"/>
                    <a:pt x="4473" y="14544"/>
                    <a:pt x="4420" y="15758"/>
                  </a:cubicBezTo>
                  <a:cubicBezTo>
                    <a:pt x="4366" y="16971"/>
                    <a:pt x="4259" y="18185"/>
                    <a:pt x="4420" y="19156"/>
                  </a:cubicBezTo>
                  <a:cubicBezTo>
                    <a:pt x="4581" y="20127"/>
                    <a:pt x="5011" y="20855"/>
                    <a:pt x="5656" y="20127"/>
                  </a:cubicBezTo>
                  <a:cubicBezTo>
                    <a:pt x="6300" y="19398"/>
                    <a:pt x="7160" y="17214"/>
                    <a:pt x="7697" y="15394"/>
                  </a:cubicBezTo>
                  <a:cubicBezTo>
                    <a:pt x="8235" y="13574"/>
                    <a:pt x="8450" y="12118"/>
                    <a:pt x="8718" y="10661"/>
                  </a:cubicBezTo>
                  <a:cubicBezTo>
                    <a:pt x="8987" y="9205"/>
                    <a:pt x="9309" y="7749"/>
                    <a:pt x="9417" y="7628"/>
                  </a:cubicBezTo>
                  <a:cubicBezTo>
                    <a:pt x="9524" y="7506"/>
                    <a:pt x="9417" y="8720"/>
                    <a:pt x="9309" y="10055"/>
                  </a:cubicBezTo>
                  <a:cubicBezTo>
                    <a:pt x="9202" y="11389"/>
                    <a:pt x="9094" y="12846"/>
                    <a:pt x="8987" y="14180"/>
                  </a:cubicBezTo>
                  <a:cubicBezTo>
                    <a:pt x="8879" y="15515"/>
                    <a:pt x="8772" y="16729"/>
                    <a:pt x="8879" y="16607"/>
                  </a:cubicBezTo>
                  <a:cubicBezTo>
                    <a:pt x="8987" y="16486"/>
                    <a:pt x="9309" y="15030"/>
                    <a:pt x="9632" y="13695"/>
                  </a:cubicBezTo>
                  <a:cubicBezTo>
                    <a:pt x="9954" y="12360"/>
                    <a:pt x="10276" y="11147"/>
                    <a:pt x="10706" y="9933"/>
                  </a:cubicBezTo>
                  <a:cubicBezTo>
                    <a:pt x="11136" y="8720"/>
                    <a:pt x="11673" y="7506"/>
                    <a:pt x="11942" y="7506"/>
                  </a:cubicBezTo>
                  <a:cubicBezTo>
                    <a:pt x="12211" y="7506"/>
                    <a:pt x="12211" y="8720"/>
                    <a:pt x="12157" y="9933"/>
                  </a:cubicBezTo>
                  <a:cubicBezTo>
                    <a:pt x="12103" y="11147"/>
                    <a:pt x="11996" y="12360"/>
                    <a:pt x="12157" y="12482"/>
                  </a:cubicBezTo>
                  <a:cubicBezTo>
                    <a:pt x="12318" y="12603"/>
                    <a:pt x="12748" y="11632"/>
                    <a:pt x="13178" y="11632"/>
                  </a:cubicBezTo>
                  <a:cubicBezTo>
                    <a:pt x="13608" y="11632"/>
                    <a:pt x="14038" y="12603"/>
                    <a:pt x="14414" y="13695"/>
                  </a:cubicBezTo>
                  <a:cubicBezTo>
                    <a:pt x="14790" y="14787"/>
                    <a:pt x="15112" y="16001"/>
                    <a:pt x="15542" y="16607"/>
                  </a:cubicBezTo>
                  <a:cubicBezTo>
                    <a:pt x="15972" y="17214"/>
                    <a:pt x="16509" y="17214"/>
                    <a:pt x="17208" y="16365"/>
                  </a:cubicBezTo>
                  <a:cubicBezTo>
                    <a:pt x="17906" y="15515"/>
                    <a:pt x="18766" y="13816"/>
                    <a:pt x="19303" y="12360"/>
                  </a:cubicBezTo>
                  <a:cubicBezTo>
                    <a:pt x="19841" y="10904"/>
                    <a:pt x="20056" y="9691"/>
                    <a:pt x="20217" y="8356"/>
                  </a:cubicBezTo>
                  <a:cubicBezTo>
                    <a:pt x="20378" y="7021"/>
                    <a:pt x="20485" y="5565"/>
                    <a:pt x="20217" y="4837"/>
                  </a:cubicBezTo>
                  <a:cubicBezTo>
                    <a:pt x="19948" y="4109"/>
                    <a:pt x="19303" y="4109"/>
                    <a:pt x="18605" y="5079"/>
                  </a:cubicBezTo>
                  <a:cubicBezTo>
                    <a:pt x="17906" y="6050"/>
                    <a:pt x="17154" y="7992"/>
                    <a:pt x="16724" y="9812"/>
                  </a:cubicBezTo>
                  <a:cubicBezTo>
                    <a:pt x="16294" y="11632"/>
                    <a:pt x="16187" y="13331"/>
                    <a:pt x="16348" y="14544"/>
                  </a:cubicBezTo>
                  <a:cubicBezTo>
                    <a:pt x="16509" y="15758"/>
                    <a:pt x="16939" y="16486"/>
                    <a:pt x="17853" y="16850"/>
                  </a:cubicBezTo>
                  <a:cubicBezTo>
                    <a:pt x="18766" y="17214"/>
                    <a:pt x="20163" y="17214"/>
                    <a:pt x="21560" y="17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719692" y="4294337"/>
              <a:ext cx="264859" cy="15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4" fill="norm" stroke="1" extrusionOk="0">
                  <a:moveTo>
                    <a:pt x="14970" y="14452"/>
                  </a:moveTo>
                  <a:cubicBezTo>
                    <a:pt x="12929" y="11284"/>
                    <a:pt x="10888" y="8116"/>
                    <a:pt x="8932" y="6820"/>
                  </a:cubicBezTo>
                  <a:cubicBezTo>
                    <a:pt x="6976" y="5524"/>
                    <a:pt x="5105" y="6100"/>
                    <a:pt x="3660" y="7684"/>
                  </a:cubicBezTo>
                  <a:cubicBezTo>
                    <a:pt x="2214" y="9268"/>
                    <a:pt x="1194" y="11860"/>
                    <a:pt x="598" y="13876"/>
                  </a:cubicBezTo>
                  <a:cubicBezTo>
                    <a:pt x="3" y="15892"/>
                    <a:pt x="-167" y="17332"/>
                    <a:pt x="173" y="18340"/>
                  </a:cubicBezTo>
                  <a:cubicBezTo>
                    <a:pt x="513" y="19348"/>
                    <a:pt x="1364" y="19924"/>
                    <a:pt x="2894" y="18772"/>
                  </a:cubicBezTo>
                  <a:cubicBezTo>
                    <a:pt x="4425" y="17620"/>
                    <a:pt x="6636" y="14740"/>
                    <a:pt x="7997" y="12292"/>
                  </a:cubicBezTo>
                  <a:cubicBezTo>
                    <a:pt x="9357" y="9844"/>
                    <a:pt x="9868" y="7828"/>
                    <a:pt x="10123" y="7540"/>
                  </a:cubicBezTo>
                  <a:cubicBezTo>
                    <a:pt x="10378" y="7252"/>
                    <a:pt x="10378" y="8692"/>
                    <a:pt x="10378" y="10132"/>
                  </a:cubicBezTo>
                  <a:cubicBezTo>
                    <a:pt x="10378" y="11572"/>
                    <a:pt x="10378" y="13012"/>
                    <a:pt x="10463" y="14740"/>
                  </a:cubicBezTo>
                  <a:cubicBezTo>
                    <a:pt x="10548" y="16468"/>
                    <a:pt x="10718" y="18484"/>
                    <a:pt x="12164" y="18628"/>
                  </a:cubicBezTo>
                  <a:cubicBezTo>
                    <a:pt x="13609" y="18772"/>
                    <a:pt x="16331" y="17044"/>
                    <a:pt x="18116" y="14884"/>
                  </a:cubicBezTo>
                  <a:cubicBezTo>
                    <a:pt x="19902" y="12724"/>
                    <a:pt x="20753" y="10132"/>
                    <a:pt x="21093" y="7540"/>
                  </a:cubicBezTo>
                  <a:cubicBezTo>
                    <a:pt x="21433" y="4948"/>
                    <a:pt x="21263" y="2356"/>
                    <a:pt x="20668" y="1060"/>
                  </a:cubicBezTo>
                  <a:cubicBezTo>
                    <a:pt x="20072" y="-236"/>
                    <a:pt x="19052" y="-236"/>
                    <a:pt x="18372" y="484"/>
                  </a:cubicBezTo>
                  <a:cubicBezTo>
                    <a:pt x="17691" y="1204"/>
                    <a:pt x="17351" y="2644"/>
                    <a:pt x="17606" y="4084"/>
                  </a:cubicBezTo>
                  <a:cubicBezTo>
                    <a:pt x="17861" y="5524"/>
                    <a:pt x="18712" y="6964"/>
                    <a:pt x="19477" y="8260"/>
                  </a:cubicBezTo>
                  <a:cubicBezTo>
                    <a:pt x="20242" y="9556"/>
                    <a:pt x="20923" y="10708"/>
                    <a:pt x="21178" y="12580"/>
                  </a:cubicBezTo>
                  <a:cubicBezTo>
                    <a:pt x="21433" y="14452"/>
                    <a:pt x="21263" y="17044"/>
                    <a:pt x="20157" y="18628"/>
                  </a:cubicBezTo>
                  <a:cubicBezTo>
                    <a:pt x="19052" y="20212"/>
                    <a:pt x="17011" y="20788"/>
                    <a:pt x="1497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585450" y="4254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0373783" y="4139070"/>
              <a:ext cx="308135" cy="36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38" fill="norm" stroke="1" extrusionOk="0">
                  <a:moveTo>
                    <a:pt x="5918" y="1574"/>
                  </a:moveTo>
                  <a:cubicBezTo>
                    <a:pt x="5918" y="820"/>
                    <a:pt x="5918" y="67"/>
                    <a:pt x="5696" y="4"/>
                  </a:cubicBezTo>
                  <a:cubicBezTo>
                    <a:pt x="5474" y="-59"/>
                    <a:pt x="5030" y="569"/>
                    <a:pt x="4142" y="2767"/>
                  </a:cubicBezTo>
                  <a:cubicBezTo>
                    <a:pt x="3255" y="4964"/>
                    <a:pt x="1923" y="8732"/>
                    <a:pt x="1110" y="11808"/>
                  </a:cubicBezTo>
                  <a:cubicBezTo>
                    <a:pt x="296" y="14885"/>
                    <a:pt x="0" y="17271"/>
                    <a:pt x="0" y="18778"/>
                  </a:cubicBezTo>
                  <a:cubicBezTo>
                    <a:pt x="0" y="20285"/>
                    <a:pt x="296" y="20913"/>
                    <a:pt x="814" y="21227"/>
                  </a:cubicBezTo>
                  <a:cubicBezTo>
                    <a:pt x="1332" y="21541"/>
                    <a:pt x="2071" y="21541"/>
                    <a:pt x="3477" y="20976"/>
                  </a:cubicBezTo>
                  <a:cubicBezTo>
                    <a:pt x="4882" y="20411"/>
                    <a:pt x="6953" y="19281"/>
                    <a:pt x="8433" y="18213"/>
                  </a:cubicBezTo>
                  <a:cubicBezTo>
                    <a:pt x="9912" y="17146"/>
                    <a:pt x="10800" y="16141"/>
                    <a:pt x="11244" y="15325"/>
                  </a:cubicBezTo>
                  <a:cubicBezTo>
                    <a:pt x="11688" y="14508"/>
                    <a:pt x="11688" y="13881"/>
                    <a:pt x="11318" y="13378"/>
                  </a:cubicBezTo>
                  <a:cubicBezTo>
                    <a:pt x="10948" y="12876"/>
                    <a:pt x="10208" y="12499"/>
                    <a:pt x="9468" y="12311"/>
                  </a:cubicBezTo>
                  <a:cubicBezTo>
                    <a:pt x="8729" y="12122"/>
                    <a:pt x="7989" y="12122"/>
                    <a:pt x="7323" y="12311"/>
                  </a:cubicBezTo>
                  <a:cubicBezTo>
                    <a:pt x="6658" y="12499"/>
                    <a:pt x="6066" y="12876"/>
                    <a:pt x="5474" y="13378"/>
                  </a:cubicBezTo>
                  <a:cubicBezTo>
                    <a:pt x="4882" y="13881"/>
                    <a:pt x="4290" y="14508"/>
                    <a:pt x="3921" y="15136"/>
                  </a:cubicBezTo>
                  <a:cubicBezTo>
                    <a:pt x="3551" y="15764"/>
                    <a:pt x="3403" y="16392"/>
                    <a:pt x="3699" y="16832"/>
                  </a:cubicBezTo>
                  <a:cubicBezTo>
                    <a:pt x="3995" y="17271"/>
                    <a:pt x="4734" y="17522"/>
                    <a:pt x="5918" y="17146"/>
                  </a:cubicBezTo>
                  <a:cubicBezTo>
                    <a:pt x="7101" y="16769"/>
                    <a:pt x="8729" y="15764"/>
                    <a:pt x="9764" y="14885"/>
                  </a:cubicBezTo>
                  <a:cubicBezTo>
                    <a:pt x="10800" y="14006"/>
                    <a:pt x="11244" y="13253"/>
                    <a:pt x="11244" y="13127"/>
                  </a:cubicBezTo>
                  <a:cubicBezTo>
                    <a:pt x="11244" y="13001"/>
                    <a:pt x="10800" y="13504"/>
                    <a:pt x="10430" y="14383"/>
                  </a:cubicBezTo>
                  <a:cubicBezTo>
                    <a:pt x="10060" y="15262"/>
                    <a:pt x="9764" y="16518"/>
                    <a:pt x="9838" y="17397"/>
                  </a:cubicBezTo>
                  <a:cubicBezTo>
                    <a:pt x="9912" y="18276"/>
                    <a:pt x="10356" y="18778"/>
                    <a:pt x="11096" y="19029"/>
                  </a:cubicBezTo>
                  <a:cubicBezTo>
                    <a:pt x="11836" y="19281"/>
                    <a:pt x="12871" y="19281"/>
                    <a:pt x="13981" y="18778"/>
                  </a:cubicBezTo>
                  <a:cubicBezTo>
                    <a:pt x="15090" y="18276"/>
                    <a:pt x="16274" y="17271"/>
                    <a:pt x="17014" y="16455"/>
                  </a:cubicBezTo>
                  <a:cubicBezTo>
                    <a:pt x="17753" y="15639"/>
                    <a:pt x="18049" y="15011"/>
                    <a:pt x="18345" y="14383"/>
                  </a:cubicBezTo>
                  <a:cubicBezTo>
                    <a:pt x="18641" y="13755"/>
                    <a:pt x="18937" y="13127"/>
                    <a:pt x="18863" y="12562"/>
                  </a:cubicBezTo>
                  <a:cubicBezTo>
                    <a:pt x="18789" y="11997"/>
                    <a:pt x="18345" y="11494"/>
                    <a:pt x="17975" y="11557"/>
                  </a:cubicBezTo>
                  <a:cubicBezTo>
                    <a:pt x="17605" y="11620"/>
                    <a:pt x="17310" y="12248"/>
                    <a:pt x="17310" y="12876"/>
                  </a:cubicBezTo>
                  <a:cubicBezTo>
                    <a:pt x="17310" y="13504"/>
                    <a:pt x="17605" y="14132"/>
                    <a:pt x="18271" y="14948"/>
                  </a:cubicBezTo>
                  <a:cubicBezTo>
                    <a:pt x="18937" y="15764"/>
                    <a:pt x="19973" y="16769"/>
                    <a:pt x="20638" y="17585"/>
                  </a:cubicBezTo>
                  <a:cubicBezTo>
                    <a:pt x="21304" y="18401"/>
                    <a:pt x="21600" y="19029"/>
                    <a:pt x="21526" y="19594"/>
                  </a:cubicBezTo>
                  <a:cubicBezTo>
                    <a:pt x="21452" y="20160"/>
                    <a:pt x="21008" y="20662"/>
                    <a:pt x="20195" y="20976"/>
                  </a:cubicBezTo>
                  <a:cubicBezTo>
                    <a:pt x="19381" y="21290"/>
                    <a:pt x="18197" y="21415"/>
                    <a:pt x="17532" y="21101"/>
                  </a:cubicBezTo>
                  <a:cubicBezTo>
                    <a:pt x="16866" y="20788"/>
                    <a:pt x="16718" y="20034"/>
                    <a:pt x="17014" y="19155"/>
                  </a:cubicBezTo>
                  <a:cubicBezTo>
                    <a:pt x="17310" y="18276"/>
                    <a:pt x="18049" y="17271"/>
                    <a:pt x="18789" y="16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826750" y="4113670"/>
              <a:ext cx="61484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44" fill="norm" stroke="1" extrusionOk="0">
                  <a:moveTo>
                    <a:pt x="8640" y="1495"/>
                  </a:moveTo>
                  <a:cubicBezTo>
                    <a:pt x="12960" y="779"/>
                    <a:pt x="17280" y="63"/>
                    <a:pt x="19440" y="4"/>
                  </a:cubicBezTo>
                  <a:cubicBezTo>
                    <a:pt x="21600" y="-56"/>
                    <a:pt x="21600" y="541"/>
                    <a:pt x="18000" y="2569"/>
                  </a:cubicBezTo>
                  <a:cubicBezTo>
                    <a:pt x="14400" y="4598"/>
                    <a:pt x="7200" y="8059"/>
                    <a:pt x="3600" y="11460"/>
                  </a:cubicBezTo>
                  <a:cubicBezTo>
                    <a:pt x="0" y="14861"/>
                    <a:pt x="0" y="18203"/>
                    <a:pt x="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774475" y="4311650"/>
              <a:ext cx="21737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506" y="21600"/>
                  </a:moveTo>
                  <a:cubicBezTo>
                    <a:pt x="2429" y="20880"/>
                    <a:pt x="352" y="20160"/>
                    <a:pt x="41" y="19440"/>
                  </a:cubicBezTo>
                  <a:cubicBezTo>
                    <a:pt x="-271" y="18720"/>
                    <a:pt x="1183" y="18000"/>
                    <a:pt x="5025" y="14760"/>
                  </a:cubicBezTo>
                  <a:cubicBezTo>
                    <a:pt x="8867" y="11520"/>
                    <a:pt x="15098" y="5760"/>
                    <a:pt x="21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1178395" y="4191483"/>
              <a:ext cx="169055" cy="28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68" fill="norm" stroke="1" extrusionOk="0">
                  <a:moveTo>
                    <a:pt x="3698" y="5723"/>
                  </a:moveTo>
                  <a:cubicBezTo>
                    <a:pt x="2098" y="4923"/>
                    <a:pt x="498" y="4123"/>
                    <a:pt x="98" y="3403"/>
                  </a:cubicBezTo>
                  <a:cubicBezTo>
                    <a:pt x="-302" y="2683"/>
                    <a:pt x="498" y="2043"/>
                    <a:pt x="2898" y="1323"/>
                  </a:cubicBezTo>
                  <a:cubicBezTo>
                    <a:pt x="5298" y="603"/>
                    <a:pt x="9298" y="-197"/>
                    <a:pt x="11965" y="43"/>
                  </a:cubicBezTo>
                  <a:cubicBezTo>
                    <a:pt x="14631" y="283"/>
                    <a:pt x="15965" y="1563"/>
                    <a:pt x="15298" y="4123"/>
                  </a:cubicBezTo>
                  <a:cubicBezTo>
                    <a:pt x="14631" y="6683"/>
                    <a:pt x="11965" y="10523"/>
                    <a:pt x="9698" y="13083"/>
                  </a:cubicBezTo>
                  <a:cubicBezTo>
                    <a:pt x="7431" y="15643"/>
                    <a:pt x="5565" y="16923"/>
                    <a:pt x="4231" y="17883"/>
                  </a:cubicBezTo>
                  <a:cubicBezTo>
                    <a:pt x="2898" y="18843"/>
                    <a:pt x="2098" y="19483"/>
                    <a:pt x="2098" y="20123"/>
                  </a:cubicBezTo>
                  <a:cubicBezTo>
                    <a:pt x="2098" y="20763"/>
                    <a:pt x="2898" y="21403"/>
                    <a:pt x="6231" y="21243"/>
                  </a:cubicBezTo>
                  <a:cubicBezTo>
                    <a:pt x="9565" y="21083"/>
                    <a:pt x="15431" y="20123"/>
                    <a:pt x="21298" y="1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1431008" y="4362450"/>
              <a:ext cx="176792" cy="8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59" fill="norm" stroke="1" extrusionOk="0">
                  <a:moveTo>
                    <a:pt x="6049" y="1543"/>
                  </a:moveTo>
                  <a:cubicBezTo>
                    <a:pt x="4764" y="1543"/>
                    <a:pt x="3478" y="1543"/>
                    <a:pt x="2449" y="2571"/>
                  </a:cubicBezTo>
                  <a:cubicBezTo>
                    <a:pt x="1421" y="3600"/>
                    <a:pt x="649" y="5657"/>
                    <a:pt x="264" y="8229"/>
                  </a:cubicBezTo>
                  <a:cubicBezTo>
                    <a:pt x="-122" y="10800"/>
                    <a:pt x="-122" y="13886"/>
                    <a:pt x="521" y="15686"/>
                  </a:cubicBezTo>
                  <a:cubicBezTo>
                    <a:pt x="1164" y="17486"/>
                    <a:pt x="2449" y="18000"/>
                    <a:pt x="3607" y="17486"/>
                  </a:cubicBezTo>
                  <a:cubicBezTo>
                    <a:pt x="4764" y="16971"/>
                    <a:pt x="5792" y="15429"/>
                    <a:pt x="6692" y="13371"/>
                  </a:cubicBezTo>
                  <a:cubicBezTo>
                    <a:pt x="7592" y="11314"/>
                    <a:pt x="8364" y="8743"/>
                    <a:pt x="8749" y="8743"/>
                  </a:cubicBezTo>
                  <a:cubicBezTo>
                    <a:pt x="9135" y="8743"/>
                    <a:pt x="9135" y="11314"/>
                    <a:pt x="9264" y="13886"/>
                  </a:cubicBezTo>
                  <a:cubicBezTo>
                    <a:pt x="9392" y="16457"/>
                    <a:pt x="9649" y="19029"/>
                    <a:pt x="10421" y="20314"/>
                  </a:cubicBezTo>
                  <a:cubicBezTo>
                    <a:pt x="11192" y="21600"/>
                    <a:pt x="12478" y="21600"/>
                    <a:pt x="14021" y="19029"/>
                  </a:cubicBezTo>
                  <a:cubicBezTo>
                    <a:pt x="15564" y="16457"/>
                    <a:pt x="17364" y="11314"/>
                    <a:pt x="18649" y="7714"/>
                  </a:cubicBezTo>
                  <a:cubicBezTo>
                    <a:pt x="19935" y="4114"/>
                    <a:pt x="20707" y="2057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1626850" y="4334532"/>
              <a:ext cx="107950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5501"/>
                  </a:moveTo>
                  <a:cubicBezTo>
                    <a:pt x="2118" y="15887"/>
                    <a:pt x="4235" y="16273"/>
                    <a:pt x="7412" y="14730"/>
                  </a:cubicBezTo>
                  <a:cubicBezTo>
                    <a:pt x="10588" y="13187"/>
                    <a:pt x="14824" y="9716"/>
                    <a:pt x="16941" y="7016"/>
                  </a:cubicBezTo>
                  <a:cubicBezTo>
                    <a:pt x="19059" y="4316"/>
                    <a:pt x="19059" y="2387"/>
                    <a:pt x="17576" y="1230"/>
                  </a:cubicBezTo>
                  <a:cubicBezTo>
                    <a:pt x="16094" y="73"/>
                    <a:pt x="13129" y="-313"/>
                    <a:pt x="10800" y="266"/>
                  </a:cubicBezTo>
                  <a:cubicBezTo>
                    <a:pt x="8471" y="844"/>
                    <a:pt x="6776" y="2387"/>
                    <a:pt x="5506" y="5473"/>
                  </a:cubicBezTo>
                  <a:cubicBezTo>
                    <a:pt x="4235" y="8558"/>
                    <a:pt x="3388" y="13187"/>
                    <a:pt x="3812" y="16080"/>
                  </a:cubicBezTo>
                  <a:cubicBezTo>
                    <a:pt x="4235" y="18973"/>
                    <a:pt x="5929" y="20130"/>
                    <a:pt x="9106" y="20708"/>
                  </a:cubicBezTo>
                  <a:cubicBezTo>
                    <a:pt x="12282" y="21287"/>
                    <a:pt x="16941" y="21287"/>
                    <a:pt x="21600" y="2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1768666" y="4332624"/>
              <a:ext cx="112184" cy="12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4483" y="14793"/>
                  </a:moveTo>
                  <a:cubicBezTo>
                    <a:pt x="8151" y="11913"/>
                    <a:pt x="11819" y="9033"/>
                    <a:pt x="13857" y="6513"/>
                  </a:cubicBezTo>
                  <a:cubicBezTo>
                    <a:pt x="15894" y="3993"/>
                    <a:pt x="16302" y="1833"/>
                    <a:pt x="15283" y="753"/>
                  </a:cubicBezTo>
                  <a:cubicBezTo>
                    <a:pt x="14264" y="-327"/>
                    <a:pt x="11819" y="-327"/>
                    <a:pt x="9170" y="1293"/>
                  </a:cubicBezTo>
                  <a:cubicBezTo>
                    <a:pt x="6521" y="2913"/>
                    <a:pt x="3668" y="6153"/>
                    <a:pt x="2038" y="8853"/>
                  </a:cubicBezTo>
                  <a:cubicBezTo>
                    <a:pt x="408" y="11553"/>
                    <a:pt x="0" y="13713"/>
                    <a:pt x="0" y="15693"/>
                  </a:cubicBezTo>
                  <a:cubicBezTo>
                    <a:pt x="0" y="17673"/>
                    <a:pt x="408" y="19473"/>
                    <a:pt x="1630" y="20373"/>
                  </a:cubicBezTo>
                  <a:cubicBezTo>
                    <a:pt x="2853" y="21273"/>
                    <a:pt x="4891" y="21273"/>
                    <a:pt x="8355" y="20013"/>
                  </a:cubicBezTo>
                  <a:cubicBezTo>
                    <a:pt x="11819" y="18753"/>
                    <a:pt x="16709" y="16233"/>
                    <a:pt x="21600" y="13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898171" y="4197094"/>
              <a:ext cx="68642" cy="2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47" fill="norm" stroke="1" extrusionOk="0">
                  <a:moveTo>
                    <a:pt x="8142" y="8905"/>
                  </a:moveTo>
                  <a:cubicBezTo>
                    <a:pt x="11319" y="6815"/>
                    <a:pt x="14495" y="4724"/>
                    <a:pt x="16719" y="3070"/>
                  </a:cubicBezTo>
                  <a:cubicBezTo>
                    <a:pt x="18942" y="1415"/>
                    <a:pt x="20213" y="195"/>
                    <a:pt x="20530" y="21"/>
                  </a:cubicBezTo>
                  <a:cubicBezTo>
                    <a:pt x="20848" y="-153"/>
                    <a:pt x="20213" y="718"/>
                    <a:pt x="16401" y="4028"/>
                  </a:cubicBezTo>
                  <a:cubicBezTo>
                    <a:pt x="12589" y="7337"/>
                    <a:pt x="5601" y="13086"/>
                    <a:pt x="2424" y="16395"/>
                  </a:cubicBezTo>
                  <a:cubicBezTo>
                    <a:pt x="-752" y="19705"/>
                    <a:pt x="-117" y="20576"/>
                    <a:pt x="51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919527" y="4317455"/>
              <a:ext cx="166776" cy="16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29" fill="norm" stroke="1" extrusionOk="0">
                  <a:moveTo>
                    <a:pt x="12076" y="5812"/>
                  </a:moveTo>
                  <a:cubicBezTo>
                    <a:pt x="11536" y="4445"/>
                    <a:pt x="10996" y="3078"/>
                    <a:pt x="10051" y="2121"/>
                  </a:cubicBezTo>
                  <a:cubicBezTo>
                    <a:pt x="9106" y="1164"/>
                    <a:pt x="7756" y="617"/>
                    <a:pt x="6001" y="1164"/>
                  </a:cubicBezTo>
                  <a:cubicBezTo>
                    <a:pt x="4246" y="1711"/>
                    <a:pt x="2086" y="3351"/>
                    <a:pt x="1006" y="4855"/>
                  </a:cubicBezTo>
                  <a:cubicBezTo>
                    <a:pt x="-74" y="6359"/>
                    <a:pt x="-74" y="7726"/>
                    <a:pt x="61" y="9093"/>
                  </a:cubicBezTo>
                  <a:cubicBezTo>
                    <a:pt x="196" y="10460"/>
                    <a:pt x="466" y="11827"/>
                    <a:pt x="1951" y="12511"/>
                  </a:cubicBezTo>
                  <a:cubicBezTo>
                    <a:pt x="3436" y="13194"/>
                    <a:pt x="6136" y="13194"/>
                    <a:pt x="8971" y="12374"/>
                  </a:cubicBezTo>
                  <a:cubicBezTo>
                    <a:pt x="11806" y="11554"/>
                    <a:pt x="14776" y="9913"/>
                    <a:pt x="16801" y="8546"/>
                  </a:cubicBezTo>
                  <a:cubicBezTo>
                    <a:pt x="18826" y="7179"/>
                    <a:pt x="19906" y="6086"/>
                    <a:pt x="20581" y="4855"/>
                  </a:cubicBezTo>
                  <a:cubicBezTo>
                    <a:pt x="21256" y="3625"/>
                    <a:pt x="21526" y="2258"/>
                    <a:pt x="20986" y="1301"/>
                  </a:cubicBezTo>
                  <a:cubicBezTo>
                    <a:pt x="20446" y="344"/>
                    <a:pt x="19096" y="-203"/>
                    <a:pt x="18016" y="70"/>
                  </a:cubicBezTo>
                  <a:cubicBezTo>
                    <a:pt x="16936" y="344"/>
                    <a:pt x="16126" y="1438"/>
                    <a:pt x="15856" y="2668"/>
                  </a:cubicBezTo>
                  <a:cubicBezTo>
                    <a:pt x="15586" y="3898"/>
                    <a:pt x="15856" y="5265"/>
                    <a:pt x="16666" y="7453"/>
                  </a:cubicBezTo>
                  <a:cubicBezTo>
                    <a:pt x="17476" y="9640"/>
                    <a:pt x="18826" y="12648"/>
                    <a:pt x="19366" y="14835"/>
                  </a:cubicBezTo>
                  <a:cubicBezTo>
                    <a:pt x="19906" y="17022"/>
                    <a:pt x="19636" y="18389"/>
                    <a:pt x="18556" y="19346"/>
                  </a:cubicBezTo>
                  <a:cubicBezTo>
                    <a:pt x="17476" y="20303"/>
                    <a:pt x="15586" y="20850"/>
                    <a:pt x="13966" y="21124"/>
                  </a:cubicBezTo>
                  <a:cubicBezTo>
                    <a:pt x="12346" y="21397"/>
                    <a:pt x="10996" y="21397"/>
                    <a:pt x="10186" y="21124"/>
                  </a:cubicBezTo>
                  <a:cubicBezTo>
                    <a:pt x="9376" y="20850"/>
                    <a:pt x="9106" y="20303"/>
                    <a:pt x="8836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2147549" y="45402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858543" y="4874683"/>
              <a:ext cx="240507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3003" y="1490"/>
                  </a:moveTo>
                  <a:cubicBezTo>
                    <a:pt x="14140" y="745"/>
                    <a:pt x="15276" y="0"/>
                    <a:pt x="15940" y="0"/>
                  </a:cubicBezTo>
                  <a:cubicBezTo>
                    <a:pt x="16603" y="0"/>
                    <a:pt x="16792" y="745"/>
                    <a:pt x="16129" y="2905"/>
                  </a:cubicBezTo>
                  <a:cubicBezTo>
                    <a:pt x="15466" y="5065"/>
                    <a:pt x="13950" y="8640"/>
                    <a:pt x="11961" y="11694"/>
                  </a:cubicBezTo>
                  <a:cubicBezTo>
                    <a:pt x="9971" y="14748"/>
                    <a:pt x="7508" y="17280"/>
                    <a:pt x="5708" y="18621"/>
                  </a:cubicBezTo>
                  <a:cubicBezTo>
                    <a:pt x="3908" y="19961"/>
                    <a:pt x="2771" y="20110"/>
                    <a:pt x="1918" y="19812"/>
                  </a:cubicBezTo>
                  <a:cubicBezTo>
                    <a:pt x="1066" y="19514"/>
                    <a:pt x="497" y="18770"/>
                    <a:pt x="213" y="17876"/>
                  </a:cubicBezTo>
                  <a:cubicBezTo>
                    <a:pt x="-71" y="16982"/>
                    <a:pt x="-71" y="15939"/>
                    <a:pt x="213" y="15120"/>
                  </a:cubicBezTo>
                  <a:cubicBezTo>
                    <a:pt x="497" y="14301"/>
                    <a:pt x="1066" y="13705"/>
                    <a:pt x="1824" y="13258"/>
                  </a:cubicBezTo>
                  <a:cubicBezTo>
                    <a:pt x="2582" y="12811"/>
                    <a:pt x="3529" y="12513"/>
                    <a:pt x="6371" y="13779"/>
                  </a:cubicBezTo>
                  <a:cubicBezTo>
                    <a:pt x="9213" y="15046"/>
                    <a:pt x="13950" y="17876"/>
                    <a:pt x="16792" y="19440"/>
                  </a:cubicBezTo>
                  <a:cubicBezTo>
                    <a:pt x="19634" y="21004"/>
                    <a:pt x="20582" y="21302"/>
                    <a:pt x="21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359400" y="505460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333999" y="51625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791199" y="526147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84" y="12302"/>
                    <a:pt x="10368" y="4448"/>
                    <a:pt x="13968" y="1502"/>
                  </a:cubicBezTo>
                  <a:cubicBezTo>
                    <a:pt x="17568" y="-1443"/>
                    <a:pt x="1958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949950" y="5249005"/>
              <a:ext cx="2984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055" y="12582"/>
                    <a:pt x="10111" y="4867"/>
                    <a:pt x="13711" y="1782"/>
                  </a:cubicBezTo>
                  <a:cubicBezTo>
                    <a:pt x="17311" y="-1304"/>
                    <a:pt x="1945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912783" y="5639270"/>
              <a:ext cx="289043" cy="28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7" fill="norm" stroke="1" extrusionOk="0">
                  <a:moveTo>
                    <a:pt x="2504" y="1898"/>
                  </a:moveTo>
                  <a:cubicBezTo>
                    <a:pt x="7043" y="1254"/>
                    <a:pt x="11583" y="609"/>
                    <a:pt x="14243" y="286"/>
                  </a:cubicBezTo>
                  <a:cubicBezTo>
                    <a:pt x="16904" y="-36"/>
                    <a:pt x="17687" y="-36"/>
                    <a:pt x="18626" y="45"/>
                  </a:cubicBezTo>
                  <a:cubicBezTo>
                    <a:pt x="19565" y="125"/>
                    <a:pt x="20661" y="286"/>
                    <a:pt x="21130" y="770"/>
                  </a:cubicBezTo>
                  <a:cubicBezTo>
                    <a:pt x="21600" y="1254"/>
                    <a:pt x="21443" y="2060"/>
                    <a:pt x="20191" y="3349"/>
                  </a:cubicBezTo>
                  <a:cubicBezTo>
                    <a:pt x="18939" y="4639"/>
                    <a:pt x="16591" y="6412"/>
                    <a:pt x="13304" y="8830"/>
                  </a:cubicBezTo>
                  <a:cubicBezTo>
                    <a:pt x="10017" y="11248"/>
                    <a:pt x="5791" y="14310"/>
                    <a:pt x="3287" y="16486"/>
                  </a:cubicBezTo>
                  <a:cubicBezTo>
                    <a:pt x="783" y="18663"/>
                    <a:pt x="0" y="19952"/>
                    <a:pt x="0" y="20677"/>
                  </a:cubicBezTo>
                  <a:cubicBezTo>
                    <a:pt x="0" y="21403"/>
                    <a:pt x="783" y="21564"/>
                    <a:pt x="3287" y="21322"/>
                  </a:cubicBezTo>
                  <a:cubicBezTo>
                    <a:pt x="5791" y="21080"/>
                    <a:pt x="10017" y="20436"/>
                    <a:pt x="12678" y="20033"/>
                  </a:cubicBezTo>
                  <a:cubicBezTo>
                    <a:pt x="15339" y="19630"/>
                    <a:pt x="16435" y="19468"/>
                    <a:pt x="17530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308600" y="5829300"/>
              <a:ext cx="139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641719" y="5626100"/>
              <a:ext cx="66931" cy="28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24" fill="norm" stroke="1" extrusionOk="0">
                  <a:moveTo>
                    <a:pt x="13244" y="0"/>
                  </a:moveTo>
                  <a:cubicBezTo>
                    <a:pt x="9869" y="3520"/>
                    <a:pt x="6494" y="7040"/>
                    <a:pt x="4131" y="10240"/>
                  </a:cubicBezTo>
                  <a:cubicBezTo>
                    <a:pt x="1769" y="13440"/>
                    <a:pt x="419" y="16320"/>
                    <a:pt x="82" y="18160"/>
                  </a:cubicBezTo>
                  <a:cubicBezTo>
                    <a:pt x="-256" y="20000"/>
                    <a:pt x="419" y="20800"/>
                    <a:pt x="2782" y="21200"/>
                  </a:cubicBezTo>
                  <a:cubicBezTo>
                    <a:pt x="5144" y="21600"/>
                    <a:pt x="9194" y="21600"/>
                    <a:pt x="12569" y="21360"/>
                  </a:cubicBezTo>
                  <a:cubicBezTo>
                    <a:pt x="15944" y="21120"/>
                    <a:pt x="18644" y="20640"/>
                    <a:pt x="21344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626100" y="5748456"/>
              <a:ext cx="352198" cy="15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68" fill="norm" stroke="1" extrusionOk="0">
                  <a:moveTo>
                    <a:pt x="0" y="9031"/>
                  </a:moveTo>
                  <a:cubicBezTo>
                    <a:pt x="2199" y="8470"/>
                    <a:pt x="4398" y="7909"/>
                    <a:pt x="6144" y="7769"/>
                  </a:cubicBezTo>
                  <a:cubicBezTo>
                    <a:pt x="7890" y="7629"/>
                    <a:pt x="9183" y="7909"/>
                    <a:pt x="10153" y="7208"/>
                  </a:cubicBezTo>
                  <a:cubicBezTo>
                    <a:pt x="11123" y="6506"/>
                    <a:pt x="11770" y="4823"/>
                    <a:pt x="11835" y="3561"/>
                  </a:cubicBezTo>
                  <a:cubicBezTo>
                    <a:pt x="11899" y="2299"/>
                    <a:pt x="11382" y="1457"/>
                    <a:pt x="10735" y="1457"/>
                  </a:cubicBezTo>
                  <a:cubicBezTo>
                    <a:pt x="10089" y="1457"/>
                    <a:pt x="9313" y="2299"/>
                    <a:pt x="8537" y="4122"/>
                  </a:cubicBezTo>
                  <a:cubicBezTo>
                    <a:pt x="7760" y="5945"/>
                    <a:pt x="6984" y="8751"/>
                    <a:pt x="6596" y="10855"/>
                  </a:cubicBezTo>
                  <a:cubicBezTo>
                    <a:pt x="6208" y="12958"/>
                    <a:pt x="6208" y="14361"/>
                    <a:pt x="6467" y="15483"/>
                  </a:cubicBezTo>
                  <a:cubicBezTo>
                    <a:pt x="6726" y="16605"/>
                    <a:pt x="7243" y="17447"/>
                    <a:pt x="8537" y="17587"/>
                  </a:cubicBezTo>
                  <a:cubicBezTo>
                    <a:pt x="9830" y="17727"/>
                    <a:pt x="11899" y="17166"/>
                    <a:pt x="13840" y="15062"/>
                  </a:cubicBezTo>
                  <a:cubicBezTo>
                    <a:pt x="15780" y="12958"/>
                    <a:pt x="17590" y="9312"/>
                    <a:pt x="18560" y="6787"/>
                  </a:cubicBezTo>
                  <a:cubicBezTo>
                    <a:pt x="19531" y="4262"/>
                    <a:pt x="19660" y="2860"/>
                    <a:pt x="19466" y="1738"/>
                  </a:cubicBezTo>
                  <a:cubicBezTo>
                    <a:pt x="19272" y="616"/>
                    <a:pt x="18754" y="-226"/>
                    <a:pt x="18366" y="55"/>
                  </a:cubicBezTo>
                  <a:cubicBezTo>
                    <a:pt x="17978" y="335"/>
                    <a:pt x="17720" y="1738"/>
                    <a:pt x="18043" y="3701"/>
                  </a:cubicBezTo>
                  <a:cubicBezTo>
                    <a:pt x="18366" y="5665"/>
                    <a:pt x="19272" y="8190"/>
                    <a:pt x="19919" y="10013"/>
                  </a:cubicBezTo>
                  <a:cubicBezTo>
                    <a:pt x="20565" y="11836"/>
                    <a:pt x="20953" y="12958"/>
                    <a:pt x="21212" y="14221"/>
                  </a:cubicBezTo>
                  <a:cubicBezTo>
                    <a:pt x="21471" y="15483"/>
                    <a:pt x="21600" y="16886"/>
                    <a:pt x="21471" y="18148"/>
                  </a:cubicBezTo>
                  <a:cubicBezTo>
                    <a:pt x="21341" y="19410"/>
                    <a:pt x="20953" y="20532"/>
                    <a:pt x="20242" y="20953"/>
                  </a:cubicBezTo>
                  <a:cubicBezTo>
                    <a:pt x="19531" y="21374"/>
                    <a:pt x="18496" y="21093"/>
                    <a:pt x="17461" y="20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120141" y="5562600"/>
              <a:ext cx="83809" cy="35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398" fill="norm" stroke="1" extrusionOk="0">
                  <a:moveTo>
                    <a:pt x="20860" y="0"/>
                  </a:moveTo>
                  <a:cubicBezTo>
                    <a:pt x="14011" y="4114"/>
                    <a:pt x="7162" y="8229"/>
                    <a:pt x="3475" y="11379"/>
                  </a:cubicBezTo>
                  <a:cubicBezTo>
                    <a:pt x="-213" y="14529"/>
                    <a:pt x="-740" y="16714"/>
                    <a:pt x="840" y="18321"/>
                  </a:cubicBezTo>
                  <a:cubicBezTo>
                    <a:pt x="2421" y="19929"/>
                    <a:pt x="6109" y="20957"/>
                    <a:pt x="9270" y="21279"/>
                  </a:cubicBezTo>
                  <a:cubicBezTo>
                    <a:pt x="12431" y="21600"/>
                    <a:pt x="15065" y="21214"/>
                    <a:pt x="17699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062509" y="5786966"/>
              <a:ext cx="21129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459" y="21600"/>
                  </a:moveTo>
                  <a:cubicBezTo>
                    <a:pt x="603" y="15709"/>
                    <a:pt x="-252" y="9818"/>
                    <a:pt x="69" y="5891"/>
                  </a:cubicBezTo>
                  <a:cubicBezTo>
                    <a:pt x="390" y="1964"/>
                    <a:pt x="1887" y="0"/>
                    <a:pt x="5629" y="0"/>
                  </a:cubicBezTo>
                  <a:cubicBezTo>
                    <a:pt x="9372" y="0"/>
                    <a:pt x="15360" y="1964"/>
                    <a:pt x="21348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242050" y="5848349"/>
              <a:ext cx="146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4500"/>
                    <a:pt x="14713" y="9000"/>
                    <a:pt x="11113" y="12600"/>
                  </a:cubicBezTo>
                  <a:cubicBezTo>
                    <a:pt x="7513" y="16200"/>
                    <a:pt x="3757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883400" y="5517876"/>
              <a:ext cx="81268" cy="35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6" fill="norm" stroke="1" extrusionOk="0">
                  <a:moveTo>
                    <a:pt x="0" y="10369"/>
                  </a:moveTo>
                  <a:cubicBezTo>
                    <a:pt x="3323" y="7813"/>
                    <a:pt x="6646" y="5257"/>
                    <a:pt x="9138" y="3723"/>
                  </a:cubicBezTo>
                  <a:cubicBezTo>
                    <a:pt x="11631" y="2190"/>
                    <a:pt x="13292" y="1678"/>
                    <a:pt x="15231" y="1103"/>
                  </a:cubicBezTo>
                  <a:cubicBezTo>
                    <a:pt x="17169" y="528"/>
                    <a:pt x="19385" y="-111"/>
                    <a:pt x="20492" y="17"/>
                  </a:cubicBezTo>
                  <a:cubicBezTo>
                    <a:pt x="21600" y="145"/>
                    <a:pt x="21600" y="1039"/>
                    <a:pt x="19938" y="3212"/>
                  </a:cubicBezTo>
                  <a:cubicBezTo>
                    <a:pt x="18277" y="5385"/>
                    <a:pt x="14954" y="8836"/>
                    <a:pt x="12738" y="11839"/>
                  </a:cubicBezTo>
                  <a:cubicBezTo>
                    <a:pt x="10523" y="14843"/>
                    <a:pt x="9415" y="17399"/>
                    <a:pt x="9415" y="18997"/>
                  </a:cubicBezTo>
                  <a:cubicBezTo>
                    <a:pt x="9415" y="20594"/>
                    <a:pt x="10523" y="21233"/>
                    <a:pt x="12185" y="21361"/>
                  </a:cubicBezTo>
                  <a:cubicBezTo>
                    <a:pt x="13846" y="21489"/>
                    <a:pt x="16062" y="21106"/>
                    <a:pt x="18277" y="20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820842" y="5727700"/>
              <a:ext cx="15145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666" y="21600"/>
                  </a:moveTo>
                  <a:cubicBezTo>
                    <a:pt x="766" y="18000"/>
                    <a:pt x="-134" y="14400"/>
                    <a:pt x="16" y="11250"/>
                  </a:cubicBezTo>
                  <a:cubicBezTo>
                    <a:pt x="166" y="8100"/>
                    <a:pt x="1366" y="5400"/>
                    <a:pt x="5116" y="3600"/>
                  </a:cubicBezTo>
                  <a:cubicBezTo>
                    <a:pt x="8866" y="1800"/>
                    <a:pt x="15166" y="90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061200" y="5772150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360829" y="5549900"/>
              <a:ext cx="81371" cy="30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3" fill="norm" stroke="1" extrusionOk="0">
                  <a:moveTo>
                    <a:pt x="21291" y="0"/>
                  </a:moveTo>
                  <a:cubicBezTo>
                    <a:pt x="16860" y="1479"/>
                    <a:pt x="12429" y="2959"/>
                    <a:pt x="8829" y="5400"/>
                  </a:cubicBezTo>
                  <a:cubicBezTo>
                    <a:pt x="5229" y="7841"/>
                    <a:pt x="2460" y="11244"/>
                    <a:pt x="1076" y="13907"/>
                  </a:cubicBezTo>
                  <a:cubicBezTo>
                    <a:pt x="-309" y="16570"/>
                    <a:pt x="-309" y="18493"/>
                    <a:pt x="799" y="19677"/>
                  </a:cubicBezTo>
                  <a:cubicBezTo>
                    <a:pt x="1906" y="20860"/>
                    <a:pt x="4122" y="21304"/>
                    <a:pt x="7445" y="21452"/>
                  </a:cubicBezTo>
                  <a:cubicBezTo>
                    <a:pt x="10768" y="21600"/>
                    <a:pt x="15199" y="21452"/>
                    <a:pt x="19629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321550" y="5730610"/>
              <a:ext cx="190500" cy="3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877"/>
                  </a:moveTo>
                  <a:cubicBezTo>
                    <a:pt x="5040" y="3336"/>
                    <a:pt x="10080" y="795"/>
                    <a:pt x="13320" y="159"/>
                  </a:cubicBezTo>
                  <a:cubicBezTo>
                    <a:pt x="16560" y="-476"/>
                    <a:pt x="18000" y="795"/>
                    <a:pt x="19080" y="3971"/>
                  </a:cubicBezTo>
                  <a:cubicBezTo>
                    <a:pt x="20160" y="7148"/>
                    <a:pt x="20880" y="12230"/>
                    <a:pt x="21240" y="15406"/>
                  </a:cubicBezTo>
                  <a:cubicBezTo>
                    <a:pt x="21600" y="18583"/>
                    <a:pt x="21600" y="19853"/>
                    <a:pt x="21600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519915" y="5697272"/>
              <a:ext cx="267266" cy="16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22" fill="norm" stroke="1" extrusionOk="0">
                  <a:moveTo>
                    <a:pt x="1904" y="9082"/>
                  </a:moveTo>
                  <a:cubicBezTo>
                    <a:pt x="2579" y="8241"/>
                    <a:pt x="3254" y="7399"/>
                    <a:pt x="3170" y="6978"/>
                  </a:cubicBezTo>
                  <a:cubicBezTo>
                    <a:pt x="3085" y="6557"/>
                    <a:pt x="2241" y="6557"/>
                    <a:pt x="1566" y="7399"/>
                  </a:cubicBezTo>
                  <a:cubicBezTo>
                    <a:pt x="891" y="8241"/>
                    <a:pt x="385" y="9924"/>
                    <a:pt x="132" y="11607"/>
                  </a:cubicBezTo>
                  <a:cubicBezTo>
                    <a:pt x="-121" y="13290"/>
                    <a:pt x="-121" y="14973"/>
                    <a:pt x="1145" y="16235"/>
                  </a:cubicBezTo>
                  <a:cubicBezTo>
                    <a:pt x="2410" y="17498"/>
                    <a:pt x="4942" y="18339"/>
                    <a:pt x="8063" y="16937"/>
                  </a:cubicBezTo>
                  <a:cubicBezTo>
                    <a:pt x="11185" y="15534"/>
                    <a:pt x="14898" y="11887"/>
                    <a:pt x="16923" y="9363"/>
                  </a:cubicBezTo>
                  <a:cubicBezTo>
                    <a:pt x="18948" y="6838"/>
                    <a:pt x="19285" y="5435"/>
                    <a:pt x="19370" y="4033"/>
                  </a:cubicBezTo>
                  <a:cubicBezTo>
                    <a:pt x="19454" y="2630"/>
                    <a:pt x="19285" y="1228"/>
                    <a:pt x="18779" y="526"/>
                  </a:cubicBezTo>
                  <a:cubicBezTo>
                    <a:pt x="18273" y="-175"/>
                    <a:pt x="17429" y="-175"/>
                    <a:pt x="16838" y="526"/>
                  </a:cubicBezTo>
                  <a:cubicBezTo>
                    <a:pt x="16248" y="1228"/>
                    <a:pt x="15910" y="2630"/>
                    <a:pt x="16417" y="4734"/>
                  </a:cubicBezTo>
                  <a:cubicBezTo>
                    <a:pt x="16923" y="6838"/>
                    <a:pt x="18273" y="9643"/>
                    <a:pt x="19201" y="11607"/>
                  </a:cubicBezTo>
                  <a:cubicBezTo>
                    <a:pt x="20129" y="13570"/>
                    <a:pt x="20635" y="14693"/>
                    <a:pt x="20973" y="15955"/>
                  </a:cubicBezTo>
                  <a:cubicBezTo>
                    <a:pt x="21310" y="17217"/>
                    <a:pt x="21479" y="18620"/>
                    <a:pt x="21057" y="19602"/>
                  </a:cubicBezTo>
                  <a:cubicBezTo>
                    <a:pt x="20635" y="20583"/>
                    <a:pt x="19623" y="21144"/>
                    <a:pt x="18695" y="21285"/>
                  </a:cubicBezTo>
                  <a:cubicBezTo>
                    <a:pt x="17767" y="21425"/>
                    <a:pt x="16923" y="21144"/>
                    <a:pt x="16079" y="2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871883" y="5537200"/>
              <a:ext cx="7196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59" y="0"/>
                  </a:moveTo>
                  <a:cubicBezTo>
                    <a:pt x="6353" y="3600"/>
                    <a:pt x="4447" y="7200"/>
                    <a:pt x="2859" y="10467"/>
                  </a:cubicBezTo>
                  <a:cubicBezTo>
                    <a:pt x="1271" y="13733"/>
                    <a:pt x="0" y="16667"/>
                    <a:pt x="0" y="18467"/>
                  </a:cubicBezTo>
                  <a:cubicBezTo>
                    <a:pt x="0" y="20267"/>
                    <a:pt x="1271" y="20933"/>
                    <a:pt x="5082" y="21267"/>
                  </a:cubicBezTo>
                  <a:cubicBezTo>
                    <a:pt x="8894" y="21600"/>
                    <a:pt x="1524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796670" y="5769779"/>
              <a:ext cx="185281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242" fill="norm" stroke="1" extrusionOk="0">
                  <a:moveTo>
                    <a:pt x="3077" y="10985"/>
                  </a:moveTo>
                  <a:cubicBezTo>
                    <a:pt x="1604" y="7899"/>
                    <a:pt x="131" y="4813"/>
                    <a:pt x="9" y="2499"/>
                  </a:cubicBezTo>
                  <a:cubicBezTo>
                    <a:pt x="-114" y="185"/>
                    <a:pt x="1113" y="-1358"/>
                    <a:pt x="4918" y="1728"/>
                  </a:cubicBezTo>
                  <a:cubicBezTo>
                    <a:pt x="8722" y="4813"/>
                    <a:pt x="15104" y="12528"/>
                    <a:pt x="21486" y="20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962899" y="586105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949678" y="6253294"/>
              <a:ext cx="133372" cy="26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91" fill="norm" stroke="1" extrusionOk="0">
                  <a:moveTo>
                    <a:pt x="2029" y="7376"/>
                  </a:moveTo>
                  <a:cubicBezTo>
                    <a:pt x="1354" y="6512"/>
                    <a:pt x="679" y="5648"/>
                    <a:pt x="1354" y="4439"/>
                  </a:cubicBezTo>
                  <a:cubicBezTo>
                    <a:pt x="2029" y="3229"/>
                    <a:pt x="4054" y="1674"/>
                    <a:pt x="6079" y="810"/>
                  </a:cubicBezTo>
                  <a:cubicBezTo>
                    <a:pt x="8103" y="-54"/>
                    <a:pt x="10128" y="-227"/>
                    <a:pt x="12153" y="291"/>
                  </a:cubicBezTo>
                  <a:cubicBezTo>
                    <a:pt x="14178" y="810"/>
                    <a:pt x="16203" y="2019"/>
                    <a:pt x="15022" y="4871"/>
                  </a:cubicBezTo>
                  <a:cubicBezTo>
                    <a:pt x="13841" y="7722"/>
                    <a:pt x="9454" y="12215"/>
                    <a:pt x="6585" y="14807"/>
                  </a:cubicBezTo>
                  <a:cubicBezTo>
                    <a:pt x="3716" y="17399"/>
                    <a:pt x="2366" y="18090"/>
                    <a:pt x="1354" y="18867"/>
                  </a:cubicBezTo>
                  <a:cubicBezTo>
                    <a:pt x="341" y="19645"/>
                    <a:pt x="-334" y="20509"/>
                    <a:pt x="172" y="20941"/>
                  </a:cubicBezTo>
                  <a:cubicBezTo>
                    <a:pt x="679" y="21373"/>
                    <a:pt x="2366" y="21373"/>
                    <a:pt x="6079" y="21114"/>
                  </a:cubicBezTo>
                  <a:cubicBezTo>
                    <a:pt x="9791" y="20855"/>
                    <a:pt x="15529" y="20336"/>
                    <a:pt x="21266" y="19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136193" y="6426200"/>
              <a:ext cx="42107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264" fill="norm" stroke="1" extrusionOk="0">
                  <a:moveTo>
                    <a:pt x="20461" y="0"/>
                  </a:moveTo>
                  <a:cubicBezTo>
                    <a:pt x="15318" y="0"/>
                    <a:pt x="10175" y="0"/>
                    <a:pt x="6061" y="2700"/>
                  </a:cubicBezTo>
                  <a:cubicBezTo>
                    <a:pt x="1947" y="5400"/>
                    <a:pt x="-1139" y="10800"/>
                    <a:pt x="404" y="14850"/>
                  </a:cubicBezTo>
                  <a:cubicBezTo>
                    <a:pt x="1947" y="18900"/>
                    <a:pt x="8118" y="21600"/>
                    <a:pt x="12232" y="19575"/>
                  </a:cubicBezTo>
                  <a:cubicBezTo>
                    <a:pt x="16347" y="17550"/>
                    <a:pt x="18404" y="10800"/>
                    <a:pt x="16861" y="7425"/>
                  </a:cubicBezTo>
                  <a:cubicBezTo>
                    <a:pt x="15318" y="4050"/>
                    <a:pt x="10175" y="4050"/>
                    <a:pt x="5032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569883" y="6186783"/>
              <a:ext cx="131162" cy="32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53" fill="norm" stroke="1" extrusionOk="0">
                  <a:moveTo>
                    <a:pt x="9600" y="9015"/>
                  </a:moveTo>
                  <a:cubicBezTo>
                    <a:pt x="9600" y="8323"/>
                    <a:pt x="9600" y="7631"/>
                    <a:pt x="9429" y="7631"/>
                  </a:cubicBezTo>
                  <a:cubicBezTo>
                    <a:pt x="9257" y="7631"/>
                    <a:pt x="8914" y="8323"/>
                    <a:pt x="8400" y="10469"/>
                  </a:cubicBezTo>
                  <a:cubicBezTo>
                    <a:pt x="7886" y="12615"/>
                    <a:pt x="7200" y="16215"/>
                    <a:pt x="6686" y="18431"/>
                  </a:cubicBezTo>
                  <a:cubicBezTo>
                    <a:pt x="6171" y="20646"/>
                    <a:pt x="5829" y="21477"/>
                    <a:pt x="5314" y="21339"/>
                  </a:cubicBezTo>
                  <a:cubicBezTo>
                    <a:pt x="4800" y="21200"/>
                    <a:pt x="4114" y="20092"/>
                    <a:pt x="3771" y="16977"/>
                  </a:cubicBezTo>
                  <a:cubicBezTo>
                    <a:pt x="3429" y="13862"/>
                    <a:pt x="3429" y="8739"/>
                    <a:pt x="3600" y="5831"/>
                  </a:cubicBezTo>
                  <a:cubicBezTo>
                    <a:pt x="3771" y="2923"/>
                    <a:pt x="4114" y="2231"/>
                    <a:pt x="5486" y="1469"/>
                  </a:cubicBezTo>
                  <a:cubicBezTo>
                    <a:pt x="6857" y="708"/>
                    <a:pt x="9257" y="-123"/>
                    <a:pt x="12000" y="15"/>
                  </a:cubicBezTo>
                  <a:cubicBezTo>
                    <a:pt x="14743" y="154"/>
                    <a:pt x="17829" y="1262"/>
                    <a:pt x="19543" y="3131"/>
                  </a:cubicBezTo>
                  <a:cubicBezTo>
                    <a:pt x="21257" y="5000"/>
                    <a:pt x="21600" y="7631"/>
                    <a:pt x="20914" y="9223"/>
                  </a:cubicBezTo>
                  <a:cubicBezTo>
                    <a:pt x="20229" y="10815"/>
                    <a:pt x="18514" y="11369"/>
                    <a:pt x="16114" y="11646"/>
                  </a:cubicBezTo>
                  <a:cubicBezTo>
                    <a:pt x="13714" y="11923"/>
                    <a:pt x="10629" y="11923"/>
                    <a:pt x="9943" y="11992"/>
                  </a:cubicBezTo>
                  <a:cubicBezTo>
                    <a:pt x="9257" y="12062"/>
                    <a:pt x="10971" y="12200"/>
                    <a:pt x="13200" y="12823"/>
                  </a:cubicBezTo>
                  <a:cubicBezTo>
                    <a:pt x="15429" y="13446"/>
                    <a:pt x="18171" y="14554"/>
                    <a:pt x="19543" y="15454"/>
                  </a:cubicBezTo>
                  <a:cubicBezTo>
                    <a:pt x="20914" y="16354"/>
                    <a:pt x="20914" y="17046"/>
                    <a:pt x="18000" y="17877"/>
                  </a:cubicBezTo>
                  <a:cubicBezTo>
                    <a:pt x="15086" y="18708"/>
                    <a:pt x="9257" y="19677"/>
                    <a:pt x="5486" y="20162"/>
                  </a:cubicBezTo>
                  <a:cubicBezTo>
                    <a:pt x="1714" y="20646"/>
                    <a:pt x="0" y="20646"/>
                    <a:pt x="0" y="20577"/>
                  </a:cubicBezTo>
                  <a:cubicBezTo>
                    <a:pt x="0" y="20508"/>
                    <a:pt x="1714" y="20369"/>
                    <a:pt x="3429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726050" y="6378895"/>
              <a:ext cx="169800" cy="10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19" fill="norm" stroke="1" extrusionOk="0">
                  <a:moveTo>
                    <a:pt x="11792" y="9655"/>
                  </a:moveTo>
                  <a:cubicBezTo>
                    <a:pt x="12325" y="7495"/>
                    <a:pt x="12859" y="5335"/>
                    <a:pt x="12592" y="3607"/>
                  </a:cubicBezTo>
                  <a:cubicBezTo>
                    <a:pt x="12325" y="1879"/>
                    <a:pt x="11259" y="583"/>
                    <a:pt x="10059" y="151"/>
                  </a:cubicBezTo>
                  <a:cubicBezTo>
                    <a:pt x="8859" y="-281"/>
                    <a:pt x="7525" y="151"/>
                    <a:pt x="5792" y="2311"/>
                  </a:cubicBezTo>
                  <a:cubicBezTo>
                    <a:pt x="4059" y="4471"/>
                    <a:pt x="1925" y="8359"/>
                    <a:pt x="859" y="11383"/>
                  </a:cubicBezTo>
                  <a:cubicBezTo>
                    <a:pt x="-208" y="14407"/>
                    <a:pt x="-208" y="16567"/>
                    <a:pt x="459" y="17863"/>
                  </a:cubicBezTo>
                  <a:cubicBezTo>
                    <a:pt x="1125" y="19159"/>
                    <a:pt x="2459" y="19591"/>
                    <a:pt x="3925" y="18727"/>
                  </a:cubicBezTo>
                  <a:cubicBezTo>
                    <a:pt x="5392" y="17863"/>
                    <a:pt x="6992" y="15703"/>
                    <a:pt x="8459" y="15919"/>
                  </a:cubicBezTo>
                  <a:cubicBezTo>
                    <a:pt x="9925" y="16135"/>
                    <a:pt x="11259" y="18727"/>
                    <a:pt x="13392" y="20023"/>
                  </a:cubicBezTo>
                  <a:cubicBezTo>
                    <a:pt x="15525" y="21319"/>
                    <a:pt x="18459" y="21319"/>
                    <a:pt x="21392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903379" y="6385897"/>
              <a:ext cx="54879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266" fill="norm" stroke="1" extrusionOk="0">
                  <a:moveTo>
                    <a:pt x="13456" y="5589"/>
                  </a:moveTo>
                  <a:cubicBezTo>
                    <a:pt x="12684" y="3847"/>
                    <a:pt x="11913" y="2105"/>
                    <a:pt x="9599" y="1060"/>
                  </a:cubicBezTo>
                  <a:cubicBezTo>
                    <a:pt x="7284" y="14"/>
                    <a:pt x="3427" y="-334"/>
                    <a:pt x="1499" y="363"/>
                  </a:cubicBezTo>
                  <a:cubicBezTo>
                    <a:pt x="-430" y="1060"/>
                    <a:pt x="-430" y="2801"/>
                    <a:pt x="1113" y="4369"/>
                  </a:cubicBezTo>
                  <a:cubicBezTo>
                    <a:pt x="2656" y="5937"/>
                    <a:pt x="5741" y="7331"/>
                    <a:pt x="8827" y="8724"/>
                  </a:cubicBezTo>
                  <a:cubicBezTo>
                    <a:pt x="11913" y="10118"/>
                    <a:pt x="14999" y="11511"/>
                    <a:pt x="17313" y="13079"/>
                  </a:cubicBezTo>
                  <a:cubicBezTo>
                    <a:pt x="19627" y="14647"/>
                    <a:pt x="21170" y="16389"/>
                    <a:pt x="18856" y="17782"/>
                  </a:cubicBezTo>
                  <a:cubicBezTo>
                    <a:pt x="16541" y="19176"/>
                    <a:pt x="10370" y="20221"/>
                    <a:pt x="4199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010149" y="6205696"/>
              <a:ext cx="259293" cy="29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14" fill="norm" stroke="1" extrusionOk="0">
                  <a:moveTo>
                    <a:pt x="0" y="16878"/>
                  </a:moveTo>
                  <a:cubicBezTo>
                    <a:pt x="878" y="16419"/>
                    <a:pt x="1756" y="15959"/>
                    <a:pt x="2898" y="15270"/>
                  </a:cubicBezTo>
                  <a:cubicBezTo>
                    <a:pt x="4039" y="14580"/>
                    <a:pt x="5444" y="13661"/>
                    <a:pt x="5707" y="13202"/>
                  </a:cubicBezTo>
                  <a:cubicBezTo>
                    <a:pt x="5971" y="12742"/>
                    <a:pt x="5093" y="12742"/>
                    <a:pt x="4215" y="13125"/>
                  </a:cubicBezTo>
                  <a:cubicBezTo>
                    <a:pt x="3337" y="13508"/>
                    <a:pt x="2459" y="14274"/>
                    <a:pt x="2020" y="15423"/>
                  </a:cubicBezTo>
                  <a:cubicBezTo>
                    <a:pt x="1580" y="16572"/>
                    <a:pt x="1580" y="18104"/>
                    <a:pt x="2459" y="19023"/>
                  </a:cubicBezTo>
                  <a:cubicBezTo>
                    <a:pt x="3337" y="19942"/>
                    <a:pt x="5093" y="20248"/>
                    <a:pt x="6849" y="20248"/>
                  </a:cubicBezTo>
                  <a:cubicBezTo>
                    <a:pt x="8605" y="20248"/>
                    <a:pt x="10361" y="19942"/>
                    <a:pt x="11590" y="19483"/>
                  </a:cubicBezTo>
                  <a:cubicBezTo>
                    <a:pt x="12820" y="19023"/>
                    <a:pt x="13522" y="18410"/>
                    <a:pt x="13961" y="17721"/>
                  </a:cubicBezTo>
                  <a:cubicBezTo>
                    <a:pt x="14400" y="17031"/>
                    <a:pt x="14576" y="16265"/>
                    <a:pt x="14049" y="16342"/>
                  </a:cubicBezTo>
                  <a:cubicBezTo>
                    <a:pt x="13522" y="16419"/>
                    <a:pt x="12293" y="17338"/>
                    <a:pt x="11590" y="18410"/>
                  </a:cubicBezTo>
                  <a:cubicBezTo>
                    <a:pt x="10888" y="19483"/>
                    <a:pt x="10712" y="20708"/>
                    <a:pt x="10976" y="21091"/>
                  </a:cubicBezTo>
                  <a:cubicBezTo>
                    <a:pt x="11239" y="21474"/>
                    <a:pt x="11941" y="21014"/>
                    <a:pt x="13434" y="19023"/>
                  </a:cubicBezTo>
                  <a:cubicBezTo>
                    <a:pt x="14927" y="17031"/>
                    <a:pt x="17210" y="13508"/>
                    <a:pt x="18702" y="10368"/>
                  </a:cubicBezTo>
                  <a:cubicBezTo>
                    <a:pt x="20195" y="7227"/>
                    <a:pt x="20898" y="4470"/>
                    <a:pt x="21249" y="2708"/>
                  </a:cubicBezTo>
                  <a:cubicBezTo>
                    <a:pt x="21600" y="946"/>
                    <a:pt x="21600" y="180"/>
                    <a:pt x="21249" y="27"/>
                  </a:cubicBezTo>
                  <a:cubicBezTo>
                    <a:pt x="20898" y="-126"/>
                    <a:pt x="20195" y="334"/>
                    <a:pt x="18966" y="2555"/>
                  </a:cubicBezTo>
                  <a:cubicBezTo>
                    <a:pt x="17737" y="4776"/>
                    <a:pt x="15980" y="8759"/>
                    <a:pt x="15454" y="11746"/>
                  </a:cubicBezTo>
                  <a:cubicBezTo>
                    <a:pt x="14927" y="14734"/>
                    <a:pt x="15629" y="16725"/>
                    <a:pt x="16420" y="17874"/>
                  </a:cubicBezTo>
                  <a:cubicBezTo>
                    <a:pt x="17210" y="19023"/>
                    <a:pt x="18088" y="19329"/>
                    <a:pt x="18966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642255" y="6404632"/>
              <a:ext cx="85445" cy="9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34" fill="norm" stroke="1" extrusionOk="0">
                  <a:moveTo>
                    <a:pt x="21267" y="7602"/>
                  </a:moveTo>
                  <a:cubicBezTo>
                    <a:pt x="20740" y="5254"/>
                    <a:pt x="20213" y="2906"/>
                    <a:pt x="18106" y="1497"/>
                  </a:cubicBezTo>
                  <a:cubicBezTo>
                    <a:pt x="15999" y="89"/>
                    <a:pt x="12311" y="-381"/>
                    <a:pt x="9677" y="323"/>
                  </a:cubicBezTo>
                  <a:cubicBezTo>
                    <a:pt x="7043" y="1028"/>
                    <a:pt x="5462" y="2906"/>
                    <a:pt x="3882" y="5489"/>
                  </a:cubicBezTo>
                  <a:cubicBezTo>
                    <a:pt x="2301" y="8071"/>
                    <a:pt x="721" y="11358"/>
                    <a:pt x="194" y="14176"/>
                  </a:cubicBezTo>
                  <a:cubicBezTo>
                    <a:pt x="-333" y="16993"/>
                    <a:pt x="194" y="19341"/>
                    <a:pt x="2038" y="20280"/>
                  </a:cubicBezTo>
                  <a:cubicBezTo>
                    <a:pt x="3882" y="21219"/>
                    <a:pt x="7043" y="20749"/>
                    <a:pt x="9677" y="18402"/>
                  </a:cubicBezTo>
                  <a:cubicBezTo>
                    <a:pt x="12311" y="16054"/>
                    <a:pt x="14418" y="11828"/>
                    <a:pt x="14418" y="9010"/>
                  </a:cubicBezTo>
                  <a:cubicBezTo>
                    <a:pt x="14418" y="6193"/>
                    <a:pt x="12311" y="4784"/>
                    <a:pt x="10204" y="3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746750" y="6382138"/>
              <a:ext cx="114300" cy="14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646"/>
                  </a:moveTo>
                  <a:cubicBezTo>
                    <a:pt x="2000" y="3029"/>
                    <a:pt x="4000" y="2412"/>
                    <a:pt x="5200" y="2875"/>
                  </a:cubicBezTo>
                  <a:cubicBezTo>
                    <a:pt x="6400" y="3338"/>
                    <a:pt x="6800" y="4881"/>
                    <a:pt x="7000" y="6578"/>
                  </a:cubicBezTo>
                  <a:cubicBezTo>
                    <a:pt x="7200" y="8275"/>
                    <a:pt x="7200" y="10126"/>
                    <a:pt x="6800" y="11824"/>
                  </a:cubicBezTo>
                  <a:cubicBezTo>
                    <a:pt x="6400" y="13521"/>
                    <a:pt x="5600" y="15064"/>
                    <a:pt x="5000" y="15064"/>
                  </a:cubicBezTo>
                  <a:cubicBezTo>
                    <a:pt x="4400" y="15064"/>
                    <a:pt x="4000" y="13521"/>
                    <a:pt x="4600" y="11361"/>
                  </a:cubicBezTo>
                  <a:cubicBezTo>
                    <a:pt x="5200" y="9201"/>
                    <a:pt x="6800" y="6424"/>
                    <a:pt x="8400" y="4572"/>
                  </a:cubicBezTo>
                  <a:cubicBezTo>
                    <a:pt x="10000" y="2721"/>
                    <a:pt x="11600" y="1795"/>
                    <a:pt x="13400" y="1024"/>
                  </a:cubicBezTo>
                  <a:cubicBezTo>
                    <a:pt x="15200" y="252"/>
                    <a:pt x="17200" y="-365"/>
                    <a:pt x="18400" y="252"/>
                  </a:cubicBezTo>
                  <a:cubicBezTo>
                    <a:pt x="19600" y="869"/>
                    <a:pt x="20000" y="2721"/>
                    <a:pt x="20000" y="5961"/>
                  </a:cubicBezTo>
                  <a:cubicBezTo>
                    <a:pt x="20000" y="9201"/>
                    <a:pt x="19600" y="13829"/>
                    <a:pt x="19800" y="16606"/>
                  </a:cubicBezTo>
                  <a:cubicBezTo>
                    <a:pt x="20000" y="19384"/>
                    <a:pt x="20800" y="20309"/>
                    <a:pt x="2160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286994" y="6167220"/>
              <a:ext cx="228106" cy="3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22" fill="norm" stroke="1" extrusionOk="0">
                  <a:moveTo>
                    <a:pt x="21356" y="3514"/>
                  </a:moveTo>
                  <a:cubicBezTo>
                    <a:pt x="21356" y="2714"/>
                    <a:pt x="21356" y="1914"/>
                    <a:pt x="20960" y="1314"/>
                  </a:cubicBezTo>
                  <a:cubicBezTo>
                    <a:pt x="20563" y="714"/>
                    <a:pt x="19771" y="314"/>
                    <a:pt x="18879" y="114"/>
                  </a:cubicBezTo>
                  <a:cubicBezTo>
                    <a:pt x="17987" y="-86"/>
                    <a:pt x="16996" y="-86"/>
                    <a:pt x="15906" y="647"/>
                  </a:cubicBezTo>
                  <a:cubicBezTo>
                    <a:pt x="14817" y="1381"/>
                    <a:pt x="13628" y="2847"/>
                    <a:pt x="12835" y="5514"/>
                  </a:cubicBezTo>
                  <a:cubicBezTo>
                    <a:pt x="12042" y="8181"/>
                    <a:pt x="11646" y="12047"/>
                    <a:pt x="11349" y="14647"/>
                  </a:cubicBezTo>
                  <a:cubicBezTo>
                    <a:pt x="11051" y="17247"/>
                    <a:pt x="10853" y="18581"/>
                    <a:pt x="10358" y="19514"/>
                  </a:cubicBezTo>
                  <a:cubicBezTo>
                    <a:pt x="9862" y="20447"/>
                    <a:pt x="9070" y="20981"/>
                    <a:pt x="8178" y="21247"/>
                  </a:cubicBezTo>
                  <a:cubicBezTo>
                    <a:pt x="7286" y="21514"/>
                    <a:pt x="6295" y="21514"/>
                    <a:pt x="5007" y="20981"/>
                  </a:cubicBezTo>
                  <a:cubicBezTo>
                    <a:pt x="3719" y="20447"/>
                    <a:pt x="2134" y="19381"/>
                    <a:pt x="1143" y="18514"/>
                  </a:cubicBezTo>
                  <a:cubicBezTo>
                    <a:pt x="152" y="17647"/>
                    <a:pt x="-244" y="16981"/>
                    <a:pt x="152" y="16581"/>
                  </a:cubicBezTo>
                  <a:cubicBezTo>
                    <a:pt x="549" y="16181"/>
                    <a:pt x="1738" y="16047"/>
                    <a:pt x="4809" y="15981"/>
                  </a:cubicBezTo>
                  <a:cubicBezTo>
                    <a:pt x="7881" y="15914"/>
                    <a:pt x="12835" y="15914"/>
                    <a:pt x="17789" y="15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483350" y="6350000"/>
              <a:ext cx="190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11497"/>
                  </a:moveTo>
                  <a:cubicBezTo>
                    <a:pt x="9600" y="13239"/>
                    <a:pt x="4800" y="14981"/>
                    <a:pt x="2400" y="17071"/>
                  </a:cubicBezTo>
                  <a:cubicBezTo>
                    <a:pt x="0" y="19161"/>
                    <a:pt x="0" y="21600"/>
                    <a:pt x="0" y="21600"/>
                  </a:cubicBezTo>
                  <a:cubicBezTo>
                    <a:pt x="0" y="21600"/>
                    <a:pt x="0" y="19161"/>
                    <a:pt x="3600" y="15155"/>
                  </a:cubicBezTo>
                  <a:cubicBezTo>
                    <a:pt x="7200" y="11148"/>
                    <a:pt x="14400" y="55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527800" y="6375400"/>
              <a:ext cx="127000" cy="1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1800" y="366"/>
                    <a:pt x="3600" y="732"/>
                    <a:pt x="5580" y="3844"/>
                  </a:cubicBezTo>
                  <a:cubicBezTo>
                    <a:pt x="7560" y="6956"/>
                    <a:pt x="9720" y="12814"/>
                    <a:pt x="10260" y="16475"/>
                  </a:cubicBezTo>
                  <a:cubicBezTo>
                    <a:pt x="10800" y="20136"/>
                    <a:pt x="9720" y="21600"/>
                    <a:pt x="9000" y="21417"/>
                  </a:cubicBezTo>
                  <a:cubicBezTo>
                    <a:pt x="8280" y="21234"/>
                    <a:pt x="7920" y="19403"/>
                    <a:pt x="7920" y="17024"/>
                  </a:cubicBezTo>
                  <a:cubicBezTo>
                    <a:pt x="7920" y="14644"/>
                    <a:pt x="8280" y="11715"/>
                    <a:pt x="10620" y="9519"/>
                  </a:cubicBezTo>
                  <a:cubicBezTo>
                    <a:pt x="12960" y="7322"/>
                    <a:pt x="17280" y="5858"/>
                    <a:pt x="21600" y="4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675438" y="6360112"/>
              <a:ext cx="66556" cy="14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357" fill="norm" stroke="1" extrusionOk="0">
                  <a:moveTo>
                    <a:pt x="13254" y="5079"/>
                  </a:moveTo>
                  <a:cubicBezTo>
                    <a:pt x="16527" y="4453"/>
                    <a:pt x="19800" y="3827"/>
                    <a:pt x="20454" y="2887"/>
                  </a:cubicBezTo>
                  <a:cubicBezTo>
                    <a:pt x="21109" y="1948"/>
                    <a:pt x="19145" y="696"/>
                    <a:pt x="16527" y="227"/>
                  </a:cubicBezTo>
                  <a:cubicBezTo>
                    <a:pt x="13909" y="-243"/>
                    <a:pt x="10636" y="70"/>
                    <a:pt x="7691" y="696"/>
                  </a:cubicBezTo>
                  <a:cubicBezTo>
                    <a:pt x="4745" y="1322"/>
                    <a:pt x="2127" y="2261"/>
                    <a:pt x="818" y="3514"/>
                  </a:cubicBezTo>
                  <a:cubicBezTo>
                    <a:pt x="-491" y="4766"/>
                    <a:pt x="-491" y="6331"/>
                    <a:pt x="2782" y="8366"/>
                  </a:cubicBezTo>
                  <a:cubicBezTo>
                    <a:pt x="6054" y="10400"/>
                    <a:pt x="12600" y="12905"/>
                    <a:pt x="16200" y="14940"/>
                  </a:cubicBezTo>
                  <a:cubicBezTo>
                    <a:pt x="19800" y="16974"/>
                    <a:pt x="20454" y="18540"/>
                    <a:pt x="19145" y="19635"/>
                  </a:cubicBezTo>
                  <a:cubicBezTo>
                    <a:pt x="17836" y="20731"/>
                    <a:pt x="14564" y="21357"/>
                    <a:pt x="11291" y="21357"/>
                  </a:cubicBezTo>
                  <a:cubicBezTo>
                    <a:pt x="8018" y="21357"/>
                    <a:pt x="4745" y="20731"/>
                    <a:pt x="3436" y="19479"/>
                  </a:cubicBezTo>
                  <a:cubicBezTo>
                    <a:pt x="2127" y="18227"/>
                    <a:pt x="2782" y="16348"/>
                    <a:pt x="3436" y="14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824133" y="6216650"/>
              <a:ext cx="59267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0"/>
                  </a:moveTo>
                  <a:cubicBezTo>
                    <a:pt x="15429" y="3335"/>
                    <a:pt x="9257" y="6671"/>
                    <a:pt x="5400" y="9926"/>
                  </a:cubicBezTo>
                  <a:cubicBezTo>
                    <a:pt x="1543" y="13182"/>
                    <a:pt x="0" y="16359"/>
                    <a:pt x="0" y="18344"/>
                  </a:cubicBezTo>
                  <a:cubicBezTo>
                    <a:pt x="0" y="20329"/>
                    <a:pt x="1543" y="21124"/>
                    <a:pt x="4243" y="21362"/>
                  </a:cubicBezTo>
                  <a:cubicBezTo>
                    <a:pt x="6943" y="21600"/>
                    <a:pt x="10800" y="21282"/>
                    <a:pt x="14657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800850" y="6381749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500753" y="6236289"/>
              <a:ext cx="100197" cy="27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42" fill="norm" stroke="1" extrusionOk="0">
                  <a:moveTo>
                    <a:pt x="18222" y="2409"/>
                  </a:moveTo>
                  <a:cubicBezTo>
                    <a:pt x="16900" y="1427"/>
                    <a:pt x="15577" y="446"/>
                    <a:pt x="16018" y="118"/>
                  </a:cubicBezTo>
                  <a:cubicBezTo>
                    <a:pt x="16459" y="-209"/>
                    <a:pt x="18663" y="118"/>
                    <a:pt x="19324" y="1427"/>
                  </a:cubicBezTo>
                  <a:cubicBezTo>
                    <a:pt x="19985" y="2736"/>
                    <a:pt x="19104" y="5027"/>
                    <a:pt x="15798" y="8136"/>
                  </a:cubicBezTo>
                  <a:cubicBezTo>
                    <a:pt x="12491" y="11246"/>
                    <a:pt x="6761" y="15173"/>
                    <a:pt x="3455" y="17546"/>
                  </a:cubicBezTo>
                  <a:cubicBezTo>
                    <a:pt x="149" y="19918"/>
                    <a:pt x="-733" y="20736"/>
                    <a:pt x="589" y="21064"/>
                  </a:cubicBezTo>
                  <a:cubicBezTo>
                    <a:pt x="1912" y="21391"/>
                    <a:pt x="5438" y="21227"/>
                    <a:pt x="9185" y="20900"/>
                  </a:cubicBezTo>
                  <a:cubicBezTo>
                    <a:pt x="12932" y="20573"/>
                    <a:pt x="16900" y="20082"/>
                    <a:pt x="20867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551611" y="6445250"/>
              <a:ext cx="5568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600"/>
                    <a:pt x="4867" y="11200"/>
                    <a:pt x="1782" y="14800"/>
                  </a:cubicBezTo>
                  <a:cubicBezTo>
                    <a:pt x="-1304" y="18400"/>
                    <a:pt x="239" y="200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049267" y="6400800"/>
              <a:ext cx="193034" cy="11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9" fill="norm" stroke="1" extrusionOk="0">
                  <a:moveTo>
                    <a:pt x="985" y="8400"/>
                  </a:moveTo>
                  <a:cubicBezTo>
                    <a:pt x="985" y="6400"/>
                    <a:pt x="985" y="4400"/>
                    <a:pt x="868" y="4600"/>
                  </a:cubicBezTo>
                  <a:cubicBezTo>
                    <a:pt x="750" y="4800"/>
                    <a:pt x="515" y="7200"/>
                    <a:pt x="398" y="9400"/>
                  </a:cubicBezTo>
                  <a:cubicBezTo>
                    <a:pt x="281" y="11600"/>
                    <a:pt x="281" y="13600"/>
                    <a:pt x="163" y="15600"/>
                  </a:cubicBezTo>
                  <a:cubicBezTo>
                    <a:pt x="46" y="17600"/>
                    <a:pt x="-189" y="19600"/>
                    <a:pt x="281" y="20600"/>
                  </a:cubicBezTo>
                  <a:cubicBezTo>
                    <a:pt x="750" y="21600"/>
                    <a:pt x="1924" y="21600"/>
                    <a:pt x="2981" y="21000"/>
                  </a:cubicBezTo>
                  <a:cubicBezTo>
                    <a:pt x="4037" y="20400"/>
                    <a:pt x="4976" y="19200"/>
                    <a:pt x="5798" y="17800"/>
                  </a:cubicBezTo>
                  <a:cubicBezTo>
                    <a:pt x="6620" y="16400"/>
                    <a:pt x="7324" y="14800"/>
                    <a:pt x="8028" y="14800"/>
                  </a:cubicBezTo>
                  <a:cubicBezTo>
                    <a:pt x="8733" y="14800"/>
                    <a:pt x="9437" y="16400"/>
                    <a:pt x="10611" y="17400"/>
                  </a:cubicBezTo>
                  <a:cubicBezTo>
                    <a:pt x="11785" y="18400"/>
                    <a:pt x="13428" y="18800"/>
                    <a:pt x="14954" y="16600"/>
                  </a:cubicBezTo>
                  <a:cubicBezTo>
                    <a:pt x="16481" y="14400"/>
                    <a:pt x="17889" y="9600"/>
                    <a:pt x="18946" y="6400"/>
                  </a:cubicBezTo>
                  <a:cubicBezTo>
                    <a:pt x="20002" y="3200"/>
                    <a:pt x="20707" y="1600"/>
                    <a:pt x="214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255000" y="6384686"/>
              <a:ext cx="234950" cy="13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8" fill="norm" stroke="1" extrusionOk="0">
                  <a:moveTo>
                    <a:pt x="0" y="12310"/>
                  </a:moveTo>
                  <a:cubicBezTo>
                    <a:pt x="1751" y="10019"/>
                    <a:pt x="3503" y="7728"/>
                    <a:pt x="4865" y="5437"/>
                  </a:cubicBezTo>
                  <a:cubicBezTo>
                    <a:pt x="6227" y="3146"/>
                    <a:pt x="7200" y="855"/>
                    <a:pt x="7200" y="201"/>
                  </a:cubicBezTo>
                  <a:cubicBezTo>
                    <a:pt x="7200" y="-454"/>
                    <a:pt x="6227" y="528"/>
                    <a:pt x="5059" y="2655"/>
                  </a:cubicBezTo>
                  <a:cubicBezTo>
                    <a:pt x="3892" y="4782"/>
                    <a:pt x="2530" y="8055"/>
                    <a:pt x="1751" y="10673"/>
                  </a:cubicBezTo>
                  <a:cubicBezTo>
                    <a:pt x="973" y="13291"/>
                    <a:pt x="778" y="15255"/>
                    <a:pt x="1459" y="17219"/>
                  </a:cubicBezTo>
                  <a:cubicBezTo>
                    <a:pt x="2141" y="19182"/>
                    <a:pt x="3697" y="21146"/>
                    <a:pt x="6616" y="20328"/>
                  </a:cubicBezTo>
                  <a:cubicBezTo>
                    <a:pt x="9535" y="19510"/>
                    <a:pt x="13816" y="15910"/>
                    <a:pt x="16249" y="13455"/>
                  </a:cubicBezTo>
                  <a:cubicBezTo>
                    <a:pt x="18681" y="11001"/>
                    <a:pt x="19265" y="9691"/>
                    <a:pt x="19557" y="8219"/>
                  </a:cubicBezTo>
                  <a:cubicBezTo>
                    <a:pt x="19849" y="6746"/>
                    <a:pt x="19849" y="5110"/>
                    <a:pt x="19362" y="4291"/>
                  </a:cubicBezTo>
                  <a:cubicBezTo>
                    <a:pt x="18876" y="3473"/>
                    <a:pt x="17903" y="3473"/>
                    <a:pt x="16443" y="4946"/>
                  </a:cubicBezTo>
                  <a:cubicBezTo>
                    <a:pt x="14984" y="6419"/>
                    <a:pt x="13038" y="9364"/>
                    <a:pt x="11968" y="11819"/>
                  </a:cubicBezTo>
                  <a:cubicBezTo>
                    <a:pt x="10897" y="14273"/>
                    <a:pt x="10703" y="16237"/>
                    <a:pt x="10995" y="17710"/>
                  </a:cubicBezTo>
                  <a:cubicBezTo>
                    <a:pt x="11286" y="19182"/>
                    <a:pt x="12065" y="20164"/>
                    <a:pt x="13914" y="20001"/>
                  </a:cubicBezTo>
                  <a:cubicBezTo>
                    <a:pt x="15762" y="19837"/>
                    <a:pt x="18681" y="18528"/>
                    <a:pt x="21600" y="17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542032" y="6223000"/>
              <a:ext cx="81269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6279" y="3990"/>
                    <a:pt x="11295" y="7980"/>
                    <a:pt x="7695" y="11350"/>
                  </a:cubicBezTo>
                  <a:cubicBezTo>
                    <a:pt x="4095" y="14721"/>
                    <a:pt x="1879" y="17473"/>
                    <a:pt x="772" y="19192"/>
                  </a:cubicBezTo>
                  <a:cubicBezTo>
                    <a:pt x="-336" y="20912"/>
                    <a:pt x="-336" y="21600"/>
                    <a:pt x="1326" y="21600"/>
                  </a:cubicBezTo>
                  <a:cubicBezTo>
                    <a:pt x="2987" y="21600"/>
                    <a:pt x="6310" y="20912"/>
                    <a:pt x="9633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557918" y="6376408"/>
              <a:ext cx="159624" cy="15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63" fill="norm" stroke="1" extrusionOk="0">
                  <a:moveTo>
                    <a:pt x="9506" y="5047"/>
                  </a:moveTo>
                  <a:cubicBezTo>
                    <a:pt x="8104" y="4471"/>
                    <a:pt x="6701" y="3895"/>
                    <a:pt x="5158" y="4471"/>
                  </a:cubicBezTo>
                  <a:cubicBezTo>
                    <a:pt x="3615" y="5047"/>
                    <a:pt x="1932" y="6775"/>
                    <a:pt x="950" y="8647"/>
                  </a:cubicBezTo>
                  <a:cubicBezTo>
                    <a:pt x="-31" y="10519"/>
                    <a:pt x="-312" y="12535"/>
                    <a:pt x="389" y="13687"/>
                  </a:cubicBezTo>
                  <a:cubicBezTo>
                    <a:pt x="1091" y="14839"/>
                    <a:pt x="2774" y="15127"/>
                    <a:pt x="6000" y="14119"/>
                  </a:cubicBezTo>
                  <a:cubicBezTo>
                    <a:pt x="9226" y="13111"/>
                    <a:pt x="13994" y="10807"/>
                    <a:pt x="16800" y="8935"/>
                  </a:cubicBezTo>
                  <a:cubicBezTo>
                    <a:pt x="19605" y="7063"/>
                    <a:pt x="20446" y="5623"/>
                    <a:pt x="20867" y="4183"/>
                  </a:cubicBezTo>
                  <a:cubicBezTo>
                    <a:pt x="21288" y="2743"/>
                    <a:pt x="21288" y="1303"/>
                    <a:pt x="20587" y="583"/>
                  </a:cubicBezTo>
                  <a:cubicBezTo>
                    <a:pt x="19885" y="-137"/>
                    <a:pt x="18483" y="-137"/>
                    <a:pt x="17220" y="295"/>
                  </a:cubicBezTo>
                  <a:cubicBezTo>
                    <a:pt x="15958" y="727"/>
                    <a:pt x="14836" y="1591"/>
                    <a:pt x="14556" y="3463"/>
                  </a:cubicBezTo>
                  <a:cubicBezTo>
                    <a:pt x="14275" y="5335"/>
                    <a:pt x="14836" y="8215"/>
                    <a:pt x="15678" y="10807"/>
                  </a:cubicBezTo>
                  <a:cubicBezTo>
                    <a:pt x="16519" y="13399"/>
                    <a:pt x="17641" y="15703"/>
                    <a:pt x="17782" y="17431"/>
                  </a:cubicBezTo>
                  <a:cubicBezTo>
                    <a:pt x="17922" y="19159"/>
                    <a:pt x="17080" y="20311"/>
                    <a:pt x="16239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718550" y="6508750"/>
              <a:ext cx="444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090830" y="6306547"/>
              <a:ext cx="138308" cy="38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3" fill="norm" stroke="1" extrusionOk="0">
                  <a:moveTo>
                    <a:pt x="11967" y="9052"/>
                  </a:moveTo>
                  <a:cubicBezTo>
                    <a:pt x="12289" y="8468"/>
                    <a:pt x="12612" y="7884"/>
                    <a:pt x="12612" y="8060"/>
                  </a:cubicBezTo>
                  <a:cubicBezTo>
                    <a:pt x="12612" y="8235"/>
                    <a:pt x="12289" y="9169"/>
                    <a:pt x="11161" y="11095"/>
                  </a:cubicBezTo>
                  <a:cubicBezTo>
                    <a:pt x="10032" y="13022"/>
                    <a:pt x="8098" y="15941"/>
                    <a:pt x="6647" y="17692"/>
                  </a:cubicBezTo>
                  <a:cubicBezTo>
                    <a:pt x="5197" y="19443"/>
                    <a:pt x="4229" y="20027"/>
                    <a:pt x="3101" y="20553"/>
                  </a:cubicBezTo>
                  <a:cubicBezTo>
                    <a:pt x="1973" y="21078"/>
                    <a:pt x="683" y="21545"/>
                    <a:pt x="200" y="21311"/>
                  </a:cubicBezTo>
                  <a:cubicBezTo>
                    <a:pt x="-284" y="21078"/>
                    <a:pt x="38" y="20144"/>
                    <a:pt x="1973" y="17867"/>
                  </a:cubicBezTo>
                  <a:cubicBezTo>
                    <a:pt x="3907" y="15590"/>
                    <a:pt x="7453" y="11971"/>
                    <a:pt x="10355" y="9052"/>
                  </a:cubicBezTo>
                  <a:cubicBezTo>
                    <a:pt x="13256" y="6133"/>
                    <a:pt x="15513" y="3915"/>
                    <a:pt x="17125" y="2397"/>
                  </a:cubicBezTo>
                  <a:cubicBezTo>
                    <a:pt x="18737" y="879"/>
                    <a:pt x="19704" y="62"/>
                    <a:pt x="20349" y="3"/>
                  </a:cubicBezTo>
                  <a:cubicBezTo>
                    <a:pt x="20994" y="-55"/>
                    <a:pt x="21316" y="646"/>
                    <a:pt x="20832" y="2514"/>
                  </a:cubicBezTo>
                  <a:cubicBezTo>
                    <a:pt x="20349" y="4382"/>
                    <a:pt x="19059" y="7417"/>
                    <a:pt x="17447" y="9227"/>
                  </a:cubicBezTo>
                  <a:cubicBezTo>
                    <a:pt x="15835" y="11037"/>
                    <a:pt x="13901" y="11621"/>
                    <a:pt x="12289" y="11737"/>
                  </a:cubicBezTo>
                  <a:cubicBezTo>
                    <a:pt x="10677" y="11854"/>
                    <a:pt x="9388" y="11504"/>
                    <a:pt x="8098" y="1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264650" y="6366499"/>
              <a:ext cx="355600" cy="11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683"/>
                  </a:moveTo>
                  <a:cubicBezTo>
                    <a:pt x="514" y="1566"/>
                    <a:pt x="1029" y="449"/>
                    <a:pt x="1929" y="635"/>
                  </a:cubicBezTo>
                  <a:cubicBezTo>
                    <a:pt x="2829" y="821"/>
                    <a:pt x="4114" y="2311"/>
                    <a:pt x="5079" y="4918"/>
                  </a:cubicBezTo>
                  <a:cubicBezTo>
                    <a:pt x="6043" y="7525"/>
                    <a:pt x="6686" y="11249"/>
                    <a:pt x="7007" y="14042"/>
                  </a:cubicBezTo>
                  <a:cubicBezTo>
                    <a:pt x="7329" y="16835"/>
                    <a:pt x="7329" y="18697"/>
                    <a:pt x="7007" y="19814"/>
                  </a:cubicBezTo>
                  <a:cubicBezTo>
                    <a:pt x="6686" y="20932"/>
                    <a:pt x="6043" y="21304"/>
                    <a:pt x="5657" y="20559"/>
                  </a:cubicBezTo>
                  <a:cubicBezTo>
                    <a:pt x="5271" y="19814"/>
                    <a:pt x="5143" y="17952"/>
                    <a:pt x="5207" y="15904"/>
                  </a:cubicBezTo>
                  <a:cubicBezTo>
                    <a:pt x="5271" y="13856"/>
                    <a:pt x="5529" y="11621"/>
                    <a:pt x="6686" y="9759"/>
                  </a:cubicBezTo>
                  <a:cubicBezTo>
                    <a:pt x="7843" y="7897"/>
                    <a:pt x="9900" y="6407"/>
                    <a:pt x="11250" y="5476"/>
                  </a:cubicBezTo>
                  <a:cubicBezTo>
                    <a:pt x="12600" y="4545"/>
                    <a:pt x="13243" y="4173"/>
                    <a:pt x="13757" y="3242"/>
                  </a:cubicBezTo>
                  <a:cubicBezTo>
                    <a:pt x="14271" y="2311"/>
                    <a:pt x="14657" y="821"/>
                    <a:pt x="14336" y="263"/>
                  </a:cubicBezTo>
                  <a:cubicBezTo>
                    <a:pt x="14014" y="-296"/>
                    <a:pt x="12986" y="76"/>
                    <a:pt x="12279" y="1007"/>
                  </a:cubicBezTo>
                  <a:cubicBezTo>
                    <a:pt x="11571" y="1938"/>
                    <a:pt x="11186" y="3428"/>
                    <a:pt x="10800" y="5104"/>
                  </a:cubicBezTo>
                  <a:cubicBezTo>
                    <a:pt x="10414" y="6780"/>
                    <a:pt x="10029" y="8642"/>
                    <a:pt x="9836" y="10504"/>
                  </a:cubicBezTo>
                  <a:cubicBezTo>
                    <a:pt x="9643" y="12366"/>
                    <a:pt x="9643" y="14228"/>
                    <a:pt x="9900" y="15718"/>
                  </a:cubicBezTo>
                  <a:cubicBezTo>
                    <a:pt x="10157" y="17207"/>
                    <a:pt x="10671" y="18325"/>
                    <a:pt x="12343" y="18511"/>
                  </a:cubicBezTo>
                  <a:cubicBezTo>
                    <a:pt x="14014" y="18697"/>
                    <a:pt x="16843" y="17952"/>
                    <a:pt x="18579" y="17021"/>
                  </a:cubicBezTo>
                  <a:cubicBezTo>
                    <a:pt x="20314" y="16090"/>
                    <a:pt x="20957" y="14973"/>
                    <a:pt x="21600" y="13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570732" y="6149843"/>
              <a:ext cx="213030" cy="33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31" fill="norm" stroke="1" extrusionOk="0">
                  <a:moveTo>
                    <a:pt x="11943" y="14208"/>
                  </a:moveTo>
                  <a:cubicBezTo>
                    <a:pt x="8766" y="14741"/>
                    <a:pt x="5590" y="15275"/>
                    <a:pt x="3578" y="16008"/>
                  </a:cubicBezTo>
                  <a:cubicBezTo>
                    <a:pt x="1566" y="16741"/>
                    <a:pt x="719" y="17675"/>
                    <a:pt x="296" y="18608"/>
                  </a:cubicBezTo>
                  <a:cubicBezTo>
                    <a:pt x="-128" y="19541"/>
                    <a:pt x="-128" y="20475"/>
                    <a:pt x="507" y="20941"/>
                  </a:cubicBezTo>
                  <a:cubicBezTo>
                    <a:pt x="1143" y="21408"/>
                    <a:pt x="2413" y="21408"/>
                    <a:pt x="4954" y="20208"/>
                  </a:cubicBezTo>
                  <a:cubicBezTo>
                    <a:pt x="7496" y="19008"/>
                    <a:pt x="11307" y="16608"/>
                    <a:pt x="14272" y="13408"/>
                  </a:cubicBezTo>
                  <a:cubicBezTo>
                    <a:pt x="17237" y="10208"/>
                    <a:pt x="19354" y="6208"/>
                    <a:pt x="20413" y="3741"/>
                  </a:cubicBezTo>
                  <a:cubicBezTo>
                    <a:pt x="21472" y="1275"/>
                    <a:pt x="21472" y="341"/>
                    <a:pt x="21048" y="75"/>
                  </a:cubicBezTo>
                  <a:cubicBezTo>
                    <a:pt x="20625" y="-192"/>
                    <a:pt x="19778" y="208"/>
                    <a:pt x="17978" y="2008"/>
                  </a:cubicBezTo>
                  <a:cubicBezTo>
                    <a:pt x="16178" y="3808"/>
                    <a:pt x="13425" y="7008"/>
                    <a:pt x="11625" y="9541"/>
                  </a:cubicBezTo>
                  <a:cubicBezTo>
                    <a:pt x="9825" y="12075"/>
                    <a:pt x="8978" y="13941"/>
                    <a:pt x="8554" y="15275"/>
                  </a:cubicBezTo>
                  <a:cubicBezTo>
                    <a:pt x="8131" y="16608"/>
                    <a:pt x="8131" y="17408"/>
                    <a:pt x="8660" y="17941"/>
                  </a:cubicBezTo>
                  <a:cubicBezTo>
                    <a:pt x="9190" y="18475"/>
                    <a:pt x="10248" y="18741"/>
                    <a:pt x="11307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772650" y="6369050"/>
              <a:ext cx="31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785349" y="626745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086"/>
                    <a:pt x="7855" y="8571"/>
                    <a:pt x="11455" y="4971"/>
                  </a:cubicBezTo>
                  <a:cubicBezTo>
                    <a:pt x="15055" y="1371"/>
                    <a:pt x="18327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819216" y="6316567"/>
              <a:ext cx="137584" cy="12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21600" y="1301"/>
                  </a:moveTo>
                  <a:cubicBezTo>
                    <a:pt x="19938" y="273"/>
                    <a:pt x="18277" y="-756"/>
                    <a:pt x="14788" y="787"/>
                  </a:cubicBezTo>
                  <a:cubicBezTo>
                    <a:pt x="11298" y="2330"/>
                    <a:pt x="5982" y="6444"/>
                    <a:pt x="3157" y="9358"/>
                  </a:cubicBezTo>
                  <a:cubicBezTo>
                    <a:pt x="332" y="12273"/>
                    <a:pt x="0" y="13987"/>
                    <a:pt x="0" y="15701"/>
                  </a:cubicBezTo>
                  <a:cubicBezTo>
                    <a:pt x="0" y="17415"/>
                    <a:pt x="332" y="19130"/>
                    <a:pt x="2825" y="19987"/>
                  </a:cubicBezTo>
                  <a:cubicBezTo>
                    <a:pt x="5317" y="20844"/>
                    <a:pt x="9969" y="20844"/>
                    <a:pt x="14622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032153" y="6159500"/>
              <a:ext cx="12784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17908" y="750"/>
                    <a:pt x="14772" y="1500"/>
                    <a:pt x="11288" y="3975"/>
                  </a:cubicBezTo>
                  <a:cubicBezTo>
                    <a:pt x="7804" y="6450"/>
                    <a:pt x="3972" y="10650"/>
                    <a:pt x="1882" y="13350"/>
                  </a:cubicBezTo>
                  <a:cubicBezTo>
                    <a:pt x="-209" y="16050"/>
                    <a:pt x="-557" y="17250"/>
                    <a:pt x="837" y="18375"/>
                  </a:cubicBezTo>
                  <a:cubicBezTo>
                    <a:pt x="2230" y="19500"/>
                    <a:pt x="5366" y="20550"/>
                    <a:pt x="85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032999" y="63373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289227" y="6938863"/>
              <a:ext cx="254323" cy="11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82" fill="norm" stroke="1" extrusionOk="0">
                  <a:moveTo>
                    <a:pt x="10119" y="11469"/>
                  </a:moveTo>
                  <a:cubicBezTo>
                    <a:pt x="9942" y="9607"/>
                    <a:pt x="9765" y="7745"/>
                    <a:pt x="9676" y="5697"/>
                  </a:cubicBezTo>
                  <a:cubicBezTo>
                    <a:pt x="9588" y="3649"/>
                    <a:pt x="9588" y="1414"/>
                    <a:pt x="9145" y="483"/>
                  </a:cubicBezTo>
                  <a:cubicBezTo>
                    <a:pt x="8703" y="-448"/>
                    <a:pt x="7817" y="-76"/>
                    <a:pt x="6578" y="1973"/>
                  </a:cubicBezTo>
                  <a:cubicBezTo>
                    <a:pt x="5339" y="4021"/>
                    <a:pt x="3745" y="7745"/>
                    <a:pt x="2594" y="10538"/>
                  </a:cubicBezTo>
                  <a:cubicBezTo>
                    <a:pt x="1443" y="13331"/>
                    <a:pt x="735" y="15193"/>
                    <a:pt x="293" y="17055"/>
                  </a:cubicBezTo>
                  <a:cubicBezTo>
                    <a:pt x="-150" y="18918"/>
                    <a:pt x="-327" y="20780"/>
                    <a:pt x="1532" y="20780"/>
                  </a:cubicBezTo>
                  <a:cubicBezTo>
                    <a:pt x="3391" y="20780"/>
                    <a:pt x="7286" y="18918"/>
                    <a:pt x="9765" y="17055"/>
                  </a:cubicBezTo>
                  <a:cubicBezTo>
                    <a:pt x="12243" y="15193"/>
                    <a:pt x="13306" y="13331"/>
                    <a:pt x="14368" y="11469"/>
                  </a:cubicBezTo>
                  <a:cubicBezTo>
                    <a:pt x="15430" y="9607"/>
                    <a:pt x="16493" y="7745"/>
                    <a:pt x="16581" y="7186"/>
                  </a:cubicBezTo>
                  <a:cubicBezTo>
                    <a:pt x="16670" y="6628"/>
                    <a:pt x="15784" y="7373"/>
                    <a:pt x="15076" y="8490"/>
                  </a:cubicBezTo>
                  <a:cubicBezTo>
                    <a:pt x="14368" y="9607"/>
                    <a:pt x="13837" y="11097"/>
                    <a:pt x="13394" y="12773"/>
                  </a:cubicBezTo>
                  <a:cubicBezTo>
                    <a:pt x="12952" y="14449"/>
                    <a:pt x="12598" y="16311"/>
                    <a:pt x="13129" y="17986"/>
                  </a:cubicBezTo>
                  <a:cubicBezTo>
                    <a:pt x="13660" y="19662"/>
                    <a:pt x="15076" y="21152"/>
                    <a:pt x="16404" y="20966"/>
                  </a:cubicBezTo>
                  <a:cubicBezTo>
                    <a:pt x="17732" y="20780"/>
                    <a:pt x="18971" y="18918"/>
                    <a:pt x="19857" y="16869"/>
                  </a:cubicBezTo>
                  <a:cubicBezTo>
                    <a:pt x="20742" y="14821"/>
                    <a:pt x="21273" y="12586"/>
                    <a:pt x="21273" y="10724"/>
                  </a:cubicBezTo>
                  <a:cubicBezTo>
                    <a:pt x="21273" y="8862"/>
                    <a:pt x="20742" y="7373"/>
                    <a:pt x="20122" y="6814"/>
                  </a:cubicBezTo>
                  <a:cubicBezTo>
                    <a:pt x="19503" y="6255"/>
                    <a:pt x="18794" y="6628"/>
                    <a:pt x="18086" y="7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562600" y="6940550"/>
              <a:ext cx="146050" cy="8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6171"/>
                  </a:moveTo>
                  <a:cubicBezTo>
                    <a:pt x="1565" y="6171"/>
                    <a:pt x="3130" y="6171"/>
                    <a:pt x="4226" y="7457"/>
                  </a:cubicBezTo>
                  <a:cubicBezTo>
                    <a:pt x="5322" y="8743"/>
                    <a:pt x="5948" y="11314"/>
                    <a:pt x="6417" y="13886"/>
                  </a:cubicBezTo>
                  <a:cubicBezTo>
                    <a:pt x="6887" y="16457"/>
                    <a:pt x="7200" y="19029"/>
                    <a:pt x="8139" y="20314"/>
                  </a:cubicBezTo>
                  <a:cubicBezTo>
                    <a:pt x="9078" y="21600"/>
                    <a:pt x="10643" y="21600"/>
                    <a:pt x="11896" y="20057"/>
                  </a:cubicBezTo>
                  <a:cubicBezTo>
                    <a:pt x="13148" y="18514"/>
                    <a:pt x="14087" y="15429"/>
                    <a:pt x="15652" y="11829"/>
                  </a:cubicBezTo>
                  <a:cubicBezTo>
                    <a:pt x="17217" y="8229"/>
                    <a:pt x="19409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759450" y="6940550"/>
              <a:ext cx="1" cy="82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784849" y="6887633"/>
              <a:ext cx="63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0800"/>
                    <a:pt x="7200" y="0"/>
                    <a:pt x="3600" y="0"/>
                  </a:cubicBezTo>
                  <a:cubicBezTo>
                    <a:pt x="0" y="0"/>
                    <a:pt x="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846233" y="6739466"/>
              <a:ext cx="165663" cy="30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3" fill="norm" stroke="1" extrusionOk="0">
                  <a:moveTo>
                    <a:pt x="14850" y="15600"/>
                  </a:moveTo>
                  <a:cubicBezTo>
                    <a:pt x="11070" y="15600"/>
                    <a:pt x="7290" y="15600"/>
                    <a:pt x="4725" y="16275"/>
                  </a:cubicBezTo>
                  <a:cubicBezTo>
                    <a:pt x="2160" y="16950"/>
                    <a:pt x="810" y="18300"/>
                    <a:pt x="270" y="19350"/>
                  </a:cubicBezTo>
                  <a:cubicBezTo>
                    <a:pt x="-270" y="20400"/>
                    <a:pt x="0" y="21150"/>
                    <a:pt x="1080" y="21375"/>
                  </a:cubicBezTo>
                  <a:cubicBezTo>
                    <a:pt x="2160" y="21600"/>
                    <a:pt x="4050" y="21300"/>
                    <a:pt x="6615" y="19950"/>
                  </a:cubicBezTo>
                  <a:cubicBezTo>
                    <a:pt x="9180" y="18600"/>
                    <a:pt x="12420" y="16200"/>
                    <a:pt x="14985" y="13050"/>
                  </a:cubicBezTo>
                  <a:cubicBezTo>
                    <a:pt x="17550" y="9900"/>
                    <a:pt x="19440" y="6000"/>
                    <a:pt x="20385" y="3525"/>
                  </a:cubicBezTo>
                  <a:cubicBezTo>
                    <a:pt x="21330" y="1050"/>
                    <a:pt x="21330" y="0"/>
                    <a:pt x="20655" y="0"/>
                  </a:cubicBezTo>
                  <a:cubicBezTo>
                    <a:pt x="19980" y="0"/>
                    <a:pt x="18630" y="1050"/>
                    <a:pt x="16740" y="3225"/>
                  </a:cubicBezTo>
                  <a:cubicBezTo>
                    <a:pt x="14850" y="5400"/>
                    <a:pt x="12420" y="8700"/>
                    <a:pt x="12690" y="11625"/>
                  </a:cubicBezTo>
                  <a:cubicBezTo>
                    <a:pt x="12960" y="14550"/>
                    <a:pt x="15930" y="17100"/>
                    <a:pt x="18900" y="19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352420" y="6861086"/>
              <a:ext cx="348947" cy="16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58" fill="norm" stroke="1" extrusionOk="0">
                  <a:moveTo>
                    <a:pt x="5672" y="9889"/>
                  </a:moveTo>
                  <a:cubicBezTo>
                    <a:pt x="5284" y="8308"/>
                    <a:pt x="4896" y="6728"/>
                    <a:pt x="4250" y="5674"/>
                  </a:cubicBezTo>
                  <a:cubicBezTo>
                    <a:pt x="3603" y="4620"/>
                    <a:pt x="2698" y="4094"/>
                    <a:pt x="1857" y="5674"/>
                  </a:cubicBezTo>
                  <a:cubicBezTo>
                    <a:pt x="1016" y="7255"/>
                    <a:pt x="240" y="10942"/>
                    <a:pt x="46" y="13972"/>
                  </a:cubicBezTo>
                  <a:cubicBezTo>
                    <a:pt x="-148" y="17001"/>
                    <a:pt x="240" y="19372"/>
                    <a:pt x="1792" y="20425"/>
                  </a:cubicBezTo>
                  <a:cubicBezTo>
                    <a:pt x="3344" y="21479"/>
                    <a:pt x="6060" y="21216"/>
                    <a:pt x="8065" y="19635"/>
                  </a:cubicBezTo>
                  <a:cubicBezTo>
                    <a:pt x="10070" y="18055"/>
                    <a:pt x="11363" y="15157"/>
                    <a:pt x="12075" y="13050"/>
                  </a:cubicBezTo>
                  <a:cubicBezTo>
                    <a:pt x="12786" y="10942"/>
                    <a:pt x="12915" y="9625"/>
                    <a:pt x="12657" y="8703"/>
                  </a:cubicBezTo>
                  <a:cubicBezTo>
                    <a:pt x="12398" y="7781"/>
                    <a:pt x="11751" y="7255"/>
                    <a:pt x="10781" y="8308"/>
                  </a:cubicBezTo>
                  <a:cubicBezTo>
                    <a:pt x="9811" y="9362"/>
                    <a:pt x="8518" y="11996"/>
                    <a:pt x="7806" y="14103"/>
                  </a:cubicBezTo>
                  <a:cubicBezTo>
                    <a:pt x="7095" y="16211"/>
                    <a:pt x="6966" y="17791"/>
                    <a:pt x="7289" y="18450"/>
                  </a:cubicBezTo>
                  <a:cubicBezTo>
                    <a:pt x="7612" y="19108"/>
                    <a:pt x="8389" y="18845"/>
                    <a:pt x="9035" y="18318"/>
                  </a:cubicBezTo>
                  <a:cubicBezTo>
                    <a:pt x="9682" y="17791"/>
                    <a:pt x="10199" y="17001"/>
                    <a:pt x="10717" y="16079"/>
                  </a:cubicBezTo>
                  <a:cubicBezTo>
                    <a:pt x="11234" y="15157"/>
                    <a:pt x="11751" y="14103"/>
                    <a:pt x="12075" y="14235"/>
                  </a:cubicBezTo>
                  <a:cubicBezTo>
                    <a:pt x="12398" y="14367"/>
                    <a:pt x="12527" y="15684"/>
                    <a:pt x="12980" y="16342"/>
                  </a:cubicBezTo>
                  <a:cubicBezTo>
                    <a:pt x="13433" y="17001"/>
                    <a:pt x="14209" y="17001"/>
                    <a:pt x="15179" y="15816"/>
                  </a:cubicBezTo>
                  <a:cubicBezTo>
                    <a:pt x="16149" y="14630"/>
                    <a:pt x="17313" y="12259"/>
                    <a:pt x="18089" y="9757"/>
                  </a:cubicBezTo>
                  <a:cubicBezTo>
                    <a:pt x="18865" y="7255"/>
                    <a:pt x="19253" y="4620"/>
                    <a:pt x="19253" y="2777"/>
                  </a:cubicBezTo>
                  <a:cubicBezTo>
                    <a:pt x="19253" y="933"/>
                    <a:pt x="18865" y="-121"/>
                    <a:pt x="18671" y="11"/>
                  </a:cubicBezTo>
                  <a:cubicBezTo>
                    <a:pt x="18477" y="142"/>
                    <a:pt x="18477" y="1459"/>
                    <a:pt x="18930" y="3830"/>
                  </a:cubicBezTo>
                  <a:cubicBezTo>
                    <a:pt x="19383" y="6201"/>
                    <a:pt x="20288" y="9625"/>
                    <a:pt x="20805" y="12259"/>
                  </a:cubicBezTo>
                  <a:cubicBezTo>
                    <a:pt x="21323" y="14894"/>
                    <a:pt x="21452" y="16738"/>
                    <a:pt x="21193" y="17659"/>
                  </a:cubicBezTo>
                  <a:cubicBezTo>
                    <a:pt x="20935" y="18581"/>
                    <a:pt x="20288" y="18581"/>
                    <a:pt x="19641" y="18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717083" y="6855747"/>
              <a:ext cx="187412" cy="17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08" fill="norm" stroke="1" extrusionOk="0">
                  <a:moveTo>
                    <a:pt x="2298" y="9530"/>
                  </a:moveTo>
                  <a:cubicBezTo>
                    <a:pt x="4458" y="7988"/>
                    <a:pt x="6618" y="6445"/>
                    <a:pt x="7938" y="5030"/>
                  </a:cubicBezTo>
                  <a:cubicBezTo>
                    <a:pt x="9258" y="3616"/>
                    <a:pt x="9738" y="2330"/>
                    <a:pt x="9378" y="1688"/>
                  </a:cubicBezTo>
                  <a:cubicBezTo>
                    <a:pt x="9018" y="1045"/>
                    <a:pt x="7818" y="1045"/>
                    <a:pt x="6258" y="2073"/>
                  </a:cubicBezTo>
                  <a:cubicBezTo>
                    <a:pt x="4698" y="3102"/>
                    <a:pt x="2778" y="5159"/>
                    <a:pt x="1578" y="7473"/>
                  </a:cubicBezTo>
                  <a:cubicBezTo>
                    <a:pt x="378" y="9788"/>
                    <a:pt x="-102" y="12359"/>
                    <a:pt x="18" y="14159"/>
                  </a:cubicBezTo>
                  <a:cubicBezTo>
                    <a:pt x="138" y="15959"/>
                    <a:pt x="858" y="16988"/>
                    <a:pt x="3378" y="16988"/>
                  </a:cubicBezTo>
                  <a:cubicBezTo>
                    <a:pt x="5898" y="16988"/>
                    <a:pt x="10218" y="15959"/>
                    <a:pt x="13458" y="13516"/>
                  </a:cubicBezTo>
                  <a:cubicBezTo>
                    <a:pt x="16698" y="11073"/>
                    <a:pt x="18858" y="7216"/>
                    <a:pt x="20058" y="4645"/>
                  </a:cubicBezTo>
                  <a:cubicBezTo>
                    <a:pt x="21258" y="2073"/>
                    <a:pt x="21498" y="788"/>
                    <a:pt x="21018" y="273"/>
                  </a:cubicBezTo>
                  <a:cubicBezTo>
                    <a:pt x="20538" y="-241"/>
                    <a:pt x="19338" y="16"/>
                    <a:pt x="18378" y="659"/>
                  </a:cubicBezTo>
                  <a:cubicBezTo>
                    <a:pt x="17418" y="1302"/>
                    <a:pt x="16698" y="2330"/>
                    <a:pt x="16698" y="4130"/>
                  </a:cubicBezTo>
                  <a:cubicBezTo>
                    <a:pt x="16698" y="5930"/>
                    <a:pt x="17418" y="8502"/>
                    <a:pt x="18138" y="10945"/>
                  </a:cubicBezTo>
                  <a:cubicBezTo>
                    <a:pt x="18858" y="13388"/>
                    <a:pt x="19578" y="15702"/>
                    <a:pt x="19818" y="17502"/>
                  </a:cubicBezTo>
                  <a:cubicBezTo>
                    <a:pt x="20058" y="19302"/>
                    <a:pt x="19818" y="20588"/>
                    <a:pt x="18978" y="20973"/>
                  </a:cubicBezTo>
                  <a:cubicBezTo>
                    <a:pt x="18138" y="21359"/>
                    <a:pt x="16698" y="20845"/>
                    <a:pt x="15258" y="20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443379" y="6891304"/>
              <a:ext cx="252821" cy="14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70" fill="norm" stroke="1" extrusionOk="0">
                  <a:moveTo>
                    <a:pt x="4760" y="5405"/>
                  </a:moveTo>
                  <a:cubicBezTo>
                    <a:pt x="3860" y="5092"/>
                    <a:pt x="2960" y="4779"/>
                    <a:pt x="2150" y="5561"/>
                  </a:cubicBezTo>
                  <a:cubicBezTo>
                    <a:pt x="1340" y="6344"/>
                    <a:pt x="620" y="8222"/>
                    <a:pt x="260" y="10257"/>
                  </a:cubicBezTo>
                  <a:cubicBezTo>
                    <a:pt x="-100" y="12292"/>
                    <a:pt x="-100" y="14483"/>
                    <a:pt x="350" y="15892"/>
                  </a:cubicBezTo>
                  <a:cubicBezTo>
                    <a:pt x="800" y="17300"/>
                    <a:pt x="1700" y="17927"/>
                    <a:pt x="2870" y="17457"/>
                  </a:cubicBezTo>
                  <a:cubicBezTo>
                    <a:pt x="4040" y="16987"/>
                    <a:pt x="5480" y="15422"/>
                    <a:pt x="6200" y="13857"/>
                  </a:cubicBezTo>
                  <a:cubicBezTo>
                    <a:pt x="6920" y="12292"/>
                    <a:pt x="6920" y="10727"/>
                    <a:pt x="6560" y="9318"/>
                  </a:cubicBezTo>
                  <a:cubicBezTo>
                    <a:pt x="6200" y="7909"/>
                    <a:pt x="5480" y="6657"/>
                    <a:pt x="4670" y="5718"/>
                  </a:cubicBezTo>
                  <a:cubicBezTo>
                    <a:pt x="3860" y="4779"/>
                    <a:pt x="2960" y="4153"/>
                    <a:pt x="2960" y="4309"/>
                  </a:cubicBezTo>
                  <a:cubicBezTo>
                    <a:pt x="2960" y="4466"/>
                    <a:pt x="3860" y="5405"/>
                    <a:pt x="4760" y="5718"/>
                  </a:cubicBezTo>
                  <a:cubicBezTo>
                    <a:pt x="5660" y="6031"/>
                    <a:pt x="6560" y="5718"/>
                    <a:pt x="7820" y="5874"/>
                  </a:cubicBezTo>
                  <a:cubicBezTo>
                    <a:pt x="9080" y="6031"/>
                    <a:pt x="10700" y="6657"/>
                    <a:pt x="11600" y="7753"/>
                  </a:cubicBezTo>
                  <a:cubicBezTo>
                    <a:pt x="12500" y="8848"/>
                    <a:pt x="12680" y="10413"/>
                    <a:pt x="12770" y="10257"/>
                  </a:cubicBezTo>
                  <a:cubicBezTo>
                    <a:pt x="12860" y="10100"/>
                    <a:pt x="12860" y="8222"/>
                    <a:pt x="13490" y="6187"/>
                  </a:cubicBezTo>
                  <a:cubicBezTo>
                    <a:pt x="14120" y="4153"/>
                    <a:pt x="15380" y="1961"/>
                    <a:pt x="16550" y="866"/>
                  </a:cubicBezTo>
                  <a:cubicBezTo>
                    <a:pt x="17720" y="-230"/>
                    <a:pt x="18800" y="-230"/>
                    <a:pt x="19520" y="553"/>
                  </a:cubicBezTo>
                  <a:cubicBezTo>
                    <a:pt x="20240" y="1335"/>
                    <a:pt x="20600" y="2900"/>
                    <a:pt x="20870" y="6500"/>
                  </a:cubicBezTo>
                  <a:cubicBezTo>
                    <a:pt x="21140" y="10100"/>
                    <a:pt x="21320" y="15735"/>
                    <a:pt x="215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119342" y="6754614"/>
              <a:ext cx="476442" cy="45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4" fill="norm" stroke="1" extrusionOk="0">
                  <a:moveTo>
                    <a:pt x="4978" y="9213"/>
                  </a:moveTo>
                  <a:cubicBezTo>
                    <a:pt x="3640" y="9704"/>
                    <a:pt x="2302" y="10195"/>
                    <a:pt x="1490" y="10637"/>
                  </a:cubicBezTo>
                  <a:cubicBezTo>
                    <a:pt x="678" y="11079"/>
                    <a:pt x="391" y="11472"/>
                    <a:pt x="200" y="11963"/>
                  </a:cubicBezTo>
                  <a:cubicBezTo>
                    <a:pt x="9" y="12453"/>
                    <a:pt x="-87" y="13043"/>
                    <a:pt x="104" y="13386"/>
                  </a:cubicBezTo>
                  <a:cubicBezTo>
                    <a:pt x="295" y="13730"/>
                    <a:pt x="773" y="13828"/>
                    <a:pt x="1586" y="13435"/>
                  </a:cubicBezTo>
                  <a:cubicBezTo>
                    <a:pt x="2398" y="13043"/>
                    <a:pt x="3545" y="12159"/>
                    <a:pt x="4596" y="10539"/>
                  </a:cubicBezTo>
                  <a:cubicBezTo>
                    <a:pt x="5648" y="8919"/>
                    <a:pt x="6603" y="6563"/>
                    <a:pt x="7177" y="5090"/>
                  </a:cubicBezTo>
                  <a:cubicBezTo>
                    <a:pt x="7750" y="3617"/>
                    <a:pt x="7941" y="3028"/>
                    <a:pt x="8037" y="2243"/>
                  </a:cubicBezTo>
                  <a:cubicBezTo>
                    <a:pt x="8132" y="1457"/>
                    <a:pt x="8132" y="475"/>
                    <a:pt x="7941" y="132"/>
                  </a:cubicBezTo>
                  <a:cubicBezTo>
                    <a:pt x="7750" y="-212"/>
                    <a:pt x="7368" y="83"/>
                    <a:pt x="6699" y="1408"/>
                  </a:cubicBezTo>
                  <a:cubicBezTo>
                    <a:pt x="6030" y="2733"/>
                    <a:pt x="5074" y="5090"/>
                    <a:pt x="4548" y="6857"/>
                  </a:cubicBezTo>
                  <a:cubicBezTo>
                    <a:pt x="4023" y="8624"/>
                    <a:pt x="3927" y="9803"/>
                    <a:pt x="4309" y="10637"/>
                  </a:cubicBezTo>
                  <a:cubicBezTo>
                    <a:pt x="4692" y="11472"/>
                    <a:pt x="5552" y="11963"/>
                    <a:pt x="6699" y="11619"/>
                  </a:cubicBezTo>
                  <a:cubicBezTo>
                    <a:pt x="7846" y="11275"/>
                    <a:pt x="9279" y="10097"/>
                    <a:pt x="10044" y="9263"/>
                  </a:cubicBezTo>
                  <a:cubicBezTo>
                    <a:pt x="10809" y="8428"/>
                    <a:pt x="10904" y="7937"/>
                    <a:pt x="10713" y="7593"/>
                  </a:cubicBezTo>
                  <a:cubicBezTo>
                    <a:pt x="10522" y="7250"/>
                    <a:pt x="10044" y="7053"/>
                    <a:pt x="9566" y="7103"/>
                  </a:cubicBezTo>
                  <a:cubicBezTo>
                    <a:pt x="9088" y="7152"/>
                    <a:pt x="8610" y="7446"/>
                    <a:pt x="8132" y="8084"/>
                  </a:cubicBezTo>
                  <a:cubicBezTo>
                    <a:pt x="7655" y="8723"/>
                    <a:pt x="7177" y="9704"/>
                    <a:pt x="6890" y="10539"/>
                  </a:cubicBezTo>
                  <a:cubicBezTo>
                    <a:pt x="6603" y="11373"/>
                    <a:pt x="6508" y="12061"/>
                    <a:pt x="6699" y="12404"/>
                  </a:cubicBezTo>
                  <a:cubicBezTo>
                    <a:pt x="6890" y="12748"/>
                    <a:pt x="7368" y="12748"/>
                    <a:pt x="7846" y="12552"/>
                  </a:cubicBezTo>
                  <a:cubicBezTo>
                    <a:pt x="8324" y="12355"/>
                    <a:pt x="8801" y="11963"/>
                    <a:pt x="9232" y="11619"/>
                  </a:cubicBezTo>
                  <a:cubicBezTo>
                    <a:pt x="9662" y="11275"/>
                    <a:pt x="10044" y="10981"/>
                    <a:pt x="10378" y="11030"/>
                  </a:cubicBezTo>
                  <a:cubicBezTo>
                    <a:pt x="10713" y="11079"/>
                    <a:pt x="11000" y="11472"/>
                    <a:pt x="11382" y="11619"/>
                  </a:cubicBezTo>
                  <a:cubicBezTo>
                    <a:pt x="11764" y="11766"/>
                    <a:pt x="12242" y="11668"/>
                    <a:pt x="12625" y="11423"/>
                  </a:cubicBezTo>
                  <a:cubicBezTo>
                    <a:pt x="13007" y="11177"/>
                    <a:pt x="13294" y="10784"/>
                    <a:pt x="13532" y="10244"/>
                  </a:cubicBezTo>
                  <a:cubicBezTo>
                    <a:pt x="13771" y="9704"/>
                    <a:pt x="13963" y="9017"/>
                    <a:pt x="13963" y="8919"/>
                  </a:cubicBezTo>
                  <a:cubicBezTo>
                    <a:pt x="13963" y="8821"/>
                    <a:pt x="13771" y="9312"/>
                    <a:pt x="13724" y="9803"/>
                  </a:cubicBezTo>
                  <a:cubicBezTo>
                    <a:pt x="13676" y="10293"/>
                    <a:pt x="13771" y="10784"/>
                    <a:pt x="14058" y="11128"/>
                  </a:cubicBezTo>
                  <a:cubicBezTo>
                    <a:pt x="14345" y="11472"/>
                    <a:pt x="14823" y="11668"/>
                    <a:pt x="15301" y="11619"/>
                  </a:cubicBezTo>
                  <a:cubicBezTo>
                    <a:pt x="15778" y="11570"/>
                    <a:pt x="16256" y="11275"/>
                    <a:pt x="16639" y="10932"/>
                  </a:cubicBezTo>
                  <a:cubicBezTo>
                    <a:pt x="17021" y="10588"/>
                    <a:pt x="17308" y="10195"/>
                    <a:pt x="17260" y="10146"/>
                  </a:cubicBezTo>
                  <a:cubicBezTo>
                    <a:pt x="17212" y="10097"/>
                    <a:pt x="16830" y="10392"/>
                    <a:pt x="16878" y="10637"/>
                  </a:cubicBezTo>
                  <a:cubicBezTo>
                    <a:pt x="16925" y="10883"/>
                    <a:pt x="17403" y="11079"/>
                    <a:pt x="17929" y="11177"/>
                  </a:cubicBezTo>
                  <a:cubicBezTo>
                    <a:pt x="18455" y="11275"/>
                    <a:pt x="19028" y="11275"/>
                    <a:pt x="19506" y="11128"/>
                  </a:cubicBezTo>
                  <a:cubicBezTo>
                    <a:pt x="19984" y="10981"/>
                    <a:pt x="20366" y="10686"/>
                    <a:pt x="20748" y="10343"/>
                  </a:cubicBezTo>
                  <a:cubicBezTo>
                    <a:pt x="21131" y="9999"/>
                    <a:pt x="21513" y="9606"/>
                    <a:pt x="21513" y="9557"/>
                  </a:cubicBezTo>
                  <a:cubicBezTo>
                    <a:pt x="21513" y="9508"/>
                    <a:pt x="21131" y="9803"/>
                    <a:pt x="20653" y="11128"/>
                  </a:cubicBezTo>
                  <a:cubicBezTo>
                    <a:pt x="20175" y="12453"/>
                    <a:pt x="19601" y="14810"/>
                    <a:pt x="19124" y="16626"/>
                  </a:cubicBezTo>
                  <a:cubicBezTo>
                    <a:pt x="18646" y="18443"/>
                    <a:pt x="18263" y="19719"/>
                    <a:pt x="17833" y="20455"/>
                  </a:cubicBezTo>
                  <a:cubicBezTo>
                    <a:pt x="17403" y="21192"/>
                    <a:pt x="16925" y="21388"/>
                    <a:pt x="16065" y="21290"/>
                  </a:cubicBezTo>
                  <a:cubicBezTo>
                    <a:pt x="15205" y="21192"/>
                    <a:pt x="13963" y="20799"/>
                    <a:pt x="13198" y="20406"/>
                  </a:cubicBezTo>
                  <a:cubicBezTo>
                    <a:pt x="12433" y="20013"/>
                    <a:pt x="12147" y="19621"/>
                    <a:pt x="12481" y="18737"/>
                  </a:cubicBezTo>
                  <a:cubicBezTo>
                    <a:pt x="12816" y="17853"/>
                    <a:pt x="13771" y="16479"/>
                    <a:pt x="14488" y="15693"/>
                  </a:cubicBezTo>
                  <a:cubicBezTo>
                    <a:pt x="15205" y="14908"/>
                    <a:pt x="15683" y="14712"/>
                    <a:pt x="16161" y="14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169905" y="6838950"/>
              <a:ext cx="43946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0" fill="norm" stroke="1" extrusionOk="0">
                  <a:moveTo>
                    <a:pt x="21354" y="0"/>
                  </a:moveTo>
                  <a:cubicBezTo>
                    <a:pt x="15183" y="4747"/>
                    <a:pt x="9011" y="9495"/>
                    <a:pt x="5411" y="12580"/>
                  </a:cubicBezTo>
                  <a:cubicBezTo>
                    <a:pt x="1811" y="15666"/>
                    <a:pt x="783" y="17090"/>
                    <a:pt x="268" y="18514"/>
                  </a:cubicBezTo>
                  <a:cubicBezTo>
                    <a:pt x="-246" y="19938"/>
                    <a:pt x="-246" y="21363"/>
                    <a:pt x="2325" y="21481"/>
                  </a:cubicBezTo>
                  <a:cubicBezTo>
                    <a:pt x="4897" y="21600"/>
                    <a:pt x="10040" y="20413"/>
                    <a:pt x="15183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271000" y="6781800"/>
              <a:ext cx="825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014"/>
                    <a:pt x="16062" y="6028"/>
                    <a:pt x="12462" y="9628"/>
                  </a:cubicBezTo>
                  <a:cubicBezTo>
                    <a:pt x="8862" y="13228"/>
                    <a:pt x="4431" y="174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112250" y="6911130"/>
              <a:ext cx="2540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171284" y="6959600"/>
              <a:ext cx="32196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568" y="21600"/>
                  </a:moveTo>
                  <a:cubicBezTo>
                    <a:pt x="721" y="20400"/>
                    <a:pt x="-126" y="19200"/>
                    <a:pt x="15" y="17400"/>
                  </a:cubicBezTo>
                  <a:cubicBezTo>
                    <a:pt x="156" y="15600"/>
                    <a:pt x="1286" y="13200"/>
                    <a:pt x="3756" y="10800"/>
                  </a:cubicBezTo>
                  <a:cubicBezTo>
                    <a:pt x="6227" y="8400"/>
                    <a:pt x="10039" y="6000"/>
                    <a:pt x="13215" y="4200"/>
                  </a:cubicBezTo>
                  <a:cubicBezTo>
                    <a:pt x="16392" y="2400"/>
                    <a:pt x="18933" y="120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574669" y="6791093"/>
              <a:ext cx="109082" cy="18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2" fill="norm" stroke="1" extrusionOk="0">
                  <a:moveTo>
                    <a:pt x="3961" y="1158"/>
                  </a:moveTo>
                  <a:cubicBezTo>
                    <a:pt x="6453" y="655"/>
                    <a:pt x="8945" y="153"/>
                    <a:pt x="11230" y="28"/>
                  </a:cubicBezTo>
                  <a:cubicBezTo>
                    <a:pt x="13515" y="-98"/>
                    <a:pt x="15592" y="153"/>
                    <a:pt x="16838" y="1911"/>
                  </a:cubicBezTo>
                  <a:cubicBezTo>
                    <a:pt x="18084" y="3669"/>
                    <a:pt x="18499" y="6935"/>
                    <a:pt x="16422" y="9572"/>
                  </a:cubicBezTo>
                  <a:cubicBezTo>
                    <a:pt x="14345" y="12209"/>
                    <a:pt x="9776" y="14218"/>
                    <a:pt x="6245" y="15976"/>
                  </a:cubicBezTo>
                  <a:cubicBezTo>
                    <a:pt x="2715" y="17735"/>
                    <a:pt x="222" y="19242"/>
                    <a:pt x="15" y="20121"/>
                  </a:cubicBezTo>
                  <a:cubicBezTo>
                    <a:pt x="-193" y="21000"/>
                    <a:pt x="1884" y="21251"/>
                    <a:pt x="5830" y="21376"/>
                  </a:cubicBezTo>
                  <a:cubicBezTo>
                    <a:pt x="9776" y="21502"/>
                    <a:pt x="15592" y="21502"/>
                    <a:pt x="21407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747250" y="6827951"/>
              <a:ext cx="146050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8174"/>
                  </a:moveTo>
                  <a:cubicBezTo>
                    <a:pt x="17530" y="5387"/>
                    <a:pt x="13461" y="2600"/>
                    <a:pt x="10174" y="1207"/>
                  </a:cubicBezTo>
                  <a:cubicBezTo>
                    <a:pt x="6887" y="-187"/>
                    <a:pt x="4383" y="-187"/>
                    <a:pt x="2661" y="278"/>
                  </a:cubicBezTo>
                  <a:cubicBezTo>
                    <a:pt x="939" y="742"/>
                    <a:pt x="0" y="1671"/>
                    <a:pt x="0" y="2600"/>
                  </a:cubicBezTo>
                  <a:cubicBezTo>
                    <a:pt x="0" y="3529"/>
                    <a:pt x="939" y="4458"/>
                    <a:pt x="3130" y="4923"/>
                  </a:cubicBezTo>
                  <a:cubicBezTo>
                    <a:pt x="5322" y="5387"/>
                    <a:pt x="8765" y="5387"/>
                    <a:pt x="11426" y="5387"/>
                  </a:cubicBezTo>
                  <a:cubicBezTo>
                    <a:pt x="14087" y="5387"/>
                    <a:pt x="15965" y="5387"/>
                    <a:pt x="16904" y="6200"/>
                  </a:cubicBezTo>
                  <a:cubicBezTo>
                    <a:pt x="17843" y="7013"/>
                    <a:pt x="17843" y="8639"/>
                    <a:pt x="16904" y="11310"/>
                  </a:cubicBezTo>
                  <a:cubicBezTo>
                    <a:pt x="15965" y="13981"/>
                    <a:pt x="14087" y="17697"/>
                    <a:pt x="12209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886950" y="7048499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318750" y="6794500"/>
              <a:ext cx="698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812"/>
                    <a:pt x="9818" y="7624"/>
                    <a:pt x="6218" y="11224"/>
                  </a:cubicBezTo>
                  <a:cubicBezTo>
                    <a:pt x="2618" y="14824"/>
                    <a:pt x="1309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407650" y="6781800"/>
              <a:ext cx="762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27"/>
                    <a:pt x="12000" y="7855"/>
                    <a:pt x="8400" y="11455"/>
                  </a:cubicBezTo>
                  <a:cubicBezTo>
                    <a:pt x="4800" y="15055"/>
                    <a:pt x="24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242549" y="6864350"/>
              <a:ext cx="273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95" y="0"/>
                    <a:pt x="12391" y="0"/>
                    <a:pt x="15991" y="3600"/>
                  </a:cubicBezTo>
                  <a:cubicBezTo>
                    <a:pt x="19591" y="7200"/>
                    <a:pt x="2059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293350" y="6921500"/>
              <a:ext cx="298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7100"/>
                    <a:pt x="8272" y="12600"/>
                    <a:pt x="11872" y="9000"/>
                  </a:cubicBezTo>
                  <a:cubicBezTo>
                    <a:pt x="15472" y="5400"/>
                    <a:pt x="1853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617199" y="6781236"/>
              <a:ext cx="126151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1" fill="norm" stroke="1" extrusionOk="0">
                  <a:moveTo>
                    <a:pt x="10800" y="750"/>
                  </a:moveTo>
                  <a:cubicBezTo>
                    <a:pt x="12600" y="291"/>
                    <a:pt x="14400" y="-169"/>
                    <a:pt x="15840" y="61"/>
                  </a:cubicBezTo>
                  <a:cubicBezTo>
                    <a:pt x="17280" y="291"/>
                    <a:pt x="18360" y="1210"/>
                    <a:pt x="19260" y="2474"/>
                  </a:cubicBezTo>
                  <a:cubicBezTo>
                    <a:pt x="20160" y="3737"/>
                    <a:pt x="20880" y="5346"/>
                    <a:pt x="21240" y="6725"/>
                  </a:cubicBezTo>
                  <a:cubicBezTo>
                    <a:pt x="21600" y="8103"/>
                    <a:pt x="21600" y="9252"/>
                    <a:pt x="20520" y="10171"/>
                  </a:cubicBezTo>
                  <a:cubicBezTo>
                    <a:pt x="19440" y="11091"/>
                    <a:pt x="17280" y="11780"/>
                    <a:pt x="15300" y="12354"/>
                  </a:cubicBezTo>
                  <a:cubicBezTo>
                    <a:pt x="13320" y="12929"/>
                    <a:pt x="11520" y="13388"/>
                    <a:pt x="11340" y="13963"/>
                  </a:cubicBezTo>
                  <a:cubicBezTo>
                    <a:pt x="11160" y="14537"/>
                    <a:pt x="12600" y="15227"/>
                    <a:pt x="13860" y="16031"/>
                  </a:cubicBezTo>
                  <a:cubicBezTo>
                    <a:pt x="15120" y="16835"/>
                    <a:pt x="16200" y="17754"/>
                    <a:pt x="15660" y="18674"/>
                  </a:cubicBezTo>
                  <a:cubicBezTo>
                    <a:pt x="15120" y="19593"/>
                    <a:pt x="12960" y="20512"/>
                    <a:pt x="10080" y="20971"/>
                  </a:cubicBezTo>
                  <a:cubicBezTo>
                    <a:pt x="7200" y="21431"/>
                    <a:pt x="3600" y="21431"/>
                    <a:pt x="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785989" y="6823942"/>
              <a:ext cx="193162" cy="17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650" fill="norm" stroke="1" extrusionOk="0">
                  <a:moveTo>
                    <a:pt x="21195" y="7901"/>
                  </a:moveTo>
                  <a:cubicBezTo>
                    <a:pt x="17479" y="6884"/>
                    <a:pt x="13763" y="5868"/>
                    <a:pt x="10163" y="7138"/>
                  </a:cubicBezTo>
                  <a:cubicBezTo>
                    <a:pt x="6563" y="8409"/>
                    <a:pt x="3079" y="11967"/>
                    <a:pt x="1337" y="14381"/>
                  </a:cubicBezTo>
                  <a:cubicBezTo>
                    <a:pt x="-405" y="16795"/>
                    <a:pt x="-405" y="18065"/>
                    <a:pt x="1105" y="19209"/>
                  </a:cubicBezTo>
                  <a:cubicBezTo>
                    <a:pt x="2614" y="20353"/>
                    <a:pt x="5634" y="21369"/>
                    <a:pt x="8769" y="19971"/>
                  </a:cubicBezTo>
                  <a:cubicBezTo>
                    <a:pt x="11905" y="18574"/>
                    <a:pt x="15156" y="14762"/>
                    <a:pt x="16782" y="11458"/>
                  </a:cubicBezTo>
                  <a:cubicBezTo>
                    <a:pt x="18408" y="8155"/>
                    <a:pt x="18408" y="5360"/>
                    <a:pt x="17827" y="3581"/>
                  </a:cubicBezTo>
                  <a:cubicBezTo>
                    <a:pt x="17247" y="1802"/>
                    <a:pt x="16085" y="1040"/>
                    <a:pt x="14808" y="531"/>
                  </a:cubicBezTo>
                  <a:cubicBezTo>
                    <a:pt x="13530" y="23"/>
                    <a:pt x="12137" y="-231"/>
                    <a:pt x="11208" y="277"/>
                  </a:cubicBezTo>
                  <a:cubicBezTo>
                    <a:pt x="10279" y="785"/>
                    <a:pt x="9814" y="2056"/>
                    <a:pt x="9350" y="3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896600" y="7035800"/>
              <a:ext cx="88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182350" y="6756400"/>
              <a:ext cx="952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800"/>
                    <a:pt x="11040" y="9600"/>
                    <a:pt x="7440" y="13200"/>
                  </a:cubicBezTo>
                  <a:cubicBezTo>
                    <a:pt x="3840" y="16800"/>
                    <a:pt x="192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245850" y="6743700"/>
              <a:ext cx="1524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443"/>
                    <a:pt x="11400" y="8885"/>
                    <a:pt x="7800" y="12485"/>
                  </a:cubicBezTo>
                  <a:cubicBezTo>
                    <a:pt x="4200" y="16085"/>
                    <a:pt x="2100" y="18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106149" y="6830082"/>
              <a:ext cx="285751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480" y="14217"/>
                    <a:pt x="960" y="7864"/>
                    <a:pt x="2880" y="4052"/>
                  </a:cubicBezTo>
                  <a:cubicBezTo>
                    <a:pt x="4800" y="241"/>
                    <a:pt x="8160" y="-1030"/>
                    <a:pt x="11520" y="876"/>
                  </a:cubicBezTo>
                  <a:cubicBezTo>
                    <a:pt x="14880" y="2782"/>
                    <a:pt x="18240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150600" y="6927850"/>
              <a:ext cx="292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6800"/>
                    <a:pt x="6574" y="12000"/>
                    <a:pt x="10174" y="8400"/>
                  </a:cubicBezTo>
                  <a:cubicBezTo>
                    <a:pt x="13774" y="4800"/>
                    <a:pt x="1768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1442699" y="6764026"/>
              <a:ext cx="162216" cy="23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3" fill="norm" stroke="1" extrusionOk="0">
                  <a:moveTo>
                    <a:pt x="12462" y="1591"/>
                  </a:moveTo>
                  <a:cubicBezTo>
                    <a:pt x="13569" y="1023"/>
                    <a:pt x="14677" y="454"/>
                    <a:pt x="15923" y="170"/>
                  </a:cubicBezTo>
                  <a:cubicBezTo>
                    <a:pt x="17169" y="-114"/>
                    <a:pt x="18554" y="-114"/>
                    <a:pt x="19662" y="739"/>
                  </a:cubicBezTo>
                  <a:cubicBezTo>
                    <a:pt x="20769" y="1591"/>
                    <a:pt x="21600" y="3297"/>
                    <a:pt x="21046" y="4812"/>
                  </a:cubicBezTo>
                  <a:cubicBezTo>
                    <a:pt x="20492" y="6328"/>
                    <a:pt x="18554" y="7654"/>
                    <a:pt x="17031" y="8697"/>
                  </a:cubicBezTo>
                  <a:cubicBezTo>
                    <a:pt x="15508" y="9739"/>
                    <a:pt x="14400" y="10497"/>
                    <a:pt x="14262" y="11728"/>
                  </a:cubicBezTo>
                  <a:cubicBezTo>
                    <a:pt x="14123" y="12960"/>
                    <a:pt x="14954" y="14665"/>
                    <a:pt x="15646" y="15991"/>
                  </a:cubicBezTo>
                  <a:cubicBezTo>
                    <a:pt x="16338" y="17318"/>
                    <a:pt x="16892" y="18265"/>
                    <a:pt x="16200" y="19023"/>
                  </a:cubicBezTo>
                  <a:cubicBezTo>
                    <a:pt x="15508" y="19781"/>
                    <a:pt x="13569" y="20349"/>
                    <a:pt x="11354" y="20728"/>
                  </a:cubicBezTo>
                  <a:cubicBezTo>
                    <a:pt x="9138" y="21107"/>
                    <a:pt x="6646" y="21297"/>
                    <a:pt x="4708" y="21391"/>
                  </a:cubicBezTo>
                  <a:cubicBezTo>
                    <a:pt x="2769" y="21486"/>
                    <a:pt x="1385" y="21486"/>
                    <a:pt x="692" y="21297"/>
                  </a:cubicBezTo>
                  <a:cubicBezTo>
                    <a:pt x="0" y="21107"/>
                    <a:pt x="0" y="20728"/>
                    <a:pt x="0" y="20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595099" y="6794500"/>
              <a:ext cx="1143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00"/>
                    <a:pt x="12000" y="11200"/>
                    <a:pt x="8400" y="14800"/>
                  </a:cubicBezTo>
                  <a:cubicBezTo>
                    <a:pt x="4800" y="18400"/>
                    <a:pt x="24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1804650" y="70231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273580" y="3694906"/>
              <a:ext cx="488670" cy="284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74" fill="norm" stroke="1" extrusionOk="0">
                  <a:moveTo>
                    <a:pt x="11342" y="584"/>
                  </a:moveTo>
                  <a:cubicBezTo>
                    <a:pt x="11249" y="488"/>
                    <a:pt x="11157" y="391"/>
                    <a:pt x="11157" y="295"/>
                  </a:cubicBezTo>
                  <a:cubicBezTo>
                    <a:pt x="11157" y="199"/>
                    <a:pt x="11249" y="102"/>
                    <a:pt x="11065" y="46"/>
                  </a:cubicBezTo>
                  <a:cubicBezTo>
                    <a:pt x="10880" y="-10"/>
                    <a:pt x="10419" y="-26"/>
                    <a:pt x="9219" y="62"/>
                  </a:cubicBezTo>
                  <a:cubicBezTo>
                    <a:pt x="8019" y="151"/>
                    <a:pt x="6080" y="343"/>
                    <a:pt x="4326" y="680"/>
                  </a:cubicBezTo>
                  <a:cubicBezTo>
                    <a:pt x="2573" y="1017"/>
                    <a:pt x="1003" y="1499"/>
                    <a:pt x="357" y="2004"/>
                  </a:cubicBezTo>
                  <a:cubicBezTo>
                    <a:pt x="-289" y="2510"/>
                    <a:pt x="-12" y="3039"/>
                    <a:pt x="819" y="3529"/>
                  </a:cubicBezTo>
                  <a:cubicBezTo>
                    <a:pt x="1649" y="4018"/>
                    <a:pt x="3034" y="4467"/>
                    <a:pt x="4603" y="4933"/>
                  </a:cubicBezTo>
                  <a:cubicBezTo>
                    <a:pt x="6173" y="5398"/>
                    <a:pt x="7926" y="5879"/>
                    <a:pt x="8942" y="6337"/>
                  </a:cubicBezTo>
                  <a:cubicBezTo>
                    <a:pt x="9957" y="6794"/>
                    <a:pt x="10234" y="7227"/>
                    <a:pt x="10003" y="7661"/>
                  </a:cubicBezTo>
                  <a:cubicBezTo>
                    <a:pt x="9773" y="8094"/>
                    <a:pt x="9034" y="8527"/>
                    <a:pt x="8849" y="8856"/>
                  </a:cubicBezTo>
                  <a:cubicBezTo>
                    <a:pt x="8665" y="9185"/>
                    <a:pt x="9034" y="9410"/>
                    <a:pt x="9911" y="9691"/>
                  </a:cubicBezTo>
                  <a:cubicBezTo>
                    <a:pt x="10788" y="9972"/>
                    <a:pt x="12173" y="10309"/>
                    <a:pt x="12634" y="10726"/>
                  </a:cubicBezTo>
                  <a:cubicBezTo>
                    <a:pt x="13096" y="11143"/>
                    <a:pt x="12634" y="11641"/>
                    <a:pt x="11849" y="12170"/>
                  </a:cubicBezTo>
                  <a:cubicBezTo>
                    <a:pt x="11065" y="12700"/>
                    <a:pt x="9957" y="13261"/>
                    <a:pt x="9265" y="13823"/>
                  </a:cubicBezTo>
                  <a:cubicBezTo>
                    <a:pt x="8573" y="14385"/>
                    <a:pt x="8296" y="14946"/>
                    <a:pt x="8111" y="15532"/>
                  </a:cubicBezTo>
                  <a:cubicBezTo>
                    <a:pt x="7926" y="16118"/>
                    <a:pt x="7834" y="16728"/>
                    <a:pt x="7649" y="17321"/>
                  </a:cubicBezTo>
                  <a:cubicBezTo>
                    <a:pt x="7465" y="17915"/>
                    <a:pt x="7188" y="18493"/>
                    <a:pt x="7326" y="19030"/>
                  </a:cubicBezTo>
                  <a:cubicBezTo>
                    <a:pt x="7465" y="19568"/>
                    <a:pt x="8019" y="20066"/>
                    <a:pt x="9034" y="20483"/>
                  </a:cubicBezTo>
                  <a:cubicBezTo>
                    <a:pt x="10049" y="20900"/>
                    <a:pt x="11526" y="21237"/>
                    <a:pt x="13649" y="21406"/>
                  </a:cubicBezTo>
                  <a:cubicBezTo>
                    <a:pt x="15773" y="21574"/>
                    <a:pt x="18542" y="21574"/>
                    <a:pt x="21311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528118" y="76625"/>
              <a:ext cx="4272381" cy="185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95" fill="norm" stroke="1" extrusionOk="0">
                  <a:moveTo>
                    <a:pt x="2831" y="19450"/>
                  </a:moveTo>
                  <a:cubicBezTo>
                    <a:pt x="3120" y="19302"/>
                    <a:pt x="3408" y="19154"/>
                    <a:pt x="3718" y="19018"/>
                  </a:cubicBezTo>
                  <a:cubicBezTo>
                    <a:pt x="4027" y="18883"/>
                    <a:pt x="4358" y="18759"/>
                    <a:pt x="4753" y="18685"/>
                  </a:cubicBezTo>
                  <a:cubicBezTo>
                    <a:pt x="5148" y="18611"/>
                    <a:pt x="5608" y="18587"/>
                    <a:pt x="6013" y="18599"/>
                  </a:cubicBezTo>
                  <a:cubicBezTo>
                    <a:pt x="6419" y="18611"/>
                    <a:pt x="6771" y="18661"/>
                    <a:pt x="7150" y="18698"/>
                  </a:cubicBezTo>
                  <a:cubicBezTo>
                    <a:pt x="7529" y="18735"/>
                    <a:pt x="7935" y="18759"/>
                    <a:pt x="8336" y="18759"/>
                  </a:cubicBezTo>
                  <a:cubicBezTo>
                    <a:pt x="8736" y="18759"/>
                    <a:pt x="9131" y="18735"/>
                    <a:pt x="9515" y="18685"/>
                  </a:cubicBezTo>
                  <a:cubicBezTo>
                    <a:pt x="9900" y="18636"/>
                    <a:pt x="10274" y="18562"/>
                    <a:pt x="10685" y="18451"/>
                  </a:cubicBezTo>
                  <a:cubicBezTo>
                    <a:pt x="11096" y="18340"/>
                    <a:pt x="11544" y="18192"/>
                    <a:pt x="11987" y="18044"/>
                  </a:cubicBezTo>
                  <a:cubicBezTo>
                    <a:pt x="12430" y="17896"/>
                    <a:pt x="12868" y="17748"/>
                    <a:pt x="13290" y="17600"/>
                  </a:cubicBezTo>
                  <a:cubicBezTo>
                    <a:pt x="13712" y="17453"/>
                    <a:pt x="14117" y="17305"/>
                    <a:pt x="14528" y="17132"/>
                  </a:cubicBezTo>
                  <a:cubicBezTo>
                    <a:pt x="14939" y="16959"/>
                    <a:pt x="15356" y="16762"/>
                    <a:pt x="15767" y="16528"/>
                  </a:cubicBezTo>
                  <a:cubicBezTo>
                    <a:pt x="16178" y="16294"/>
                    <a:pt x="16584" y="16022"/>
                    <a:pt x="16968" y="15727"/>
                  </a:cubicBezTo>
                  <a:cubicBezTo>
                    <a:pt x="17353" y="15431"/>
                    <a:pt x="17716" y="15110"/>
                    <a:pt x="18095" y="14753"/>
                  </a:cubicBezTo>
                  <a:cubicBezTo>
                    <a:pt x="18474" y="14395"/>
                    <a:pt x="18869" y="14000"/>
                    <a:pt x="19248" y="13569"/>
                  </a:cubicBezTo>
                  <a:cubicBezTo>
                    <a:pt x="19627" y="13137"/>
                    <a:pt x="19990" y="12669"/>
                    <a:pt x="20321" y="12163"/>
                  </a:cubicBezTo>
                  <a:cubicBezTo>
                    <a:pt x="20652" y="11658"/>
                    <a:pt x="20951" y="11116"/>
                    <a:pt x="21170" y="10413"/>
                  </a:cubicBezTo>
                  <a:cubicBezTo>
                    <a:pt x="21388" y="9710"/>
                    <a:pt x="21527" y="8847"/>
                    <a:pt x="21549" y="8058"/>
                  </a:cubicBezTo>
                  <a:cubicBezTo>
                    <a:pt x="21570" y="7269"/>
                    <a:pt x="21474" y="6554"/>
                    <a:pt x="21292" y="5876"/>
                  </a:cubicBezTo>
                  <a:cubicBezTo>
                    <a:pt x="21111" y="5198"/>
                    <a:pt x="20844" y="4557"/>
                    <a:pt x="20561" y="4027"/>
                  </a:cubicBezTo>
                  <a:cubicBezTo>
                    <a:pt x="20278" y="3496"/>
                    <a:pt x="19979" y="3077"/>
                    <a:pt x="19643" y="2707"/>
                  </a:cubicBezTo>
                  <a:cubicBezTo>
                    <a:pt x="19306" y="2337"/>
                    <a:pt x="18933" y="2017"/>
                    <a:pt x="18559" y="1721"/>
                  </a:cubicBezTo>
                  <a:cubicBezTo>
                    <a:pt x="18185" y="1425"/>
                    <a:pt x="17812" y="1154"/>
                    <a:pt x="17443" y="932"/>
                  </a:cubicBezTo>
                  <a:cubicBezTo>
                    <a:pt x="17075" y="710"/>
                    <a:pt x="16712" y="537"/>
                    <a:pt x="16327" y="402"/>
                  </a:cubicBezTo>
                  <a:cubicBezTo>
                    <a:pt x="15943" y="266"/>
                    <a:pt x="15537" y="168"/>
                    <a:pt x="15110" y="106"/>
                  </a:cubicBezTo>
                  <a:cubicBezTo>
                    <a:pt x="14683" y="44"/>
                    <a:pt x="14235" y="20"/>
                    <a:pt x="13808" y="7"/>
                  </a:cubicBezTo>
                  <a:cubicBezTo>
                    <a:pt x="13381" y="-5"/>
                    <a:pt x="12975" y="-5"/>
                    <a:pt x="12580" y="32"/>
                  </a:cubicBezTo>
                  <a:cubicBezTo>
                    <a:pt x="12185" y="69"/>
                    <a:pt x="11800" y="143"/>
                    <a:pt x="11416" y="217"/>
                  </a:cubicBezTo>
                  <a:cubicBezTo>
                    <a:pt x="11032" y="291"/>
                    <a:pt x="10647" y="365"/>
                    <a:pt x="10263" y="463"/>
                  </a:cubicBezTo>
                  <a:cubicBezTo>
                    <a:pt x="9878" y="562"/>
                    <a:pt x="9494" y="685"/>
                    <a:pt x="9078" y="809"/>
                  </a:cubicBezTo>
                  <a:cubicBezTo>
                    <a:pt x="8661" y="932"/>
                    <a:pt x="8213" y="1055"/>
                    <a:pt x="7775" y="1191"/>
                  </a:cubicBezTo>
                  <a:cubicBezTo>
                    <a:pt x="7337" y="1327"/>
                    <a:pt x="6910" y="1474"/>
                    <a:pt x="6499" y="1622"/>
                  </a:cubicBezTo>
                  <a:cubicBezTo>
                    <a:pt x="6088" y="1770"/>
                    <a:pt x="5693" y="1918"/>
                    <a:pt x="5287" y="2128"/>
                  </a:cubicBezTo>
                  <a:cubicBezTo>
                    <a:pt x="4882" y="2337"/>
                    <a:pt x="4465" y="2609"/>
                    <a:pt x="4081" y="2917"/>
                  </a:cubicBezTo>
                  <a:cubicBezTo>
                    <a:pt x="3696" y="3225"/>
                    <a:pt x="3344" y="3570"/>
                    <a:pt x="3034" y="3903"/>
                  </a:cubicBezTo>
                  <a:cubicBezTo>
                    <a:pt x="2725" y="4236"/>
                    <a:pt x="2458" y="4557"/>
                    <a:pt x="2164" y="5000"/>
                  </a:cubicBezTo>
                  <a:cubicBezTo>
                    <a:pt x="1871" y="5444"/>
                    <a:pt x="1550" y="6011"/>
                    <a:pt x="1273" y="6628"/>
                  </a:cubicBezTo>
                  <a:cubicBezTo>
                    <a:pt x="995" y="7244"/>
                    <a:pt x="760" y="7910"/>
                    <a:pt x="568" y="8600"/>
                  </a:cubicBezTo>
                  <a:cubicBezTo>
                    <a:pt x="376" y="9291"/>
                    <a:pt x="226" y="10006"/>
                    <a:pt x="125" y="10746"/>
                  </a:cubicBezTo>
                  <a:cubicBezTo>
                    <a:pt x="23" y="11485"/>
                    <a:pt x="-30" y="12250"/>
                    <a:pt x="18" y="12953"/>
                  </a:cubicBezTo>
                  <a:cubicBezTo>
                    <a:pt x="66" y="13655"/>
                    <a:pt x="216" y="14296"/>
                    <a:pt x="397" y="14888"/>
                  </a:cubicBezTo>
                  <a:cubicBezTo>
                    <a:pt x="579" y="15480"/>
                    <a:pt x="792" y="16022"/>
                    <a:pt x="1064" y="16503"/>
                  </a:cubicBezTo>
                  <a:cubicBezTo>
                    <a:pt x="1337" y="16984"/>
                    <a:pt x="1668" y="17403"/>
                    <a:pt x="2020" y="17687"/>
                  </a:cubicBezTo>
                  <a:cubicBezTo>
                    <a:pt x="2372" y="17970"/>
                    <a:pt x="2746" y="18118"/>
                    <a:pt x="3120" y="18279"/>
                  </a:cubicBezTo>
                  <a:cubicBezTo>
                    <a:pt x="3493" y="18439"/>
                    <a:pt x="3867" y="18611"/>
                    <a:pt x="4236" y="18784"/>
                  </a:cubicBezTo>
                  <a:cubicBezTo>
                    <a:pt x="4604" y="18957"/>
                    <a:pt x="4967" y="19129"/>
                    <a:pt x="5261" y="19314"/>
                  </a:cubicBezTo>
                  <a:cubicBezTo>
                    <a:pt x="5554" y="19499"/>
                    <a:pt x="5778" y="19696"/>
                    <a:pt x="5987" y="20079"/>
                  </a:cubicBezTo>
                  <a:cubicBezTo>
                    <a:pt x="6195" y="20461"/>
                    <a:pt x="6387" y="21028"/>
                    <a:pt x="6579" y="21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6" name="Drawing"/>
          <p:cNvGrpSpPr/>
          <p:nvPr/>
        </p:nvGrpSpPr>
        <p:grpSpPr>
          <a:xfrm>
            <a:off x="1902483" y="1492250"/>
            <a:ext cx="10791167" cy="1854201"/>
            <a:chOff x="0" y="0"/>
            <a:chExt cx="10791167" cy="1854199"/>
          </a:xfrm>
        </p:grpSpPr>
        <p:sp>
          <p:nvSpPr>
            <p:cNvPr id="1329" name="Line"/>
            <p:cNvSpPr/>
            <p:nvPr/>
          </p:nvSpPr>
          <p:spPr>
            <a:xfrm>
              <a:off x="0" y="304284"/>
              <a:ext cx="165252" cy="32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41" fill="norm" stroke="1" extrusionOk="0">
                  <a:moveTo>
                    <a:pt x="3561" y="2999"/>
                  </a:moveTo>
                  <a:cubicBezTo>
                    <a:pt x="6531" y="3140"/>
                    <a:pt x="9501" y="3281"/>
                    <a:pt x="12201" y="2999"/>
                  </a:cubicBezTo>
                  <a:cubicBezTo>
                    <a:pt x="14901" y="2717"/>
                    <a:pt x="17331" y="2011"/>
                    <a:pt x="18951" y="1375"/>
                  </a:cubicBezTo>
                  <a:cubicBezTo>
                    <a:pt x="20571" y="740"/>
                    <a:pt x="21381" y="175"/>
                    <a:pt x="20976" y="34"/>
                  </a:cubicBezTo>
                  <a:cubicBezTo>
                    <a:pt x="20571" y="-107"/>
                    <a:pt x="18951" y="175"/>
                    <a:pt x="16251" y="1093"/>
                  </a:cubicBezTo>
                  <a:cubicBezTo>
                    <a:pt x="13551" y="2011"/>
                    <a:pt x="9771" y="3564"/>
                    <a:pt x="7476" y="4622"/>
                  </a:cubicBezTo>
                  <a:cubicBezTo>
                    <a:pt x="5181" y="5681"/>
                    <a:pt x="4371" y="6246"/>
                    <a:pt x="3966" y="6881"/>
                  </a:cubicBezTo>
                  <a:cubicBezTo>
                    <a:pt x="3561" y="7517"/>
                    <a:pt x="3561" y="8222"/>
                    <a:pt x="5046" y="8646"/>
                  </a:cubicBezTo>
                  <a:cubicBezTo>
                    <a:pt x="6531" y="9069"/>
                    <a:pt x="9501" y="9211"/>
                    <a:pt x="11661" y="9281"/>
                  </a:cubicBezTo>
                  <a:cubicBezTo>
                    <a:pt x="13821" y="9352"/>
                    <a:pt x="15171" y="9352"/>
                    <a:pt x="15711" y="9705"/>
                  </a:cubicBezTo>
                  <a:cubicBezTo>
                    <a:pt x="16251" y="10058"/>
                    <a:pt x="15981" y="10764"/>
                    <a:pt x="13686" y="12034"/>
                  </a:cubicBezTo>
                  <a:cubicBezTo>
                    <a:pt x="11391" y="13305"/>
                    <a:pt x="7071" y="15140"/>
                    <a:pt x="4371" y="16340"/>
                  </a:cubicBezTo>
                  <a:cubicBezTo>
                    <a:pt x="1671" y="17540"/>
                    <a:pt x="591" y="18105"/>
                    <a:pt x="186" y="18740"/>
                  </a:cubicBezTo>
                  <a:cubicBezTo>
                    <a:pt x="-219" y="19375"/>
                    <a:pt x="51" y="20081"/>
                    <a:pt x="861" y="20575"/>
                  </a:cubicBezTo>
                  <a:cubicBezTo>
                    <a:pt x="1671" y="21069"/>
                    <a:pt x="3021" y="21352"/>
                    <a:pt x="5721" y="21422"/>
                  </a:cubicBezTo>
                  <a:cubicBezTo>
                    <a:pt x="8421" y="21493"/>
                    <a:pt x="12471" y="21352"/>
                    <a:pt x="16521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28600" y="468648"/>
              <a:ext cx="161268" cy="11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057" fill="norm" stroke="1" extrusionOk="0">
                  <a:moveTo>
                    <a:pt x="13799" y="3700"/>
                  </a:moveTo>
                  <a:cubicBezTo>
                    <a:pt x="12677" y="2543"/>
                    <a:pt x="11555" y="1386"/>
                    <a:pt x="10012" y="614"/>
                  </a:cubicBezTo>
                  <a:cubicBezTo>
                    <a:pt x="8469" y="-157"/>
                    <a:pt x="6505" y="-543"/>
                    <a:pt x="4822" y="1578"/>
                  </a:cubicBezTo>
                  <a:cubicBezTo>
                    <a:pt x="3139" y="3700"/>
                    <a:pt x="1737" y="8328"/>
                    <a:pt x="895" y="11607"/>
                  </a:cubicBezTo>
                  <a:cubicBezTo>
                    <a:pt x="54" y="14886"/>
                    <a:pt x="-227" y="16814"/>
                    <a:pt x="194" y="18357"/>
                  </a:cubicBezTo>
                  <a:cubicBezTo>
                    <a:pt x="615" y="19900"/>
                    <a:pt x="1737" y="21057"/>
                    <a:pt x="2999" y="21057"/>
                  </a:cubicBezTo>
                  <a:cubicBezTo>
                    <a:pt x="4261" y="21057"/>
                    <a:pt x="5664" y="19900"/>
                    <a:pt x="6926" y="18357"/>
                  </a:cubicBezTo>
                  <a:cubicBezTo>
                    <a:pt x="8189" y="16814"/>
                    <a:pt x="9311" y="14886"/>
                    <a:pt x="10433" y="15078"/>
                  </a:cubicBezTo>
                  <a:cubicBezTo>
                    <a:pt x="11555" y="15271"/>
                    <a:pt x="12677" y="17586"/>
                    <a:pt x="14500" y="18936"/>
                  </a:cubicBezTo>
                  <a:cubicBezTo>
                    <a:pt x="16324" y="20286"/>
                    <a:pt x="18848" y="20671"/>
                    <a:pt x="21373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84428" y="209668"/>
              <a:ext cx="278490" cy="38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57" fill="norm" stroke="1" extrusionOk="0">
                  <a:moveTo>
                    <a:pt x="5330" y="16793"/>
                  </a:moveTo>
                  <a:cubicBezTo>
                    <a:pt x="5003" y="16222"/>
                    <a:pt x="4675" y="15650"/>
                    <a:pt x="4021" y="15193"/>
                  </a:cubicBezTo>
                  <a:cubicBezTo>
                    <a:pt x="3366" y="14736"/>
                    <a:pt x="2385" y="14393"/>
                    <a:pt x="1648" y="14507"/>
                  </a:cubicBezTo>
                  <a:cubicBezTo>
                    <a:pt x="912" y="14622"/>
                    <a:pt x="421" y="15193"/>
                    <a:pt x="175" y="16222"/>
                  </a:cubicBezTo>
                  <a:cubicBezTo>
                    <a:pt x="-70" y="17250"/>
                    <a:pt x="-70" y="18736"/>
                    <a:pt x="257" y="19650"/>
                  </a:cubicBezTo>
                  <a:cubicBezTo>
                    <a:pt x="585" y="20565"/>
                    <a:pt x="1239" y="20907"/>
                    <a:pt x="2385" y="21022"/>
                  </a:cubicBezTo>
                  <a:cubicBezTo>
                    <a:pt x="3530" y="21136"/>
                    <a:pt x="5166" y="21022"/>
                    <a:pt x="6721" y="19822"/>
                  </a:cubicBezTo>
                  <a:cubicBezTo>
                    <a:pt x="8275" y="18622"/>
                    <a:pt x="9748" y="16336"/>
                    <a:pt x="10648" y="13307"/>
                  </a:cubicBezTo>
                  <a:cubicBezTo>
                    <a:pt x="11548" y="10279"/>
                    <a:pt x="11875" y="6507"/>
                    <a:pt x="12039" y="4279"/>
                  </a:cubicBezTo>
                  <a:cubicBezTo>
                    <a:pt x="12203" y="2050"/>
                    <a:pt x="12203" y="1365"/>
                    <a:pt x="12203" y="736"/>
                  </a:cubicBezTo>
                  <a:cubicBezTo>
                    <a:pt x="12203" y="107"/>
                    <a:pt x="12203" y="-464"/>
                    <a:pt x="11875" y="565"/>
                  </a:cubicBezTo>
                  <a:cubicBezTo>
                    <a:pt x="11548" y="1593"/>
                    <a:pt x="10894" y="4222"/>
                    <a:pt x="10485" y="7307"/>
                  </a:cubicBezTo>
                  <a:cubicBezTo>
                    <a:pt x="10075" y="10393"/>
                    <a:pt x="9912" y="13936"/>
                    <a:pt x="9912" y="15993"/>
                  </a:cubicBezTo>
                  <a:cubicBezTo>
                    <a:pt x="9912" y="18050"/>
                    <a:pt x="10075" y="18622"/>
                    <a:pt x="10485" y="18679"/>
                  </a:cubicBezTo>
                  <a:cubicBezTo>
                    <a:pt x="10894" y="18736"/>
                    <a:pt x="11548" y="18279"/>
                    <a:pt x="12121" y="17307"/>
                  </a:cubicBezTo>
                  <a:cubicBezTo>
                    <a:pt x="12694" y="16336"/>
                    <a:pt x="13185" y="14850"/>
                    <a:pt x="13675" y="13822"/>
                  </a:cubicBezTo>
                  <a:cubicBezTo>
                    <a:pt x="14166" y="12793"/>
                    <a:pt x="14657" y="12222"/>
                    <a:pt x="15230" y="12107"/>
                  </a:cubicBezTo>
                  <a:cubicBezTo>
                    <a:pt x="15803" y="11993"/>
                    <a:pt x="16457" y="12336"/>
                    <a:pt x="17521" y="13536"/>
                  </a:cubicBezTo>
                  <a:cubicBezTo>
                    <a:pt x="18585" y="14736"/>
                    <a:pt x="20057" y="16793"/>
                    <a:pt x="21530" y="18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266158" y="404283"/>
              <a:ext cx="140239" cy="35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93" fill="norm" stroke="1" extrusionOk="0">
                  <a:moveTo>
                    <a:pt x="17155" y="3558"/>
                  </a:moveTo>
                  <a:cubicBezTo>
                    <a:pt x="16519" y="2795"/>
                    <a:pt x="15884" y="2033"/>
                    <a:pt x="14296" y="1334"/>
                  </a:cubicBezTo>
                  <a:cubicBezTo>
                    <a:pt x="12708" y="635"/>
                    <a:pt x="10166" y="0"/>
                    <a:pt x="8260" y="0"/>
                  </a:cubicBezTo>
                  <a:cubicBezTo>
                    <a:pt x="6355" y="0"/>
                    <a:pt x="5084" y="635"/>
                    <a:pt x="3655" y="1969"/>
                  </a:cubicBezTo>
                  <a:cubicBezTo>
                    <a:pt x="2225" y="3304"/>
                    <a:pt x="637" y="5336"/>
                    <a:pt x="160" y="6671"/>
                  </a:cubicBezTo>
                  <a:cubicBezTo>
                    <a:pt x="-316" y="8005"/>
                    <a:pt x="319" y="8640"/>
                    <a:pt x="1431" y="8958"/>
                  </a:cubicBezTo>
                  <a:cubicBezTo>
                    <a:pt x="2543" y="9275"/>
                    <a:pt x="4131" y="9275"/>
                    <a:pt x="6355" y="8513"/>
                  </a:cubicBezTo>
                  <a:cubicBezTo>
                    <a:pt x="8578" y="7751"/>
                    <a:pt x="11437" y="6226"/>
                    <a:pt x="13343" y="5146"/>
                  </a:cubicBezTo>
                  <a:cubicBezTo>
                    <a:pt x="15249" y="4066"/>
                    <a:pt x="16202" y="3431"/>
                    <a:pt x="16837" y="3748"/>
                  </a:cubicBezTo>
                  <a:cubicBezTo>
                    <a:pt x="17472" y="4066"/>
                    <a:pt x="17790" y="5336"/>
                    <a:pt x="18584" y="7687"/>
                  </a:cubicBezTo>
                  <a:cubicBezTo>
                    <a:pt x="19378" y="10038"/>
                    <a:pt x="20649" y="13468"/>
                    <a:pt x="20966" y="15882"/>
                  </a:cubicBezTo>
                  <a:cubicBezTo>
                    <a:pt x="21284" y="18296"/>
                    <a:pt x="20649" y="19694"/>
                    <a:pt x="19060" y="20520"/>
                  </a:cubicBezTo>
                  <a:cubicBezTo>
                    <a:pt x="17472" y="21346"/>
                    <a:pt x="14931" y="21600"/>
                    <a:pt x="13025" y="20838"/>
                  </a:cubicBezTo>
                  <a:cubicBezTo>
                    <a:pt x="11119" y="20075"/>
                    <a:pt x="9849" y="18296"/>
                    <a:pt x="8578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450317" y="393700"/>
              <a:ext cx="127001" cy="18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209"/>
                  </a:moveTo>
                  <a:cubicBezTo>
                    <a:pt x="2880" y="3682"/>
                    <a:pt x="5760" y="5155"/>
                    <a:pt x="7920" y="7977"/>
                  </a:cubicBezTo>
                  <a:cubicBezTo>
                    <a:pt x="10080" y="10800"/>
                    <a:pt x="11520" y="14973"/>
                    <a:pt x="11700" y="17550"/>
                  </a:cubicBezTo>
                  <a:cubicBezTo>
                    <a:pt x="11880" y="20127"/>
                    <a:pt x="10800" y="21109"/>
                    <a:pt x="9360" y="21355"/>
                  </a:cubicBezTo>
                  <a:cubicBezTo>
                    <a:pt x="7920" y="21600"/>
                    <a:pt x="6120" y="21109"/>
                    <a:pt x="4680" y="18777"/>
                  </a:cubicBezTo>
                  <a:cubicBezTo>
                    <a:pt x="3240" y="16445"/>
                    <a:pt x="2160" y="12273"/>
                    <a:pt x="3960" y="8836"/>
                  </a:cubicBezTo>
                  <a:cubicBezTo>
                    <a:pt x="5760" y="5400"/>
                    <a:pt x="10440" y="2700"/>
                    <a:pt x="13860" y="135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585783" y="413692"/>
              <a:ext cx="78318" cy="13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16930" y="1846"/>
                  </a:moveTo>
                  <a:cubicBezTo>
                    <a:pt x="13427" y="849"/>
                    <a:pt x="9924" y="-148"/>
                    <a:pt x="7297" y="18"/>
                  </a:cubicBezTo>
                  <a:cubicBezTo>
                    <a:pt x="4670" y="184"/>
                    <a:pt x="2919" y="1514"/>
                    <a:pt x="1751" y="4338"/>
                  </a:cubicBezTo>
                  <a:cubicBezTo>
                    <a:pt x="584" y="7163"/>
                    <a:pt x="0" y="11483"/>
                    <a:pt x="0" y="14474"/>
                  </a:cubicBezTo>
                  <a:cubicBezTo>
                    <a:pt x="0" y="17464"/>
                    <a:pt x="584" y="19126"/>
                    <a:pt x="3503" y="20123"/>
                  </a:cubicBezTo>
                  <a:cubicBezTo>
                    <a:pt x="6422" y="21120"/>
                    <a:pt x="11676" y="21452"/>
                    <a:pt x="15470" y="19126"/>
                  </a:cubicBezTo>
                  <a:cubicBezTo>
                    <a:pt x="19265" y="16800"/>
                    <a:pt x="21600" y="11815"/>
                    <a:pt x="21600" y="8658"/>
                  </a:cubicBezTo>
                  <a:cubicBezTo>
                    <a:pt x="21600" y="5501"/>
                    <a:pt x="19265" y="4172"/>
                    <a:pt x="17222" y="4172"/>
                  </a:cubicBezTo>
                  <a:cubicBezTo>
                    <a:pt x="15178" y="4172"/>
                    <a:pt x="13427" y="5501"/>
                    <a:pt x="11676" y="6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717017" y="340467"/>
              <a:ext cx="248756" cy="44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84" fill="norm" stroke="1" extrusionOk="0">
                  <a:moveTo>
                    <a:pt x="0" y="3512"/>
                  </a:moveTo>
                  <a:cubicBezTo>
                    <a:pt x="0" y="5466"/>
                    <a:pt x="0" y="7421"/>
                    <a:pt x="275" y="8706"/>
                  </a:cubicBezTo>
                  <a:cubicBezTo>
                    <a:pt x="549" y="9992"/>
                    <a:pt x="1098" y="10609"/>
                    <a:pt x="1647" y="10712"/>
                  </a:cubicBezTo>
                  <a:cubicBezTo>
                    <a:pt x="2197" y="10815"/>
                    <a:pt x="2746" y="10403"/>
                    <a:pt x="3112" y="9941"/>
                  </a:cubicBezTo>
                  <a:cubicBezTo>
                    <a:pt x="3478" y="9478"/>
                    <a:pt x="3661" y="8963"/>
                    <a:pt x="3844" y="8449"/>
                  </a:cubicBezTo>
                  <a:cubicBezTo>
                    <a:pt x="4027" y="7935"/>
                    <a:pt x="4210" y="7421"/>
                    <a:pt x="4668" y="7369"/>
                  </a:cubicBezTo>
                  <a:cubicBezTo>
                    <a:pt x="5125" y="7318"/>
                    <a:pt x="5858" y="7729"/>
                    <a:pt x="6407" y="8192"/>
                  </a:cubicBezTo>
                  <a:cubicBezTo>
                    <a:pt x="6956" y="8655"/>
                    <a:pt x="7322" y="9169"/>
                    <a:pt x="7963" y="9375"/>
                  </a:cubicBezTo>
                  <a:cubicBezTo>
                    <a:pt x="8603" y="9581"/>
                    <a:pt x="9519" y="9478"/>
                    <a:pt x="10251" y="9169"/>
                  </a:cubicBezTo>
                  <a:cubicBezTo>
                    <a:pt x="10983" y="8861"/>
                    <a:pt x="11532" y="8346"/>
                    <a:pt x="11990" y="7729"/>
                  </a:cubicBezTo>
                  <a:cubicBezTo>
                    <a:pt x="12447" y="7112"/>
                    <a:pt x="12814" y="6392"/>
                    <a:pt x="12905" y="6341"/>
                  </a:cubicBezTo>
                  <a:cubicBezTo>
                    <a:pt x="12997" y="6289"/>
                    <a:pt x="12814" y="6906"/>
                    <a:pt x="12722" y="8963"/>
                  </a:cubicBezTo>
                  <a:cubicBezTo>
                    <a:pt x="12631" y="11021"/>
                    <a:pt x="12631" y="14518"/>
                    <a:pt x="12631" y="16523"/>
                  </a:cubicBezTo>
                  <a:cubicBezTo>
                    <a:pt x="12631" y="18529"/>
                    <a:pt x="12631" y="19043"/>
                    <a:pt x="12905" y="19712"/>
                  </a:cubicBezTo>
                  <a:cubicBezTo>
                    <a:pt x="13180" y="20381"/>
                    <a:pt x="13729" y="21203"/>
                    <a:pt x="14186" y="21358"/>
                  </a:cubicBezTo>
                  <a:cubicBezTo>
                    <a:pt x="14644" y="21512"/>
                    <a:pt x="15010" y="20998"/>
                    <a:pt x="15193" y="18889"/>
                  </a:cubicBezTo>
                  <a:cubicBezTo>
                    <a:pt x="15376" y="16781"/>
                    <a:pt x="15376" y="13078"/>
                    <a:pt x="15285" y="9889"/>
                  </a:cubicBezTo>
                  <a:cubicBezTo>
                    <a:pt x="15193" y="6701"/>
                    <a:pt x="15010" y="4026"/>
                    <a:pt x="15010" y="2381"/>
                  </a:cubicBezTo>
                  <a:cubicBezTo>
                    <a:pt x="15010" y="735"/>
                    <a:pt x="15193" y="118"/>
                    <a:pt x="15742" y="15"/>
                  </a:cubicBezTo>
                  <a:cubicBezTo>
                    <a:pt x="16292" y="-88"/>
                    <a:pt x="17207" y="323"/>
                    <a:pt x="18488" y="1352"/>
                  </a:cubicBezTo>
                  <a:cubicBezTo>
                    <a:pt x="19769" y="2381"/>
                    <a:pt x="21417" y="4026"/>
                    <a:pt x="21508" y="5621"/>
                  </a:cubicBezTo>
                  <a:cubicBezTo>
                    <a:pt x="21600" y="7215"/>
                    <a:pt x="20136" y="8758"/>
                    <a:pt x="18214" y="9375"/>
                  </a:cubicBezTo>
                  <a:cubicBezTo>
                    <a:pt x="16292" y="9992"/>
                    <a:pt x="13912" y="9683"/>
                    <a:pt x="11532" y="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602577" y="368299"/>
              <a:ext cx="14949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407" y="0"/>
                  </a:moveTo>
                  <a:cubicBezTo>
                    <a:pt x="799" y="6075"/>
                    <a:pt x="190" y="12150"/>
                    <a:pt x="38" y="16031"/>
                  </a:cubicBezTo>
                  <a:cubicBezTo>
                    <a:pt x="-114" y="19912"/>
                    <a:pt x="190" y="21600"/>
                    <a:pt x="951" y="21600"/>
                  </a:cubicBezTo>
                  <a:cubicBezTo>
                    <a:pt x="1711" y="21600"/>
                    <a:pt x="2928" y="19912"/>
                    <a:pt x="3689" y="18225"/>
                  </a:cubicBezTo>
                  <a:cubicBezTo>
                    <a:pt x="4449" y="16538"/>
                    <a:pt x="4754" y="14850"/>
                    <a:pt x="5058" y="13162"/>
                  </a:cubicBezTo>
                  <a:cubicBezTo>
                    <a:pt x="5362" y="11475"/>
                    <a:pt x="5666" y="9788"/>
                    <a:pt x="5971" y="9788"/>
                  </a:cubicBezTo>
                  <a:cubicBezTo>
                    <a:pt x="6275" y="9788"/>
                    <a:pt x="6579" y="11475"/>
                    <a:pt x="6731" y="13331"/>
                  </a:cubicBezTo>
                  <a:cubicBezTo>
                    <a:pt x="6883" y="15187"/>
                    <a:pt x="6883" y="17212"/>
                    <a:pt x="7492" y="18731"/>
                  </a:cubicBezTo>
                  <a:cubicBezTo>
                    <a:pt x="8100" y="20250"/>
                    <a:pt x="9317" y="21262"/>
                    <a:pt x="10534" y="21094"/>
                  </a:cubicBezTo>
                  <a:cubicBezTo>
                    <a:pt x="11751" y="20925"/>
                    <a:pt x="12968" y="19575"/>
                    <a:pt x="14793" y="15862"/>
                  </a:cubicBezTo>
                  <a:cubicBezTo>
                    <a:pt x="16618" y="12150"/>
                    <a:pt x="19052" y="6075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783817" y="3619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796517" y="2730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904467" y="184150"/>
              <a:ext cx="190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43"/>
                    <a:pt x="7200" y="8486"/>
                    <a:pt x="3600" y="12086"/>
                  </a:cubicBezTo>
                  <a:cubicBezTo>
                    <a:pt x="0" y="15686"/>
                    <a:pt x="0" y="186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006067" y="139700"/>
              <a:ext cx="190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62"/>
                    <a:pt x="9600" y="10325"/>
                    <a:pt x="13200" y="13925"/>
                  </a:cubicBezTo>
                  <a:cubicBezTo>
                    <a:pt x="16800" y="17525"/>
                    <a:pt x="19200" y="195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729967" y="286162"/>
              <a:ext cx="82551" cy="20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21600" y="3230"/>
                  </a:moveTo>
                  <a:cubicBezTo>
                    <a:pt x="19938" y="2357"/>
                    <a:pt x="18277" y="1484"/>
                    <a:pt x="15785" y="830"/>
                  </a:cubicBezTo>
                  <a:cubicBezTo>
                    <a:pt x="13292" y="175"/>
                    <a:pt x="9969" y="-261"/>
                    <a:pt x="7754" y="175"/>
                  </a:cubicBezTo>
                  <a:cubicBezTo>
                    <a:pt x="5538" y="612"/>
                    <a:pt x="4431" y="1921"/>
                    <a:pt x="4708" y="3557"/>
                  </a:cubicBezTo>
                  <a:cubicBezTo>
                    <a:pt x="4985" y="5194"/>
                    <a:pt x="6646" y="7157"/>
                    <a:pt x="9138" y="9339"/>
                  </a:cubicBezTo>
                  <a:cubicBezTo>
                    <a:pt x="11631" y="11521"/>
                    <a:pt x="14954" y="13921"/>
                    <a:pt x="16892" y="15666"/>
                  </a:cubicBezTo>
                  <a:cubicBezTo>
                    <a:pt x="18831" y="17412"/>
                    <a:pt x="19385" y="18503"/>
                    <a:pt x="18554" y="19484"/>
                  </a:cubicBezTo>
                  <a:cubicBezTo>
                    <a:pt x="17723" y="20466"/>
                    <a:pt x="15508" y="21339"/>
                    <a:pt x="12185" y="21012"/>
                  </a:cubicBezTo>
                  <a:cubicBezTo>
                    <a:pt x="8862" y="20684"/>
                    <a:pt x="4431" y="19157"/>
                    <a:pt x="0" y="17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831567" y="292675"/>
              <a:ext cx="133351" cy="18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9506"/>
                  </a:moveTo>
                  <a:cubicBezTo>
                    <a:pt x="1714" y="9752"/>
                    <a:pt x="3429" y="9997"/>
                    <a:pt x="6000" y="9015"/>
                  </a:cubicBezTo>
                  <a:cubicBezTo>
                    <a:pt x="8571" y="8033"/>
                    <a:pt x="12000" y="5824"/>
                    <a:pt x="13886" y="3983"/>
                  </a:cubicBezTo>
                  <a:cubicBezTo>
                    <a:pt x="15771" y="2143"/>
                    <a:pt x="16114" y="670"/>
                    <a:pt x="15429" y="179"/>
                  </a:cubicBezTo>
                  <a:cubicBezTo>
                    <a:pt x="14743" y="-312"/>
                    <a:pt x="13029" y="179"/>
                    <a:pt x="10800" y="2020"/>
                  </a:cubicBezTo>
                  <a:cubicBezTo>
                    <a:pt x="8571" y="3861"/>
                    <a:pt x="5829" y="7052"/>
                    <a:pt x="4286" y="10243"/>
                  </a:cubicBezTo>
                  <a:cubicBezTo>
                    <a:pt x="2743" y="13433"/>
                    <a:pt x="2400" y="16624"/>
                    <a:pt x="2914" y="18588"/>
                  </a:cubicBezTo>
                  <a:cubicBezTo>
                    <a:pt x="3429" y="20552"/>
                    <a:pt x="4800" y="21288"/>
                    <a:pt x="7029" y="21288"/>
                  </a:cubicBezTo>
                  <a:cubicBezTo>
                    <a:pt x="9257" y="21288"/>
                    <a:pt x="12343" y="20552"/>
                    <a:pt x="14914" y="19079"/>
                  </a:cubicBezTo>
                  <a:cubicBezTo>
                    <a:pt x="17486" y="17606"/>
                    <a:pt x="19543" y="15397"/>
                    <a:pt x="21600" y="13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031839" y="72565"/>
              <a:ext cx="32562" cy="39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51" fill="norm" stroke="1" extrusionOk="0">
                  <a:moveTo>
                    <a:pt x="9967" y="4380"/>
                  </a:moveTo>
                  <a:cubicBezTo>
                    <a:pt x="12667" y="3683"/>
                    <a:pt x="15367" y="2986"/>
                    <a:pt x="17392" y="2116"/>
                  </a:cubicBezTo>
                  <a:cubicBezTo>
                    <a:pt x="19417" y="1245"/>
                    <a:pt x="20767" y="199"/>
                    <a:pt x="20767" y="25"/>
                  </a:cubicBezTo>
                  <a:cubicBezTo>
                    <a:pt x="20767" y="-149"/>
                    <a:pt x="19417" y="548"/>
                    <a:pt x="16042" y="3103"/>
                  </a:cubicBezTo>
                  <a:cubicBezTo>
                    <a:pt x="12667" y="5657"/>
                    <a:pt x="7267" y="10070"/>
                    <a:pt x="3892" y="13206"/>
                  </a:cubicBezTo>
                  <a:cubicBezTo>
                    <a:pt x="517" y="16341"/>
                    <a:pt x="-833" y="18199"/>
                    <a:pt x="517" y="19361"/>
                  </a:cubicBezTo>
                  <a:cubicBezTo>
                    <a:pt x="1867" y="20522"/>
                    <a:pt x="5917" y="20986"/>
                    <a:pt x="9967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098267" y="266800"/>
              <a:ext cx="88901" cy="15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12245"/>
                  </a:moveTo>
                  <a:cubicBezTo>
                    <a:pt x="5143" y="10494"/>
                    <a:pt x="10286" y="8743"/>
                    <a:pt x="13629" y="7283"/>
                  </a:cubicBezTo>
                  <a:cubicBezTo>
                    <a:pt x="16971" y="5824"/>
                    <a:pt x="18514" y="4656"/>
                    <a:pt x="19543" y="3343"/>
                  </a:cubicBezTo>
                  <a:cubicBezTo>
                    <a:pt x="20571" y="2029"/>
                    <a:pt x="21086" y="570"/>
                    <a:pt x="20057" y="132"/>
                  </a:cubicBezTo>
                  <a:cubicBezTo>
                    <a:pt x="19029" y="-306"/>
                    <a:pt x="16457" y="278"/>
                    <a:pt x="13114" y="2905"/>
                  </a:cubicBezTo>
                  <a:cubicBezTo>
                    <a:pt x="9771" y="5532"/>
                    <a:pt x="5657" y="10202"/>
                    <a:pt x="3343" y="13267"/>
                  </a:cubicBezTo>
                  <a:cubicBezTo>
                    <a:pt x="1029" y="16332"/>
                    <a:pt x="514" y="17791"/>
                    <a:pt x="1543" y="18959"/>
                  </a:cubicBezTo>
                  <a:cubicBezTo>
                    <a:pt x="2571" y="20126"/>
                    <a:pt x="5143" y="21002"/>
                    <a:pt x="8743" y="21148"/>
                  </a:cubicBezTo>
                  <a:cubicBezTo>
                    <a:pt x="12343" y="21294"/>
                    <a:pt x="16971" y="20710"/>
                    <a:pt x="21600" y="20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269813" y="260350"/>
              <a:ext cx="145955" cy="16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97" fill="norm" stroke="1" extrusionOk="0">
                  <a:moveTo>
                    <a:pt x="20978" y="0"/>
                  </a:moveTo>
                  <a:cubicBezTo>
                    <a:pt x="17936" y="0"/>
                    <a:pt x="14893" y="0"/>
                    <a:pt x="11243" y="2734"/>
                  </a:cubicBezTo>
                  <a:cubicBezTo>
                    <a:pt x="7592" y="5468"/>
                    <a:pt x="3333" y="10937"/>
                    <a:pt x="1355" y="14354"/>
                  </a:cubicBezTo>
                  <a:cubicBezTo>
                    <a:pt x="-622" y="17772"/>
                    <a:pt x="-318" y="19139"/>
                    <a:pt x="1508" y="20096"/>
                  </a:cubicBezTo>
                  <a:cubicBezTo>
                    <a:pt x="3333" y="21053"/>
                    <a:pt x="6679" y="21600"/>
                    <a:pt x="9417" y="21327"/>
                  </a:cubicBezTo>
                  <a:cubicBezTo>
                    <a:pt x="12155" y="21053"/>
                    <a:pt x="14285" y="19959"/>
                    <a:pt x="16415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435427" y="12700"/>
              <a:ext cx="126391" cy="41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2" fill="norm" stroke="1" extrusionOk="0">
                  <a:moveTo>
                    <a:pt x="21496" y="0"/>
                  </a:moveTo>
                  <a:cubicBezTo>
                    <a:pt x="18616" y="977"/>
                    <a:pt x="15736" y="1954"/>
                    <a:pt x="12316" y="4396"/>
                  </a:cubicBezTo>
                  <a:cubicBezTo>
                    <a:pt x="8896" y="6838"/>
                    <a:pt x="4936" y="10746"/>
                    <a:pt x="2776" y="13514"/>
                  </a:cubicBezTo>
                  <a:cubicBezTo>
                    <a:pt x="616" y="16281"/>
                    <a:pt x="256" y="17910"/>
                    <a:pt x="76" y="18995"/>
                  </a:cubicBezTo>
                  <a:cubicBezTo>
                    <a:pt x="-104" y="20080"/>
                    <a:pt x="-104" y="20623"/>
                    <a:pt x="1696" y="21003"/>
                  </a:cubicBezTo>
                  <a:cubicBezTo>
                    <a:pt x="3496" y="21383"/>
                    <a:pt x="7096" y="21600"/>
                    <a:pt x="9796" y="21437"/>
                  </a:cubicBezTo>
                  <a:cubicBezTo>
                    <a:pt x="12496" y="21274"/>
                    <a:pt x="14296" y="20732"/>
                    <a:pt x="16096" y="20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422117" y="21590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350" y="11782"/>
                  </a:cubicBezTo>
                  <a:cubicBezTo>
                    <a:pt x="2700" y="8509"/>
                    <a:pt x="5400" y="5236"/>
                    <a:pt x="9000" y="3273"/>
                  </a:cubicBezTo>
                  <a:cubicBezTo>
                    <a:pt x="12600" y="1309"/>
                    <a:pt x="171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206569" y="25399"/>
              <a:ext cx="301399" cy="35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6" fill="norm" stroke="1" extrusionOk="0">
                  <a:moveTo>
                    <a:pt x="13259" y="1516"/>
                  </a:moveTo>
                  <a:cubicBezTo>
                    <a:pt x="13259" y="758"/>
                    <a:pt x="13259" y="0"/>
                    <a:pt x="13034" y="0"/>
                  </a:cubicBezTo>
                  <a:cubicBezTo>
                    <a:pt x="12809" y="0"/>
                    <a:pt x="12359" y="758"/>
                    <a:pt x="11684" y="3221"/>
                  </a:cubicBezTo>
                  <a:cubicBezTo>
                    <a:pt x="11009" y="5684"/>
                    <a:pt x="10109" y="9853"/>
                    <a:pt x="9734" y="13074"/>
                  </a:cubicBezTo>
                  <a:cubicBezTo>
                    <a:pt x="9359" y="16295"/>
                    <a:pt x="9509" y="18568"/>
                    <a:pt x="9884" y="19895"/>
                  </a:cubicBezTo>
                  <a:cubicBezTo>
                    <a:pt x="10259" y="21221"/>
                    <a:pt x="10859" y="21600"/>
                    <a:pt x="11084" y="21411"/>
                  </a:cubicBezTo>
                  <a:cubicBezTo>
                    <a:pt x="11309" y="21221"/>
                    <a:pt x="11159" y="20463"/>
                    <a:pt x="9959" y="19326"/>
                  </a:cubicBezTo>
                  <a:cubicBezTo>
                    <a:pt x="8759" y="18189"/>
                    <a:pt x="6509" y="16674"/>
                    <a:pt x="4934" y="15789"/>
                  </a:cubicBezTo>
                  <a:cubicBezTo>
                    <a:pt x="3359" y="14905"/>
                    <a:pt x="2459" y="14653"/>
                    <a:pt x="1559" y="14526"/>
                  </a:cubicBezTo>
                  <a:cubicBezTo>
                    <a:pt x="659" y="14400"/>
                    <a:pt x="-241" y="14400"/>
                    <a:pt x="59" y="14084"/>
                  </a:cubicBezTo>
                  <a:cubicBezTo>
                    <a:pt x="359" y="13768"/>
                    <a:pt x="1859" y="13137"/>
                    <a:pt x="3884" y="11558"/>
                  </a:cubicBezTo>
                  <a:cubicBezTo>
                    <a:pt x="5909" y="9979"/>
                    <a:pt x="8459" y="7453"/>
                    <a:pt x="10259" y="5684"/>
                  </a:cubicBezTo>
                  <a:cubicBezTo>
                    <a:pt x="12059" y="3916"/>
                    <a:pt x="13109" y="2905"/>
                    <a:pt x="14009" y="2274"/>
                  </a:cubicBezTo>
                  <a:cubicBezTo>
                    <a:pt x="14909" y="1642"/>
                    <a:pt x="15659" y="1389"/>
                    <a:pt x="16184" y="1642"/>
                  </a:cubicBezTo>
                  <a:cubicBezTo>
                    <a:pt x="16709" y="1895"/>
                    <a:pt x="17009" y="2653"/>
                    <a:pt x="17084" y="4421"/>
                  </a:cubicBezTo>
                  <a:cubicBezTo>
                    <a:pt x="17159" y="6189"/>
                    <a:pt x="17009" y="8968"/>
                    <a:pt x="16709" y="11432"/>
                  </a:cubicBezTo>
                  <a:cubicBezTo>
                    <a:pt x="16409" y="13895"/>
                    <a:pt x="15959" y="16042"/>
                    <a:pt x="15584" y="17432"/>
                  </a:cubicBezTo>
                  <a:cubicBezTo>
                    <a:pt x="15209" y="18821"/>
                    <a:pt x="14909" y="19453"/>
                    <a:pt x="14759" y="19453"/>
                  </a:cubicBezTo>
                  <a:cubicBezTo>
                    <a:pt x="14609" y="19453"/>
                    <a:pt x="14609" y="18821"/>
                    <a:pt x="14909" y="18316"/>
                  </a:cubicBezTo>
                  <a:cubicBezTo>
                    <a:pt x="15209" y="17811"/>
                    <a:pt x="15809" y="17432"/>
                    <a:pt x="16409" y="17432"/>
                  </a:cubicBezTo>
                  <a:cubicBezTo>
                    <a:pt x="17009" y="17432"/>
                    <a:pt x="17609" y="17811"/>
                    <a:pt x="18434" y="18316"/>
                  </a:cubicBezTo>
                  <a:cubicBezTo>
                    <a:pt x="19259" y="18821"/>
                    <a:pt x="20309" y="19453"/>
                    <a:pt x="21359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567865" y="228700"/>
              <a:ext cx="105203" cy="1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90" fill="norm" stroke="1" extrusionOk="0">
                  <a:moveTo>
                    <a:pt x="3262" y="9750"/>
                  </a:moveTo>
                  <a:cubicBezTo>
                    <a:pt x="6650" y="7679"/>
                    <a:pt x="10038" y="5608"/>
                    <a:pt x="11944" y="3832"/>
                  </a:cubicBezTo>
                  <a:cubicBezTo>
                    <a:pt x="13850" y="2057"/>
                    <a:pt x="14274" y="578"/>
                    <a:pt x="13426" y="134"/>
                  </a:cubicBezTo>
                  <a:cubicBezTo>
                    <a:pt x="12579" y="-310"/>
                    <a:pt x="10462" y="282"/>
                    <a:pt x="7921" y="2945"/>
                  </a:cubicBezTo>
                  <a:cubicBezTo>
                    <a:pt x="5379" y="5608"/>
                    <a:pt x="2415" y="10342"/>
                    <a:pt x="932" y="13597"/>
                  </a:cubicBezTo>
                  <a:cubicBezTo>
                    <a:pt x="-550" y="16852"/>
                    <a:pt x="-550" y="18627"/>
                    <a:pt x="3050" y="19663"/>
                  </a:cubicBezTo>
                  <a:cubicBezTo>
                    <a:pt x="6650" y="20698"/>
                    <a:pt x="13850" y="20994"/>
                    <a:pt x="2105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692117" y="294787"/>
              <a:ext cx="31751" cy="9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9471"/>
                  </a:moveTo>
                  <a:cubicBezTo>
                    <a:pt x="5760" y="5151"/>
                    <a:pt x="11520" y="831"/>
                    <a:pt x="14400" y="111"/>
                  </a:cubicBezTo>
                  <a:cubicBezTo>
                    <a:pt x="17280" y="-609"/>
                    <a:pt x="17280" y="2271"/>
                    <a:pt x="18000" y="6351"/>
                  </a:cubicBezTo>
                  <a:cubicBezTo>
                    <a:pt x="18720" y="10431"/>
                    <a:pt x="20160" y="15711"/>
                    <a:pt x="21600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742917" y="19050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819117" y="171450"/>
              <a:ext cx="133351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4" fill="norm" stroke="1" extrusionOk="0">
                  <a:moveTo>
                    <a:pt x="0" y="4320"/>
                  </a:moveTo>
                  <a:cubicBezTo>
                    <a:pt x="1687" y="8434"/>
                    <a:pt x="3374" y="12549"/>
                    <a:pt x="4218" y="15223"/>
                  </a:cubicBezTo>
                  <a:cubicBezTo>
                    <a:pt x="5062" y="17897"/>
                    <a:pt x="5062" y="19131"/>
                    <a:pt x="4387" y="20057"/>
                  </a:cubicBezTo>
                  <a:cubicBezTo>
                    <a:pt x="3712" y="20983"/>
                    <a:pt x="2362" y="21600"/>
                    <a:pt x="1350" y="21394"/>
                  </a:cubicBezTo>
                  <a:cubicBezTo>
                    <a:pt x="337" y="21189"/>
                    <a:pt x="-338" y="20160"/>
                    <a:pt x="506" y="17383"/>
                  </a:cubicBezTo>
                  <a:cubicBezTo>
                    <a:pt x="1350" y="14606"/>
                    <a:pt x="3712" y="10080"/>
                    <a:pt x="7425" y="6891"/>
                  </a:cubicBezTo>
                  <a:cubicBezTo>
                    <a:pt x="11137" y="3703"/>
                    <a:pt x="16200" y="1851"/>
                    <a:pt x="212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533756" y="214768"/>
              <a:ext cx="121488" cy="15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923" fill="norm" stroke="1" extrusionOk="0">
                  <a:moveTo>
                    <a:pt x="13683" y="2746"/>
                  </a:moveTo>
                  <a:cubicBezTo>
                    <a:pt x="11120" y="1306"/>
                    <a:pt x="8557" y="-134"/>
                    <a:pt x="6727" y="10"/>
                  </a:cubicBezTo>
                  <a:cubicBezTo>
                    <a:pt x="4896" y="154"/>
                    <a:pt x="3798" y="1882"/>
                    <a:pt x="2700" y="4762"/>
                  </a:cubicBezTo>
                  <a:cubicBezTo>
                    <a:pt x="1602" y="7642"/>
                    <a:pt x="503" y="11674"/>
                    <a:pt x="137" y="14554"/>
                  </a:cubicBezTo>
                  <a:cubicBezTo>
                    <a:pt x="-229" y="17434"/>
                    <a:pt x="137" y="19162"/>
                    <a:pt x="1235" y="20170"/>
                  </a:cubicBezTo>
                  <a:cubicBezTo>
                    <a:pt x="2334" y="21178"/>
                    <a:pt x="4164" y="21466"/>
                    <a:pt x="7642" y="19162"/>
                  </a:cubicBezTo>
                  <a:cubicBezTo>
                    <a:pt x="11120" y="16858"/>
                    <a:pt x="16246" y="11962"/>
                    <a:pt x="18808" y="8650"/>
                  </a:cubicBezTo>
                  <a:cubicBezTo>
                    <a:pt x="21371" y="5338"/>
                    <a:pt x="21371" y="3610"/>
                    <a:pt x="20456" y="2602"/>
                  </a:cubicBezTo>
                  <a:cubicBezTo>
                    <a:pt x="19540" y="1594"/>
                    <a:pt x="17710" y="1306"/>
                    <a:pt x="16795" y="2026"/>
                  </a:cubicBezTo>
                  <a:cubicBezTo>
                    <a:pt x="15879" y="2746"/>
                    <a:pt x="15879" y="4474"/>
                    <a:pt x="15879" y="6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733517" y="228600"/>
              <a:ext cx="166322" cy="11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32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410" y="14968"/>
                  </a:cubicBezTo>
                  <a:cubicBezTo>
                    <a:pt x="820" y="18568"/>
                    <a:pt x="1641" y="20084"/>
                    <a:pt x="2734" y="20463"/>
                  </a:cubicBezTo>
                  <a:cubicBezTo>
                    <a:pt x="3828" y="20842"/>
                    <a:pt x="5195" y="20084"/>
                    <a:pt x="7246" y="19705"/>
                  </a:cubicBezTo>
                  <a:cubicBezTo>
                    <a:pt x="9296" y="19326"/>
                    <a:pt x="12030" y="19326"/>
                    <a:pt x="13944" y="19895"/>
                  </a:cubicBezTo>
                  <a:cubicBezTo>
                    <a:pt x="15858" y="20463"/>
                    <a:pt x="16952" y="21600"/>
                    <a:pt x="17909" y="21411"/>
                  </a:cubicBezTo>
                  <a:cubicBezTo>
                    <a:pt x="18866" y="21221"/>
                    <a:pt x="19686" y="19705"/>
                    <a:pt x="20370" y="17811"/>
                  </a:cubicBezTo>
                  <a:cubicBezTo>
                    <a:pt x="21053" y="15916"/>
                    <a:pt x="21600" y="13642"/>
                    <a:pt x="21463" y="11558"/>
                  </a:cubicBezTo>
                  <a:cubicBezTo>
                    <a:pt x="21327" y="9474"/>
                    <a:pt x="20506" y="7579"/>
                    <a:pt x="19686" y="5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951005" y="224366"/>
              <a:ext cx="151376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553" y="5172"/>
                  </a:moveTo>
                  <a:cubicBezTo>
                    <a:pt x="1849" y="3651"/>
                    <a:pt x="2145" y="2130"/>
                    <a:pt x="2589" y="2282"/>
                  </a:cubicBezTo>
                  <a:cubicBezTo>
                    <a:pt x="3033" y="2434"/>
                    <a:pt x="3625" y="4259"/>
                    <a:pt x="3773" y="7149"/>
                  </a:cubicBezTo>
                  <a:cubicBezTo>
                    <a:pt x="3920" y="10039"/>
                    <a:pt x="3625" y="13994"/>
                    <a:pt x="2885" y="16732"/>
                  </a:cubicBezTo>
                  <a:cubicBezTo>
                    <a:pt x="2145" y="19470"/>
                    <a:pt x="962" y="20992"/>
                    <a:pt x="370" y="20839"/>
                  </a:cubicBezTo>
                  <a:cubicBezTo>
                    <a:pt x="-222" y="20687"/>
                    <a:pt x="-222" y="18862"/>
                    <a:pt x="1257" y="15515"/>
                  </a:cubicBezTo>
                  <a:cubicBezTo>
                    <a:pt x="2737" y="12169"/>
                    <a:pt x="5696" y="7301"/>
                    <a:pt x="8803" y="4259"/>
                  </a:cubicBezTo>
                  <a:cubicBezTo>
                    <a:pt x="11910" y="1217"/>
                    <a:pt x="15164" y="0"/>
                    <a:pt x="17383" y="0"/>
                  </a:cubicBezTo>
                  <a:cubicBezTo>
                    <a:pt x="19603" y="0"/>
                    <a:pt x="20786" y="1217"/>
                    <a:pt x="21082" y="5020"/>
                  </a:cubicBezTo>
                  <a:cubicBezTo>
                    <a:pt x="21378" y="8823"/>
                    <a:pt x="20786" y="15211"/>
                    <a:pt x="201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870167" y="95249"/>
              <a:ext cx="196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0" y="900"/>
                    <a:pt x="0" y="0"/>
                    <a:pt x="697" y="0"/>
                  </a:cubicBezTo>
                  <a:cubicBezTo>
                    <a:pt x="1394" y="0"/>
                    <a:pt x="2787" y="900"/>
                    <a:pt x="4994" y="3450"/>
                  </a:cubicBezTo>
                  <a:cubicBezTo>
                    <a:pt x="7200" y="6000"/>
                    <a:pt x="10219" y="10200"/>
                    <a:pt x="12542" y="13350"/>
                  </a:cubicBezTo>
                  <a:cubicBezTo>
                    <a:pt x="14865" y="16500"/>
                    <a:pt x="16490" y="18600"/>
                    <a:pt x="17884" y="19800"/>
                  </a:cubicBezTo>
                  <a:cubicBezTo>
                    <a:pt x="19277" y="21000"/>
                    <a:pt x="20439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889217" y="63500"/>
              <a:ext cx="2286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24"/>
                    <a:pt x="19600" y="248"/>
                    <a:pt x="18000" y="1366"/>
                  </a:cubicBezTo>
                  <a:cubicBezTo>
                    <a:pt x="16400" y="2483"/>
                    <a:pt x="14200" y="4593"/>
                    <a:pt x="11500" y="7448"/>
                  </a:cubicBezTo>
                  <a:cubicBezTo>
                    <a:pt x="8800" y="10303"/>
                    <a:pt x="5600" y="13903"/>
                    <a:pt x="3600" y="16386"/>
                  </a:cubicBezTo>
                  <a:cubicBezTo>
                    <a:pt x="1600" y="18869"/>
                    <a:pt x="800" y="20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704336" y="0"/>
              <a:ext cx="505682" cy="41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3" fill="norm" stroke="1" extrusionOk="0">
                  <a:moveTo>
                    <a:pt x="7191" y="16607"/>
                  </a:moveTo>
                  <a:cubicBezTo>
                    <a:pt x="6831" y="15196"/>
                    <a:pt x="6471" y="13785"/>
                    <a:pt x="6111" y="12917"/>
                  </a:cubicBezTo>
                  <a:cubicBezTo>
                    <a:pt x="5751" y="12048"/>
                    <a:pt x="5391" y="11723"/>
                    <a:pt x="4626" y="12103"/>
                  </a:cubicBezTo>
                  <a:cubicBezTo>
                    <a:pt x="3861" y="12482"/>
                    <a:pt x="2691" y="13568"/>
                    <a:pt x="1836" y="14816"/>
                  </a:cubicBezTo>
                  <a:cubicBezTo>
                    <a:pt x="981" y="16064"/>
                    <a:pt x="441" y="17475"/>
                    <a:pt x="171" y="18724"/>
                  </a:cubicBezTo>
                  <a:cubicBezTo>
                    <a:pt x="-99" y="19972"/>
                    <a:pt x="-99" y="21057"/>
                    <a:pt x="531" y="21329"/>
                  </a:cubicBezTo>
                  <a:cubicBezTo>
                    <a:pt x="1161" y="21600"/>
                    <a:pt x="2421" y="21057"/>
                    <a:pt x="3771" y="18941"/>
                  </a:cubicBezTo>
                  <a:cubicBezTo>
                    <a:pt x="5121" y="16824"/>
                    <a:pt x="6561" y="13134"/>
                    <a:pt x="7461" y="10149"/>
                  </a:cubicBezTo>
                  <a:cubicBezTo>
                    <a:pt x="8361" y="7164"/>
                    <a:pt x="8721" y="4884"/>
                    <a:pt x="8901" y="3473"/>
                  </a:cubicBezTo>
                  <a:cubicBezTo>
                    <a:pt x="9081" y="2062"/>
                    <a:pt x="9081" y="1520"/>
                    <a:pt x="8946" y="1465"/>
                  </a:cubicBezTo>
                  <a:cubicBezTo>
                    <a:pt x="8811" y="1411"/>
                    <a:pt x="8541" y="1845"/>
                    <a:pt x="8046" y="3690"/>
                  </a:cubicBezTo>
                  <a:cubicBezTo>
                    <a:pt x="7551" y="5536"/>
                    <a:pt x="6831" y="8792"/>
                    <a:pt x="6651" y="11343"/>
                  </a:cubicBezTo>
                  <a:cubicBezTo>
                    <a:pt x="6471" y="13893"/>
                    <a:pt x="6831" y="15739"/>
                    <a:pt x="7236" y="16933"/>
                  </a:cubicBezTo>
                  <a:cubicBezTo>
                    <a:pt x="7641" y="18127"/>
                    <a:pt x="8091" y="18669"/>
                    <a:pt x="8586" y="18995"/>
                  </a:cubicBezTo>
                  <a:cubicBezTo>
                    <a:pt x="9081" y="19321"/>
                    <a:pt x="9621" y="19429"/>
                    <a:pt x="10341" y="18886"/>
                  </a:cubicBezTo>
                  <a:cubicBezTo>
                    <a:pt x="11061" y="18344"/>
                    <a:pt x="11961" y="17150"/>
                    <a:pt x="12501" y="16281"/>
                  </a:cubicBezTo>
                  <a:cubicBezTo>
                    <a:pt x="13041" y="15413"/>
                    <a:pt x="13221" y="14870"/>
                    <a:pt x="13311" y="14328"/>
                  </a:cubicBezTo>
                  <a:cubicBezTo>
                    <a:pt x="13401" y="13785"/>
                    <a:pt x="13401" y="13242"/>
                    <a:pt x="13176" y="12917"/>
                  </a:cubicBezTo>
                  <a:cubicBezTo>
                    <a:pt x="12951" y="12591"/>
                    <a:pt x="12501" y="12482"/>
                    <a:pt x="11826" y="13134"/>
                  </a:cubicBezTo>
                  <a:cubicBezTo>
                    <a:pt x="11151" y="13785"/>
                    <a:pt x="10251" y="15196"/>
                    <a:pt x="9756" y="16173"/>
                  </a:cubicBezTo>
                  <a:cubicBezTo>
                    <a:pt x="9261" y="17150"/>
                    <a:pt x="9171" y="17692"/>
                    <a:pt x="9216" y="18235"/>
                  </a:cubicBezTo>
                  <a:cubicBezTo>
                    <a:pt x="9261" y="18778"/>
                    <a:pt x="9441" y="19321"/>
                    <a:pt x="9756" y="19538"/>
                  </a:cubicBezTo>
                  <a:cubicBezTo>
                    <a:pt x="10071" y="19755"/>
                    <a:pt x="10521" y="19646"/>
                    <a:pt x="10881" y="19321"/>
                  </a:cubicBezTo>
                  <a:cubicBezTo>
                    <a:pt x="11241" y="18995"/>
                    <a:pt x="11511" y="18452"/>
                    <a:pt x="11781" y="17964"/>
                  </a:cubicBezTo>
                  <a:cubicBezTo>
                    <a:pt x="12051" y="17475"/>
                    <a:pt x="12321" y="17041"/>
                    <a:pt x="12501" y="17258"/>
                  </a:cubicBezTo>
                  <a:cubicBezTo>
                    <a:pt x="12681" y="17475"/>
                    <a:pt x="12771" y="18344"/>
                    <a:pt x="13131" y="18832"/>
                  </a:cubicBezTo>
                  <a:cubicBezTo>
                    <a:pt x="13491" y="19321"/>
                    <a:pt x="14121" y="19429"/>
                    <a:pt x="14931" y="18832"/>
                  </a:cubicBezTo>
                  <a:cubicBezTo>
                    <a:pt x="15741" y="18235"/>
                    <a:pt x="16731" y="16933"/>
                    <a:pt x="17721" y="14545"/>
                  </a:cubicBezTo>
                  <a:cubicBezTo>
                    <a:pt x="18711" y="12157"/>
                    <a:pt x="19701" y="8683"/>
                    <a:pt x="20331" y="6404"/>
                  </a:cubicBezTo>
                  <a:cubicBezTo>
                    <a:pt x="20961" y="4125"/>
                    <a:pt x="21231" y="3039"/>
                    <a:pt x="21366" y="2008"/>
                  </a:cubicBezTo>
                  <a:cubicBezTo>
                    <a:pt x="21501" y="977"/>
                    <a:pt x="21501" y="0"/>
                    <a:pt x="21186" y="0"/>
                  </a:cubicBezTo>
                  <a:cubicBezTo>
                    <a:pt x="20871" y="0"/>
                    <a:pt x="20241" y="977"/>
                    <a:pt x="19431" y="3093"/>
                  </a:cubicBezTo>
                  <a:cubicBezTo>
                    <a:pt x="18621" y="5210"/>
                    <a:pt x="17631" y="8466"/>
                    <a:pt x="17136" y="11017"/>
                  </a:cubicBezTo>
                  <a:cubicBezTo>
                    <a:pt x="16641" y="13568"/>
                    <a:pt x="16641" y="15413"/>
                    <a:pt x="16821" y="16607"/>
                  </a:cubicBezTo>
                  <a:cubicBezTo>
                    <a:pt x="17001" y="17801"/>
                    <a:pt x="17361" y="18344"/>
                    <a:pt x="18036" y="18615"/>
                  </a:cubicBezTo>
                  <a:cubicBezTo>
                    <a:pt x="18711" y="18886"/>
                    <a:pt x="19701" y="18886"/>
                    <a:pt x="20331" y="18561"/>
                  </a:cubicBezTo>
                  <a:cubicBezTo>
                    <a:pt x="20961" y="18235"/>
                    <a:pt x="21231" y="17584"/>
                    <a:pt x="21501" y="16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092063" y="235313"/>
              <a:ext cx="143355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82" fill="norm" stroke="1" extrusionOk="0">
                  <a:moveTo>
                    <a:pt x="6175" y="20982"/>
                  </a:moveTo>
                  <a:cubicBezTo>
                    <a:pt x="3358" y="13782"/>
                    <a:pt x="540" y="6582"/>
                    <a:pt x="71" y="2982"/>
                  </a:cubicBezTo>
                  <a:cubicBezTo>
                    <a:pt x="-399" y="-618"/>
                    <a:pt x="1479" y="-618"/>
                    <a:pt x="5392" y="1182"/>
                  </a:cubicBezTo>
                  <a:cubicBezTo>
                    <a:pt x="9305" y="2982"/>
                    <a:pt x="15253" y="6582"/>
                    <a:pt x="21201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234204" y="202315"/>
              <a:ext cx="185364" cy="16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73" fill="norm" stroke="1" extrusionOk="0">
                  <a:moveTo>
                    <a:pt x="6768" y="4163"/>
                  </a:moveTo>
                  <a:cubicBezTo>
                    <a:pt x="8240" y="3893"/>
                    <a:pt x="9713" y="3623"/>
                    <a:pt x="10818" y="2948"/>
                  </a:cubicBezTo>
                  <a:cubicBezTo>
                    <a:pt x="11922" y="2273"/>
                    <a:pt x="12659" y="1193"/>
                    <a:pt x="12413" y="518"/>
                  </a:cubicBezTo>
                  <a:cubicBezTo>
                    <a:pt x="12168" y="-157"/>
                    <a:pt x="10940" y="-427"/>
                    <a:pt x="8854" y="1328"/>
                  </a:cubicBezTo>
                  <a:cubicBezTo>
                    <a:pt x="6768" y="3083"/>
                    <a:pt x="3822" y="6863"/>
                    <a:pt x="2104" y="10103"/>
                  </a:cubicBezTo>
                  <a:cubicBezTo>
                    <a:pt x="386" y="13343"/>
                    <a:pt x="-105" y="16043"/>
                    <a:pt x="18" y="17933"/>
                  </a:cubicBezTo>
                  <a:cubicBezTo>
                    <a:pt x="140" y="19823"/>
                    <a:pt x="877" y="20903"/>
                    <a:pt x="1859" y="21038"/>
                  </a:cubicBezTo>
                  <a:cubicBezTo>
                    <a:pt x="2840" y="21173"/>
                    <a:pt x="4068" y="20363"/>
                    <a:pt x="5418" y="18608"/>
                  </a:cubicBezTo>
                  <a:cubicBezTo>
                    <a:pt x="6768" y="16853"/>
                    <a:pt x="8240" y="14153"/>
                    <a:pt x="9222" y="12128"/>
                  </a:cubicBezTo>
                  <a:cubicBezTo>
                    <a:pt x="10204" y="10103"/>
                    <a:pt x="10695" y="8753"/>
                    <a:pt x="10940" y="8753"/>
                  </a:cubicBezTo>
                  <a:cubicBezTo>
                    <a:pt x="11186" y="8753"/>
                    <a:pt x="11186" y="10103"/>
                    <a:pt x="12045" y="12263"/>
                  </a:cubicBezTo>
                  <a:cubicBezTo>
                    <a:pt x="12904" y="14423"/>
                    <a:pt x="14622" y="17393"/>
                    <a:pt x="16340" y="19013"/>
                  </a:cubicBezTo>
                  <a:cubicBezTo>
                    <a:pt x="18059" y="20633"/>
                    <a:pt x="19777" y="20903"/>
                    <a:pt x="21495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450258" y="217352"/>
              <a:ext cx="70910" cy="17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088" fill="norm" stroke="1" extrusionOk="0">
                  <a:moveTo>
                    <a:pt x="20674" y="7628"/>
                  </a:moveTo>
                  <a:cubicBezTo>
                    <a:pt x="20674" y="6067"/>
                    <a:pt x="20674" y="4505"/>
                    <a:pt x="18823" y="3204"/>
                  </a:cubicBezTo>
                  <a:cubicBezTo>
                    <a:pt x="16971" y="1903"/>
                    <a:pt x="13268" y="862"/>
                    <a:pt x="9874" y="341"/>
                  </a:cubicBezTo>
                  <a:cubicBezTo>
                    <a:pt x="6480" y="-179"/>
                    <a:pt x="3394" y="-179"/>
                    <a:pt x="1543" y="862"/>
                  </a:cubicBezTo>
                  <a:cubicBezTo>
                    <a:pt x="-309" y="1903"/>
                    <a:pt x="-926" y="3985"/>
                    <a:pt x="2160" y="6848"/>
                  </a:cubicBezTo>
                  <a:cubicBezTo>
                    <a:pt x="5245" y="9710"/>
                    <a:pt x="12034" y="13354"/>
                    <a:pt x="15428" y="15826"/>
                  </a:cubicBezTo>
                  <a:cubicBezTo>
                    <a:pt x="18823" y="18298"/>
                    <a:pt x="18823" y="19599"/>
                    <a:pt x="17280" y="20380"/>
                  </a:cubicBezTo>
                  <a:cubicBezTo>
                    <a:pt x="15737" y="21161"/>
                    <a:pt x="12651" y="21421"/>
                    <a:pt x="10491" y="20510"/>
                  </a:cubicBezTo>
                  <a:cubicBezTo>
                    <a:pt x="8331" y="19599"/>
                    <a:pt x="7097" y="17517"/>
                    <a:pt x="5863" y="15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9535983" y="3088"/>
              <a:ext cx="362352" cy="41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22" fill="norm" stroke="1" extrusionOk="0">
                  <a:moveTo>
                    <a:pt x="2888" y="14568"/>
                  </a:moveTo>
                  <a:cubicBezTo>
                    <a:pt x="4270" y="14241"/>
                    <a:pt x="5651" y="13914"/>
                    <a:pt x="6593" y="13586"/>
                  </a:cubicBezTo>
                  <a:cubicBezTo>
                    <a:pt x="7535" y="13259"/>
                    <a:pt x="8037" y="12932"/>
                    <a:pt x="8414" y="12495"/>
                  </a:cubicBezTo>
                  <a:cubicBezTo>
                    <a:pt x="8791" y="12059"/>
                    <a:pt x="9042" y="11514"/>
                    <a:pt x="8853" y="11186"/>
                  </a:cubicBezTo>
                  <a:cubicBezTo>
                    <a:pt x="8665" y="10859"/>
                    <a:pt x="8037" y="10750"/>
                    <a:pt x="6656" y="11459"/>
                  </a:cubicBezTo>
                  <a:cubicBezTo>
                    <a:pt x="5274" y="12168"/>
                    <a:pt x="3140" y="13695"/>
                    <a:pt x="1821" y="14950"/>
                  </a:cubicBezTo>
                  <a:cubicBezTo>
                    <a:pt x="502" y="16205"/>
                    <a:pt x="0" y="17186"/>
                    <a:pt x="0" y="18223"/>
                  </a:cubicBezTo>
                  <a:cubicBezTo>
                    <a:pt x="0" y="19259"/>
                    <a:pt x="502" y="20350"/>
                    <a:pt x="1570" y="20786"/>
                  </a:cubicBezTo>
                  <a:cubicBezTo>
                    <a:pt x="2637" y="21223"/>
                    <a:pt x="4270" y="21005"/>
                    <a:pt x="6279" y="19805"/>
                  </a:cubicBezTo>
                  <a:cubicBezTo>
                    <a:pt x="8288" y="18605"/>
                    <a:pt x="10674" y="16423"/>
                    <a:pt x="12935" y="13641"/>
                  </a:cubicBezTo>
                  <a:cubicBezTo>
                    <a:pt x="15195" y="10859"/>
                    <a:pt x="17330" y="7477"/>
                    <a:pt x="18712" y="5295"/>
                  </a:cubicBezTo>
                  <a:cubicBezTo>
                    <a:pt x="20093" y="3114"/>
                    <a:pt x="20721" y="2132"/>
                    <a:pt x="21098" y="1368"/>
                  </a:cubicBezTo>
                  <a:cubicBezTo>
                    <a:pt x="21474" y="605"/>
                    <a:pt x="21600" y="59"/>
                    <a:pt x="21412" y="5"/>
                  </a:cubicBezTo>
                  <a:cubicBezTo>
                    <a:pt x="21223" y="-50"/>
                    <a:pt x="20721" y="386"/>
                    <a:pt x="19591" y="1968"/>
                  </a:cubicBezTo>
                  <a:cubicBezTo>
                    <a:pt x="18460" y="3550"/>
                    <a:pt x="16702" y="6277"/>
                    <a:pt x="15258" y="8895"/>
                  </a:cubicBezTo>
                  <a:cubicBezTo>
                    <a:pt x="13814" y="11514"/>
                    <a:pt x="12684" y="14023"/>
                    <a:pt x="12056" y="15823"/>
                  </a:cubicBezTo>
                  <a:cubicBezTo>
                    <a:pt x="11428" y="17623"/>
                    <a:pt x="11302" y="18714"/>
                    <a:pt x="12056" y="19586"/>
                  </a:cubicBezTo>
                  <a:cubicBezTo>
                    <a:pt x="12809" y="20459"/>
                    <a:pt x="14442" y="21114"/>
                    <a:pt x="15572" y="21332"/>
                  </a:cubicBezTo>
                  <a:cubicBezTo>
                    <a:pt x="16702" y="21550"/>
                    <a:pt x="17330" y="21332"/>
                    <a:pt x="17958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711667" y="2540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600"/>
                    <a:pt x="6600" y="9600"/>
                    <a:pt x="10200" y="6000"/>
                  </a:cubicBezTo>
                  <a:cubicBezTo>
                    <a:pt x="13800" y="2400"/>
                    <a:pt x="177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40015" y="1097420"/>
              <a:ext cx="211803" cy="44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3" fill="norm" stroke="1" extrusionOk="0">
                  <a:moveTo>
                    <a:pt x="19475" y="9929"/>
                  </a:moveTo>
                  <a:cubicBezTo>
                    <a:pt x="17337" y="9415"/>
                    <a:pt x="15198" y="8901"/>
                    <a:pt x="14022" y="8078"/>
                  </a:cubicBezTo>
                  <a:cubicBezTo>
                    <a:pt x="12846" y="7255"/>
                    <a:pt x="12632" y="6123"/>
                    <a:pt x="12952" y="4941"/>
                  </a:cubicBezTo>
                  <a:cubicBezTo>
                    <a:pt x="13273" y="3758"/>
                    <a:pt x="14129" y="2523"/>
                    <a:pt x="14984" y="1598"/>
                  </a:cubicBezTo>
                  <a:cubicBezTo>
                    <a:pt x="15840" y="672"/>
                    <a:pt x="16695" y="55"/>
                    <a:pt x="17123" y="3"/>
                  </a:cubicBezTo>
                  <a:cubicBezTo>
                    <a:pt x="17550" y="-48"/>
                    <a:pt x="17550" y="466"/>
                    <a:pt x="17016" y="1906"/>
                  </a:cubicBezTo>
                  <a:cubicBezTo>
                    <a:pt x="16481" y="3346"/>
                    <a:pt x="15412" y="5712"/>
                    <a:pt x="12952" y="8592"/>
                  </a:cubicBezTo>
                  <a:cubicBezTo>
                    <a:pt x="10493" y="11472"/>
                    <a:pt x="6644" y="14866"/>
                    <a:pt x="4291" y="16821"/>
                  </a:cubicBezTo>
                  <a:cubicBezTo>
                    <a:pt x="1939" y="18775"/>
                    <a:pt x="1083" y="19289"/>
                    <a:pt x="549" y="19803"/>
                  </a:cubicBezTo>
                  <a:cubicBezTo>
                    <a:pt x="14" y="20318"/>
                    <a:pt x="-200" y="20832"/>
                    <a:pt x="228" y="21141"/>
                  </a:cubicBezTo>
                  <a:cubicBezTo>
                    <a:pt x="655" y="21449"/>
                    <a:pt x="1725" y="21552"/>
                    <a:pt x="2794" y="21501"/>
                  </a:cubicBezTo>
                  <a:cubicBezTo>
                    <a:pt x="3863" y="21449"/>
                    <a:pt x="4933" y="21243"/>
                    <a:pt x="5895" y="20986"/>
                  </a:cubicBezTo>
                  <a:cubicBezTo>
                    <a:pt x="6857" y="20729"/>
                    <a:pt x="7713" y="20421"/>
                    <a:pt x="8675" y="20472"/>
                  </a:cubicBezTo>
                  <a:cubicBezTo>
                    <a:pt x="9638" y="20523"/>
                    <a:pt x="10707" y="20935"/>
                    <a:pt x="12311" y="21141"/>
                  </a:cubicBezTo>
                  <a:cubicBezTo>
                    <a:pt x="13915" y="21346"/>
                    <a:pt x="16053" y="21346"/>
                    <a:pt x="17657" y="21192"/>
                  </a:cubicBezTo>
                  <a:cubicBezTo>
                    <a:pt x="19261" y="21038"/>
                    <a:pt x="20331" y="20729"/>
                    <a:pt x="21400" y="20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725483" y="1244591"/>
              <a:ext cx="118535" cy="23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15814" y="3503"/>
                  </a:moveTo>
                  <a:cubicBezTo>
                    <a:pt x="15043" y="2530"/>
                    <a:pt x="14271" y="1557"/>
                    <a:pt x="12921" y="876"/>
                  </a:cubicBezTo>
                  <a:cubicBezTo>
                    <a:pt x="11571" y="195"/>
                    <a:pt x="9643" y="-194"/>
                    <a:pt x="7907" y="98"/>
                  </a:cubicBezTo>
                  <a:cubicBezTo>
                    <a:pt x="6171" y="390"/>
                    <a:pt x="4629" y="1363"/>
                    <a:pt x="3086" y="4768"/>
                  </a:cubicBezTo>
                  <a:cubicBezTo>
                    <a:pt x="1543" y="8174"/>
                    <a:pt x="0" y="14011"/>
                    <a:pt x="0" y="17320"/>
                  </a:cubicBezTo>
                  <a:cubicBezTo>
                    <a:pt x="0" y="20628"/>
                    <a:pt x="1543" y="21406"/>
                    <a:pt x="5400" y="21114"/>
                  </a:cubicBezTo>
                  <a:cubicBezTo>
                    <a:pt x="9257" y="20822"/>
                    <a:pt x="15429" y="19460"/>
                    <a:pt x="21600" y="18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890583" y="1065668"/>
              <a:ext cx="131235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8013" y="1198"/>
                  </a:moveTo>
                  <a:cubicBezTo>
                    <a:pt x="8013" y="570"/>
                    <a:pt x="8013" y="-58"/>
                    <a:pt x="7665" y="5"/>
                  </a:cubicBezTo>
                  <a:cubicBezTo>
                    <a:pt x="7316" y="68"/>
                    <a:pt x="6619" y="821"/>
                    <a:pt x="5748" y="3019"/>
                  </a:cubicBezTo>
                  <a:cubicBezTo>
                    <a:pt x="4877" y="5216"/>
                    <a:pt x="3832" y="8858"/>
                    <a:pt x="3310" y="11370"/>
                  </a:cubicBezTo>
                  <a:cubicBezTo>
                    <a:pt x="2787" y="13882"/>
                    <a:pt x="2787" y="15263"/>
                    <a:pt x="2439" y="16519"/>
                  </a:cubicBezTo>
                  <a:cubicBezTo>
                    <a:pt x="2090" y="17775"/>
                    <a:pt x="1394" y="18905"/>
                    <a:pt x="871" y="19156"/>
                  </a:cubicBezTo>
                  <a:cubicBezTo>
                    <a:pt x="348" y="19407"/>
                    <a:pt x="0" y="18779"/>
                    <a:pt x="0" y="18026"/>
                  </a:cubicBezTo>
                  <a:cubicBezTo>
                    <a:pt x="0" y="17272"/>
                    <a:pt x="348" y="16393"/>
                    <a:pt x="1219" y="15765"/>
                  </a:cubicBezTo>
                  <a:cubicBezTo>
                    <a:pt x="2090" y="15137"/>
                    <a:pt x="3484" y="14761"/>
                    <a:pt x="5052" y="14698"/>
                  </a:cubicBezTo>
                  <a:cubicBezTo>
                    <a:pt x="6619" y="14635"/>
                    <a:pt x="8361" y="14886"/>
                    <a:pt x="10452" y="15891"/>
                  </a:cubicBezTo>
                  <a:cubicBezTo>
                    <a:pt x="12542" y="16895"/>
                    <a:pt x="14981" y="18654"/>
                    <a:pt x="16897" y="19721"/>
                  </a:cubicBezTo>
                  <a:cubicBezTo>
                    <a:pt x="18813" y="20789"/>
                    <a:pt x="20206" y="21165"/>
                    <a:pt x="2160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061640" y="1266595"/>
              <a:ext cx="93528" cy="15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99" fill="norm" stroke="1" extrusionOk="0">
                  <a:moveTo>
                    <a:pt x="2489" y="9103"/>
                  </a:moveTo>
                  <a:cubicBezTo>
                    <a:pt x="3449" y="7663"/>
                    <a:pt x="4409" y="6223"/>
                    <a:pt x="6089" y="4495"/>
                  </a:cubicBezTo>
                  <a:cubicBezTo>
                    <a:pt x="7769" y="2767"/>
                    <a:pt x="10169" y="751"/>
                    <a:pt x="10169" y="175"/>
                  </a:cubicBezTo>
                  <a:cubicBezTo>
                    <a:pt x="10169" y="-401"/>
                    <a:pt x="7769" y="463"/>
                    <a:pt x="5369" y="2479"/>
                  </a:cubicBezTo>
                  <a:cubicBezTo>
                    <a:pt x="2969" y="4495"/>
                    <a:pt x="569" y="7663"/>
                    <a:pt x="89" y="10831"/>
                  </a:cubicBezTo>
                  <a:cubicBezTo>
                    <a:pt x="-391" y="13999"/>
                    <a:pt x="1049" y="17167"/>
                    <a:pt x="4889" y="18895"/>
                  </a:cubicBezTo>
                  <a:cubicBezTo>
                    <a:pt x="8729" y="20623"/>
                    <a:pt x="14969" y="20911"/>
                    <a:pt x="21209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229649" y="1249497"/>
              <a:ext cx="90619" cy="14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75" fill="norm" stroke="1" extrusionOk="0">
                  <a:moveTo>
                    <a:pt x="19544" y="215"/>
                  </a:moveTo>
                  <a:cubicBezTo>
                    <a:pt x="16108" y="-98"/>
                    <a:pt x="12672" y="-411"/>
                    <a:pt x="9235" y="1937"/>
                  </a:cubicBezTo>
                  <a:cubicBezTo>
                    <a:pt x="5799" y="4285"/>
                    <a:pt x="2362" y="9293"/>
                    <a:pt x="890" y="12737"/>
                  </a:cubicBezTo>
                  <a:cubicBezTo>
                    <a:pt x="-583" y="16180"/>
                    <a:pt x="-92" y="18059"/>
                    <a:pt x="1381" y="19311"/>
                  </a:cubicBezTo>
                  <a:cubicBezTo>
                    <a:pt x="2853" y="20563"/>
                    <a:pt x="5308" y="21189"/>
                    <a:pt x="8744" y="20719"/>
                  </a:cubicBezTo>
                  <a:cubicBezTo>
                    <a:pt x="12181" y="20250"/>
                    <a:pt x="16599" y="18685"/>
                    <a:pt x="21017" y="17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400926" y="1060450"/>
              <a:ext cx="71742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41" fill="norm" stroke="1" extrusionOk="0">
                  <a:moveTo>
                    <a:pt x="11660" y="0"/>
                  </a:moveTo>
                  <a:cubicBezTo>
                    <a:pt x="7340" y="3200"/>
                    <a:pt x="3020" y="6400"/>
                    <a:pt x="1168" y="9800"/>
                  </a:cubicBezTo>
                  <a:cubicBezTo>
                    <a:pt x="-683" y="13200"/>
                    <a:pt x="-66" y="16800"/>
                    <a:pt x="1168" y="18867"/>
                  </a:cubicBezTo>
                  <a:cubicBezTo>
                    <a:pt x="2403" y="20933"/>
                    <a:pt x="4254" y="21467"/>
                    <a:pt x="6723" y="21533"/>
                  </a:cubicBezTo>
                  <a:cubicBezTo>
                    <a:pt x="9191" y="21600"/>
                    <a:pt x="12277" y="21200"/>
                    <a:pt x="14746" y="20733"/>
                  </a:cubicBezTo>
                  <a:cubicBezTo>
                    <a:pt x="17214" y="20267"/>
                    <a:pt x="19066" y="19733"/>
                    <a:pt x="20917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446710" y="1219199"/>
              <a:ext cx="7675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5916" y="0"/>
                  </a:moveTo>
                  <a:cubicBezTo>
                    <a:pt x="12997" y="0"/>
                    <a:pt x="10078" y="0"/>
                    <a:pt x="7743" y="758"/>
                  </a:cubicBezTo>
                  <a:cubicBezTo>
                    <a:pt x="5408" y="1516"/>
                    <a:pt x="3656" y="3032"/>
                    <a:pt x="2197" y="6063"/>
                  </a:cubicBezTo>
                  <a:cubicBezTo>
                    <a:pt x="738" y="9095"/>
                    <a:pt x="-430" y="13642"/>
                    <a:pt x="154" y="16484"/>
                  </a:cubicBezTo>
                  <a:cubicBezTo>
                    <a:pt x="738" y="19326"/>
                    <a:pt x="3073" y="20463"/>
                    <a:pt x="6867" y="21032"/>
                  </a:cubicBezTo>
                  <a:cubicBezTo>
                    <a:pt x="10662" y="21600"/>
                    <a:pt x="15916" y="21600"/>
                    <a:pt x="21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310867" y="932252"/>
              <a:ext cx="241301" cy="40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2755"/>
                  </a:moveTo>
                  <a:cubicBezTo>
                    <a:pt x="4547" y="10195"/>
                    <a:pt x="9095" y="7634"/>
                    <a:pt x="11842" y="5797"/>
                  </a:cubicBezTo>
                  <a:cubicBezTo>
                    <a:pt x="14589" y="3960"/>
                    <a:pt x="15537" y="2846"/>
                    <a:pt x="16011" y="2011"/>
                  </a:cubicBezTo>
                  <a:cubicBezTo>
                    <a:pt x="16484" y="1176"/>
                    <a:pt x="16484" y="619"/>
                    <a:pt x="16011" y="285"/>
                  </a:cubicBezTo>
                  <a:cubicBezTo>
                    <a:pt x="15537" y="-49"/>
                    <a:pt x="14589" y="-160"/>
                    <a:pt x="13453" y="341"/>
                  </a:cubicBezTo>
                  <a:cubicBezTo>
                    <a:pt x="12316" y="842"/>
                    <a:pt x="10989" y="1955"/>
                    <a:pt x="9947" y="4461"/>
                  </a:cubicBezTo>
                  <a:cubicBezTo>
                    <a:pt x="8905" y="6966"/>
                    <a:pt x="8147" y="10863"/>
                    <a:pt x="7768" y="13368"/>
                  </a:cubicBezTo>
                  <a:cubicBezTo>
                    <a:pt x="7389" y="15873"/>
                    <a:pt x="7389" y="16986"/>
                    <a:pt x="7579" y="17933"/>
                  </a:cubicBezTo>
                  <a:cubicBezTo>
                    <a:pt x="7768" y="18879"/>
                    <a:pt x="8147" y="19659"/>
                    <a:pt x="8432" y="19603"/>
                  </a:cubicBezTo>
                  <a:cubicBezTo>
                    <a:pt x="8716" y="19547"/>
                    <a:pt x="8905" y="18656"/>
                    <a:pt x="9189" y="17599"/>
                  </a:cubicBezTo>
                  <a:cubicBezTo>
                    <a:pt x="9474" y="16541"/>
                    <a:pt x="9853" y="15316"/>
                    <a:pt x="10421" y="14314"/>
                  </a:cubicBezTo>
                  <a:cubicBezTo>
                    <a:pt x="10989" y="13312"/>
                    <a:pt x="11747" y="12533"/>
                    <a:pt x="12411" y="12366"/>
                  </a:cubicBezTo>
                  <a:cubicBezTo>
                    <a:pt x="13074" y="12199"/>
                    <a:pt x="13642" y="12644"/>
                    <a:pt x="14495" y="13869"/>
                  </a:cubicBezTo>
                  <a:cubicBezTo>
                    <a:pt x="15347" y="15094"/>
                    <a:pt x="16484" y="17098"/>
                    <a:pt x="17716" y="18489"/>
                  </a:cubicBezTo>
                  <a:cubicBezTo>
                    <a:pt x="18947" y="19881"/>
                    <a:pt x="20274" y="20661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625816" y="1171485"/>
              <a:ext cx="88589" cy="16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911" fill="norm" stroke="1" extrusionOk="0">
                  <a:moveTo>
                    <a:pt x="10901" y="2062"/>
                  </a:moveTo>
                  <a:cubicBezTo>
                    <a:pt x="9428" y="969"/>
                    <a:pt x="7955" y="-125"/>
                    <a:pt x="6237" y="12"/>
                  </a:cubicBezTo>
                  <a:cubicBezTo>
                    <a:pt x="4519" y="148"/>
                    <a:pt x="2555" y="1516"/>
                    <a:pt x="1328" y="3840"/>
                  </a:cubicBezTo>
                  <a:cubicBezTo>
                    <a:pt x="101" y="6164"/>
                    <a:pt x="-390" y="9445"/>
                    <a:pt x="346" y="12452"/>
                  </a:cubicBezTo>
                  <a:cubicBezTo>
                    <a:pt x="1083" y="15460"/>
                    <a:pt x="3046" y="18194"/>
                    <a:pt x="5255" y="19698"/>
                  </a:cubicBezTo>
                  <a:cubicBezTo>
                    <a:pt x="7465" y="21202"/>
                    <a:pt x="9919" y="21475"/>
                    <a:pt x="12865" y="19561"/>
                  </a:cubicBezTo>
                  <a:cubicBezTo>
                    <a:pt x="15810" y="17647"/>
                    <a:pt x="19246" y="13546"/>
                    <a:pt x="20228" y="10812"/>
                  </a:cubicBezTo>
                  <a:cubicBezTo>
                    <a:pt x="21210" y="8078"/>
                    <a:pt x="19737" y="6710"/>
                    <a:pt x="18265" y="5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781237" y="1162049"/>
              <a:ext cx="22504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561" y="2400"/>
                  </a:moveTo>
                  <a:cubicBezTo>
                    <a:pt x="359" y="4800"/>
                    <a:pt x="157" y="7200"/>
                    <a:pt x="56" y="9400"/>
                  </a:cubicBezTo>
                  <a:cubicBezTo>
                    <a:pt x="-45" y="11600"/>
                    <a:pt x="-45" y="13600"/>
                    <a:pt x="359" y="15200"/>
                  </a:cubicBezTo>
                  <a:cubicBezTo>
                    <a:pt x="762" y="16800"/>
                    <a:pt x="1570" y="18000"/>
                    <a:pt x="2680" y="17600"/>
                  </a:cubicBezTo>
                  <a:cubicBezTo>
                    <a:pt x="3791" y="17200"/>
                    <a:pt x="5204" y="15200"/>
                    <a:pt x="5910" y="15200"/>
                  </a:cubicBezTo>
                  <a:cubicBezTo>
                    <a:pt x="6617" y="15200"/>
                    <a:pt x="6617" y="17200"/>
                    <a:pt x="7020" y="18800"/>
                  </a:cubicBezTo>
                  <a:cubicBezTo>
                    <a:pt x="7424" y="20400"/>
                    <a:pt x="8232" y="21600"/>
                    <a:pt x="9544" y="21600"/>
                  </a:cubicBezTo>
                  <a:cubicBezTo>
                    <a:pt x="10856" y="21600"/>
                    <a:pt x="12673" y="20400"/>
                    <a:pt x="14490" y="19600"/>
                  </a:cubicBezTo>
                  <a:cubicBezTo>
                    <a:pt x="16306" y="18800"/>
                    <a:pt x="18123" y="18400"/>
                    <a:pt x="19435" y="16400"/>
                  </a:cubicBezTo>
                  <a:cubicBezTo>
                    <a:pt x="20748" y="14400"/>
                    <a:pt x="21555" y="10800"/>
                    <a:pt x="21454" y="7800"/>
                  </a:cubicBezTo>
                  <a:cubicBezTo>
                    <a:pt x="21353" y="4800"/>
                    <a:pt x="20344" y="2400"/>
                    <a:pt x="19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847567" y="1022350"/>
              <a:ext cx="1841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913"/>
                    <a:pt x="7448" y="7826"/>
                    <a:pt x="10552" y="11191"/>
                  </a:cubicBezTo>
                  <a:cubicBezTo>
                    <a:pt x="13655" y="14557"/>
                    <a:pt x="16138" y="17374"/>
                    <a:pt x="17876" y="19017"/>
                  </a:cubicBezTo>
                  <a:cubicBezTo>
                    <a:pt x="19614" y="20661"/>
                    <a:pt x="20607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885667" y="971550"/>
              <a:ext cx="2222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50"/>
                    <a:pt x="12960" y="6300"/>
                    <a:pt x="9360" y="9619"/>
                  </a:cubicBezTo>
                  <a:cubicBezTo>
                    <a:pt x="5760" y="12937"/>
                    <a:pt x="2880" y="16425"/>
                    <a:pt x="1440" y="18450"/>
                  </a:cubicBezTo>
                  <a:cubicBezTo>
                    <a:pt x="0" y="20475"/>
                    <a:pt x="0" y="21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921511" y="1117599"/>
              <a:ext cx="208757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6" fill="norm" stroke="1" extrusionOk="0">
                  <a:moveTo>
                    <a:pt x="3191" y="0"/>
                  </a:moveTo>
                  <a:cubicBezTo>
                    <a:pt x="2100" y="4590"/>
                    <a:pt x="1009" y="9180"/>
                    <a:pt x="463" y="12285"/>
                  </a:cubicBezTo>
                  <a:cubicBezTo>
                    <a:pt x="-82" y="15390"/>
                    <a:pt x="-82" y="17010"/>
                    <a:pt x="136" y="18495"/>
                  </a:cubicBezTo>
                  <a:cubicBezTo>
                    <a:pt x="354" y="19980"/>
                    <a:pt x="791" y="21330"/>
                    <a:pt x="1991" y="21465"/>
                  </a:cubicBezTo>
                  <a:cubicBezTo>
                    <a:pt x="3191" y="21600"/>
                    <a:pt x="5154" y="20520"/>
                    <a:pt x="6354" y="19170"/>
                  </a:cubicBezTo>
                  <a:cubicBezTo>
                    <a:pt x="7554" y="17820"/>
                    <a:pt x="7991" y="16200"/>
                    <a:pt x="8318" y="14445"/>
                  </a:cubicBezTo>
                  <a:cubicBezTo>
                    <a:pt x="8645" y="12690"/>
                    <a:pt x="8863" y="10800"/>
                    <a:pt x="8973" y="10530"/>
                  </a:cubicBezTo>
                  <a:cubicBezTo>
                    <a:pt x="9082" y="10260"/>
                    <a:pt x="9082" y="11610"/>
                    <a:pt x="9409" y="13095"/>
                  </a:cubicBezTo>
                  <a:cubicBezTo>
                    <a:pt x="9736" y="14580"/>
                    <a:pt x="10391" y="16200"/>
                    <a:pt x="11700" y="17415"/>
                  </a:cubicBezTo>
                  <a:cubicBezTo>
                    <a:pt x="13009" y="18630"/>
                    <a:pt x="14973" y="19440"/>
                    <a:pt x="16609" y="18360"/>
                  </a:cubicBezTo>
                  <a:cubicBezTo>
                    <a:pt x="18245" y="17280"/>
                    <a:pt x="19554" y="14310"/>
                    <a:pt x="20318" y="11475"/>
                  </a:cubicBezTo>
                  <a:cubicBezTo>
                    <a:pt x="21082" y="8640"/>
                    <a:pt x="21300" y="5940"/>
                    <a:pt x="21518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143910" y="1084415"/>
              <a:ext cx="281402" cy="20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09" fill="norm" stroke="1" extrusionOk="0">
                  <a:moveTo>
                    <a:pt x="7129" y="6762"/>
                  </a:moveTo>
                  <a:cubicBezTo>
                    <a:pt x="6969" y="5219"/>
                    <a:pt x="6809" y="3676"/>
                    <a:pt x="6329" y="2905"/>
                  </a:cubicBezTo>
                  <a:cubicBezTo>
                    <a:pt x="5849" y="2133"/>
                    <a:pt x="5049" y="2133"/>
                    <a:pt x="4089" y="3236"/>
                  </a:cubicBezTo>
                  <a:cubicBezTo>
                    <a:pt x="3129" y="4338"/>
                    <a:pt x="2009" y="6542"/>
                    <a:pt x="1209" y="9076"/>
                  </a:cubicBezTo>
                  <a:cubicBezTo>
                    <a:pt x="409" y="11611"/>
                    <a:pt x="-71" y="14476"/>
                    <a:pt x="9" y="16240"/>
                  </a:cubicBezTo>
                  <a:cubicBezTo>
                    <a:pt x="89" y="18003"/>
                    <a:pt x="729" y="18664"/>
                    <a:pt x="1369" y="18554"/>
                  </a:cubicBezTo>
                  <a:cubicBezTo>
                    <a:pt x="2009" y="18444"/>
                    <a:pt x="2649" y="17562"/>
                    <a:pt x="3129" y="16570"/>
                  </a:cubicBezTo>
                  <a:cubicBezTo>
                    <a:pt x="3609" y="15578"/>
                    <a:pt x="3929" y="14476"/>
                    <a:pt x="4489" y="13264"/>
                  </a:cubicBezTo>
                  <a:cubicBezTo>
                    <a:pt x="5049" y="12052"/>
                    <a:pt x="5849" y="10729"/>
                    <a:pt x="6329" y="10729"/>
                  </a:cubicBezTo>
                  <a:cubicBezTo>
                    <a:pt x="6809" y="10729"/>
                    <a:pt x="6969" y="12052"/>
                    <a:pt x="7289" y="13154"/>
                  </a:cubicBezTo>
                  <a:cubicBezTo>
                    <a:pt x="7609" y="14256"/>
                    <a:pt x="8089" y="15138"/>
                    <a:pt x="9209" y="15358"/>
                  </a:cubicBezTo>
                  <a:cubicBezTo>
                    <a:pt x="10329" y="15578"/>
                    <a:pt x="12089" y="15138"/>
                    <a:pt x="13849" y="13264"/>
                  </a:cubicBezTo>
                  <a:cubicBezTo>
                    <a:pt x="15609" y="11391"/>
                    <a:pt x="17369" y="8085"/>
                    <a:pt x="18249" y="5550"/>
                  </a:cubicBezTo>
                  <a:cubicBezTo>
                    <a:pt x="19129" y="3015"/>
                    <a:pt x="19129" y="1252"/>
                    <a:pt x="18729" y="480"/>
                  </a:cubicBezTo>
                  <a:cubicBezTo>
                    <a:pt x="18329" y="-291"/>
                    <a:pt x="17529" y="-71"/>
                    <a:pt x="16809" y="701"/>
                  </a:cubicBezTo>
                  <a:cubicBezTo>
                    <a:pt x="16089" y="1472"/>
                    <a:pt x="15449" y="2795"/>
                    <a:pt x="15449" y="4448"/>
                  </a:cubicBezTo>
                  <a:cubicBezTo>
                    <a:pt x="15449" y="6101"/>
                    <a:pt x="16089" y="8085"/>
                    <a:pt x="17049" y="9848"/>
                  </a:cubicBezTo>
                  <a:cubicBezTo>
                    <a:pt x="18009" y="11611"/>
                    <a:pt x="19289" y="13154"/>
                    <a:pt x="20169" y="14476"/>
                  </a:cubicBezTo>
                  <a:cubicBezTo>
                    <a:pt x="21049" y="15799"/>
                    <a:pt x="21529" y="16901"/>
                    <a:pt x="21129" y="18003"/>
                  </a:cubicBezTo>
                  <a:cubicBezTo>
                    <a:pt x="20729" y="19105"/>
                    <a:pt x="19449" y="20207"/>
                    <a:pt x="18649" y="20758"/>
                  </a:cubicBezTo>
                  <a:cubicBezTo>
                    <a:pt x="17849" y="21309"/>
                    <a:pt x="17529" y="21309"/>
                    <a:pt x="17209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968467" y="11049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978722" y="997435"/>
              <a:ext cx="27846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02" fill="norm" stroke="1" extrusionOk="0">
                  <a:moveTo>
                    <a:pt x="1782" y="9970"/>
                  </a:moveTo>
                  <a:cubicBezTo>
                    <a:pt x="239" y="4286"/>
                    <a:pt x="-1304" y="-1398"/>
                    <a:pt x="1782" y="307"/>
                  </a:cubicBezTo>
                  <a:cubicBezTo>
                    <a:pt x="4867" y="2013"/>
                    <a:pt x="12582" y="11107"/>
                    <a:pt x="20296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051017" y="1061395"/>
              <a:ext cx="177801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99"/>
                  </a:moveTo>
                  <a:cubicBezTo>
                    <a:pt x="257" y="6072"/>
                    <a:pt x="514" y="9345"/>
                    <a:pt x="643" y="12290"/>
                  </a:cubicBezTo>
                  <a:cubicBezTo>
                    <a:pt x="771" y="15236"/>
                    <a:pt x="771" y="17854"/>
                    <a:pt x="771" y="18345"/>
                  </a:cubicBezTo>
                  <a:cubicBezTo>
                    <a:pt x="771" y="18836"/>
                    <a:pt x="771" y="17199"/>
                    <a:pt x="1543" y="14254"/>
                  </a:cubicBezTo>
                  <a:cubicBezTo>
                    <a:pt x="2314" y="11309"/>
                    <a:pt x="3857" y="7054"/>
                    <a:pt x="5014" y="4272"/>
                  </a:cubicBezTo>
                  <a:cubicBezTo>
                    <a:pt x="6171" y="1490"/>
                    <a:pt x="6943" y="181"/>
                    <a:pt x="7843" y="18"/>
                  </a:cubicBezTo>
                  <a:cubicBezTo>
                    <a:pt x="8743" y="-146"/>
                    <a:pt x="9771" y="836"/>
                    <a:pt x="10286" y="3127"/>
                  </a:cubicBezTo>
                  <a:cubicBezTo>
                    <a:pt x="10800" y="5418"/>
                    <a:pt x="10800" y="9018"/>
                    <a:pt x="10800" y="11636"/>
                  </a:cubicBezTo>
                  <a:cubicBezTo>
                    <a:pt x="10800" y="14254"/>
                    <a:pt x="10800" y="15890"/>
                    <a:pt x="11057" y="15236"/>
                  </a:cubicBezTo>
                  <a:cubicBezTo>
                    <a:pt x="11314" y="14581"/>
                    <a:pt x="11829" y="11636"/>
                    <a:pt x="12471" y="9345"/>
                  </a:cubicBezTo>
                  <a:cubicBezTo>
                    <a:pt x="13114" y="7054"/>
                    <a:pt x="13886" y="5418"/>
                    <a:pt x="14786" y="4109"/>
                  </a:cubicBezTo>
                  <a:cubicBezTo>
                    <a:pt x="15686" y="2799"/>
                    <a:pt x="16714" y="1818"/>
                    <a:pt x="17743" y="1981"/>
                  </a:cubicBezTo>
                  <a:cubicBezTo>
                    <a:pt x="18771" y="2145"/>
                    <a:pt x="19800" y="3454"/>
                    <a:pt x="20443" y="6890"/>
                  </a:cubicBezTo>
                  <a:cubicBezTo>
                    <a:pt x="21086" y="10327"/>
                    <a:pt x="21343" y="15890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260567" y="995821"/>
              <a:ext cx="124073" cy="45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6" fill="norm" stroke="1" extrusionOk="0">
                  <a:moveTo>
                    <a:pt x="6590" y="4253"/>
                  </a:moveTo>
                  <a:cubicBezTo>
                    <a:pt x="6224" y="7553"/>
                    <a:pt x="5858" y="10853"/>
                    <a:pt x="5308" y="13303"/>
                  </a:cubicBezTo>
                  <a:cubicBezTo>
                    <a:pt x="4759" y="15753"/>
                    <a:pt x="4027" y="17353"/>
                    <a:pt x="3295" y="18703"/>
                  </a:cubicBezTo>
                  <a:cubicBezTo>
                    <a:pt x="2563" y="20053"/>
                    <a:pt x="1831" y="21153"/>
                    <a:pt x="1647" y="21353"/>
                  </a:cubicBezTo>
                  <a:cubicBezTo>
                    <a:pt x="1464" y="21553"/>
                    <a:pt x="1831" y="20853"/>
                    <a:pt x="2929" y="19053"/>
                  </a:cubicBezTo>
                  <a:cubicBezTo>
                    <a:pt x="4027" y="17253"/>
                    <a:pt x="5858" y="14353"/>
                    <a:pt x="8237" y="11153"/>
                  </a:cubicBezTo>
                  <a:cubicBezTo>
                    <a:pt x="10617" y="7953"/>
                    <a:pt x="13546" y="4453"/>
                    <a:pt x="15559" y="2453"/>
                  </a:cubicBezTo>
                  <a:cubicBezTo>
                    <a:pt x="17573" y="453"/>
                    <a:pt x="18671" y="-47"/>
                    <a:pt x="19586" y="3"/>
                  </a:cubicBezTo>
                  <a:cubicBezTo>
                    <a:pt x="20502" y="53"/>
                    <a:pt x="21234" y="653"/>
                    <a:pt x="21417" y="2003"/>
                  </a:cubicBezTo>
                  <a:cubicBezTo>
                    <a:pt x="21600" y="3353"/>
                    <a:pt x="21234" y="5453"/>
                    <a:pt x="19586" y="6903"/>
                  </a:cubicBezTo>
                  <a:cubicBezTo>
                    <a:pt x="17939" y="8353"/>
                    <a:pt x="15010" y="9153"/>
                    <a:pt x="11532" y="9453"/>
                  </a:cubicBezTo>
                  <a:cubicBezTo>
                    <a:pt x="8054" y="9753"/>
                    <a:pt x="4027" y="9553"/>
                    <a:pt x="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419927" y="999050"/>
              <a:ext cx="170841" cy="13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5" fill="norm" stroke="1" extrusionOk="0">
                  <a:moveTo>
                    <a:pt x="18323" y="5566"/>
                  </a:moveTo>
                  <a:cubicBezTo>
                    <a:pt x="17256" y="3602"/>
                    <a:pt x="16190" y="1639"/>
                    <a:pt x="14323" y="657"/>
                  </a:cubicBezTo>
                  <a:cubicBezTo>
                    <a:pt x="12456" y="-325"/>
                    <a:pt x="9790" y="-325"/>
                    <a:pt x="7390" y="1475"/>
                  </a:cubicBezTo>
                  <a:cubicBezTo>
                    <a:pt x="4990" y="3275"/>
                    <a:pt x="2856" y="6875"/>
                    <a:pt x="1656" y="9493"/>
                  </a:cubicBezTo>
                  <a:cubicBezTo>
                    <a:pt x="456" y="12111"/>
                    <a:pt x="190" y="13748"/>
                    <a:pt x="56" y="15384"/>
                  </a:cubicBezTo>
                  <a:cubicBezTo>
                    <a:pt x="-77" y="17020"/>
                    <a:pt x="-77" y="18657"/>
                    <a:pt x="1256" y="19311"/>
                  </a:cubicBezTo>
                  <a:cubicBezTo>
                    <a:pt x="2590" y="19966"/>
                    <a:pt x="5256" y="19639"/>
                    <a:pt x="7390" y="18493"/>
                  </a:cubicBezTo>
                  <a:cubicBezTo>
                    <a:pt x="9523" y="17348"/>
                    <a:pt x="11123" y="15384"/>
                    <a:pt x="12723" y="12930"/>
                  </a:cubicBezTo>
                  <a:cubicBezTo>
                    <a:pt x="14323" y="10475"/>
                    <a:pt x="15923" y="7530"/>
                    <a:pt x="16723" y="6875"/>
                  </a:cubicBezTo>
                  <a:cubicBezTo>
                    <a:pt x="17523" y="6220"/>
                    <a:pt x="17523" y="7857"/>
                    <a:pt x="18190" y="10639"/>
                  </a:cubicBezTo>
                  <a:cubicBezTo>
                    <a:pt x="18856" y="13420"/>
                    <a:pt x="20190" y="17348"/>
                    <a:pt x="21523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646719" y="992577"/>
              <a:ext cx="121849" cy="1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700" fill="norm" stroke="1" extrusionOk="0">
                  <a:moveTo>
                    <a:pt x="17780" y="629"/>
                  </a:moveTo>
                  <a:cubicBezTo>
                    <a:pt x="15217" y="20"/>
                    <a:pt x="12655" y="-588"/>
                    <a:pt x="9543" y="1085"/>
                  </a:cubicBezTo>
                  <a:cubicBezTo>
                    <a:pt x="6431" y="2758"/>
                    <a:pt x="2770" y="6713"/>
                    <a:pt x="1122" y="10212"/>
                  </a:cubicBezTo>
                  <a:cubicBezTo>
                    <a:pt x="-525" y="13711"/>
                    <a:pt x="-159" y="16753"/>
                    <a:pt x="939" y="18578"/>
                  </a:cubicBezTo>
                  <a:cubicBezTo>
                    <a:pt x="2038" y="20404"/>
                    <a:pt x="3868" y="21012"/>
                    <a:pt x="7346" y="20556"/>
                  </a:cubicBezTo>
                  <a:cubicBezTo>
                    <a:pt x="10824" y="20099"/>
                    <a:pt x="15950" y="18578"/>
                    <a:pt x="21075" y="17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837901" y="760870"/>
              <a:ext cx="88566" cy="3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48" fill="norm" stroke="1" extrusionOk="0">
                  <a:moveTo>
                    <a:pt x="12178" y="8404"/>
                  </a:moveTo>
                  <a:cubicBezTo>
                    <a:pt x="15192" y="6130"/>
                    <a:pt x="18206" y="3857"/>
                    <a:pt x="19713" y="2341"/>
                  </a:cubicBezTo>
                  <a:cubicBezTo>
                    <a:pt x="21220" y="825"/>
                    <a:pt x="21220" y="67"/>
                    <a:pt x="20718" y="4"/>
                  </a:cubicBezTo>
                  <a:cubicBezTo>
                    <a:pt x="20215" y="-59"/>
                    <a:pt x="19211" y="573"/>
                    <a:pt x="15946" y="2657"/>
                  </a:cubicBezTo>
                  <a:cubicBezTo>
                    <a:pt x="12680" y="4741"/>
                    <a:pt x="7155" y="8278"/>
                    <a:pt x="3890" y="11436"/>
                  </a:cubicBezTo>
                  <a:cubicBezTo>
                    <a:pt x="625" y="14594"/>
                    <a:pt x="-380" y="17373"/>
                    <a:pt x="122" y="19015"/>
                  </a:cubicBezTo>
                  <a:cubicBezTo>
                    <a:pt x="625" y="20657"/>
                    <a:pt x="2634" y="21162"/>
                    <a:pt x="5146" y="21352"/>
                  </a:cubicBezTo>
                  <a:cubicBezTo>
                    <a:pt x="7657" y="21541"/>
                    <a:pt x="10671" y="21415"/>
                    <a:pt x="13685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775913" y="787400"/>
              <a:ext cx="415159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264" y="13745"/>
                  </a:moveTo>
                  <a:cubicBezTo>
                    <a:pt x="606" y="13745"/>
                    <a:pt x="-52" y="13745"/>
                    <a:pt x="3" y="13811"/>
                  </a:cubicBezTo>
                  <a:cubicBezTo>
                    <a:pt x="58" y="13876"/>
                    <a:pt x="825" y="14007"/>
                    <a:pt x="2634" y="14007"/>
                  </a:cubicBezTo>
                  <a:cubicBezTo>
                    <a:pt x="4443" y="14007"/>
                    <a:pt x="7294" y="13876"/>
                    <a:pt x="8994" y="13680"/>
                  </a:cubicBezTo>
                  <a:cubicBezTo>
                    <a:pt x="10693" y="13484"/>
                    <a:pt x="11241" y="13222"/>
                    <a:pt x="11680" y="12829"/>
                  </a:cubicBezTo>
                  <a:cubicBezTo>
                    <a:pt x="12119" y="12436"/>
                    <a:pt x="12447" y="11913"/>
                    <a:pt x="12064" y="11585"/>
                  </a:cubicBezTo>
                  <a:cubicBezTo>
                    <a:pt x="11680" y="11258"/>
                    <a:pt x="10584" y="11127"/>
                    <a:pt x="9542" y="11520"/>
                  </a:cubicBezTo>
                  <a:cubicBezTo>
                    <a:pt x="8500" y="11913"/>
                    <a:pt x="7513" y="12829"/>
                    <a:pt x="7020" y="14007"/>
                  </a:cubicBezTo>
                  <a:cubicBezTo>
                    <a:pt x="6527" y="15185"/>
                    <a:pt x="6527" y="16625"/>
                    <a:pt x="6691" y="17607"/>
                  </a:cubicBezTo>
                  <a:cubicBezTo>
                    <a:pt x="6856" y="18589"/>
                    <a:pt x="7185" y="19113"/>
                    <a:pt x="7952" y="19440"/>
                  </a:cubicBezTo>
                  <a:cubicBezTo>
                    <a:pt x="8720" y="19767"/>
                    <a:pt x="9926" y="19898"/>
                    <a:pt x="11351" y="19636"/>
                  </a:cubicBezTo>
                  <a:cubicBezTo>
                    <a:pt x="12776" y="19375"/>
                    <a:pt x="14421" y="18720"/>
                    <a:pt x="15408" y="18131"/>
                  </a:cubicBezTo>
                  <a:cubicBezTo>
                    <a:pt x="16395" y="17542"/>
                    <a:pt x="16724" y="17018"/>
                    <a:pt x="16614" y="16625"/>
                  </a:cubicBezTo>
                  <a:cubicBezTo>
                    <a:pt x="16504" y="16233"/>
                    <a:pt x="15956" y="15971"/>
                    <a:pt x="15408" y="15905"/>
                  </a:cubicBezTo>
                  <a:cubicBezTo>
                    <a:pt x="14860" y="15840"/>
                    <a:pt x="14311" y="15971"/>
                    <a:pt x="13818" y="16298"/>
                  </a:cubicBezTo>
                  <a:cubicBezTo>
                    <a:pt x="13325" y="16625"/>
                    <a:pt x="12886" y="17149"/>
                    <a:pt x="12612" y="17869"/>
                  </a:cubicBezTo>
                  <a:cubicBezTo>
                    <a:pt x="12338" y="18589"/>
                    <a:pt x="12228" y="19505"/>
                    <a:pt x="12447" y="20029"/>
                  </a:cubicBezTo>
                  <a:cubicBezTo>
                    <a:pt x="12667" y="20553"/>
                    <a:pt x="13215" y="20684"/>
                    <a:pt x="13983" y="20160"/>
                  </a:cubicBezTo>
                  <a:cubicBezTo>
                    <a:pt x="14750" y="19636"/>
                    <a:pt x="15737" y="18458"/>
                    <a:pt x="16998" y="16364"/>
                  </a:cubicBezTo>
                  <a:cubicBezTo>
                    <a:pt x="18259" y="14269"/>
                    <a:pt x="19794" y="11258"/>
                    <a:pt x="20616" y="8640"/>
                  </a:cubicBezTo>
                  <a:cubicBezTo>
                    <a:pt x="21438" y="6022"/>
                    <a:pt x="21548" y="3796"/>
                    <a:pt x="21493" y="2291"/>
                  </a:cubicBezTo>
                  <a:cubicBezTo>
                    <a:pt x="21438" y="785"/>
                    <a:pt x="21219" y="0"/>
                    <a:pt x="21000" y="0"/>
                  </a:cubicBezTo>
                  <a:cubicBezTo>
                    <a:pt x="20780" y="0"/>
                    <a:pt x="20561" y="785"/>
                    <a:pt x="20123" y="3338"/>
                  </a:cubicBezTo>
                  <a:cubicBezTo>
                    <a:pt x="19684" y="5891"/>
                    <a:pt x="19026" y="10211"/>
                    <a:pt x="18642" y="13091"/>
                  </a:cubicBezTo>
                  <a:cubicBezTo>
                    <a:pt x="18259" y="15971"/>
                    <a:pt x="18149" y="17411"/>
                    <a:pt x="18478" y="18589"/>
                  </a:cubicBezTo>
                  <a:cubicBezTo>
                    <a:pt x="18807" y="19767"/>
                    <a:pt x="19574" y="20684"/>
                    <a:pt x="203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792076" y="818566"/>
              <a:ext cx="137533" cy="25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2" fill="norm" stroke="1" extrusionOk="0">
                  <a:moveTo>
                    <a:pt x="10621" y="1120"/>
                  </a:moveTo>
                  <a:cubicBezTo>
                    <a:pt x="9312" y="406"/>
                    <a:pt x="8003" y="-308"/>
                    <a:pt x="6694" y="138"/>
                  </a:cubicBezTo>
                  <a:cubicBezTo>
                    <a:pt x="5385" y="585"/>
                    <a:pt x="4076" y="2191"/>
                    <a:pt x="2930" y="5137"/>
                  </a:cubicBezTo>
                  <a:cubicBezTo>
                    <a:pt x="1785" y="8082"/>
                    <a:pt x="803" y="12366"/>
                    <a:pt x="312" y="15044"/>
                  </a:cubicBezTo>
                  <a:cubicBezTo>
                    <a:pt x="-179" y="17722"/>
                    <a:pt x="-179" y="18793"/>
                    <a:pt x="966" y="19685"/>
                  </a:cubicBezTo>
                  <a:cubicBezTo>
                    <a:pt x="2112" y="20578"/>
                    <a:pt x="4403" y="21292"/>
                    <a:pt x="7512" y="21292"/>
                  </a:cubicBezTo>
                  <a:cubicBezTo>
                    <a:pt x="10621" y="21292"/>
                    <a:pt x="14548" y="20578"/>
                    <a:pt x="17003" y="19685"/>
                  </a:cubicBezTo>
                  <a:cubicBezTo>
                    <a:pt x="19457" y="18793"/>
                    <a:pt x="20439" y="17722"/>
                    <a:pt x="20930" y="16561"/>
                  </a:cubicBezTo>
                  <a:cubicBezTo>
                    <a:pt x="21421" y="15401"/>
                    <a:pt x="21421" y="14152"/>
                    <a:pt x="20603" y="13259"/>
                  </a:cubicBezTo>
                  <a:cubicBezTo>
                    <a:pt x="19785" y="12366"/>
                    <a:pt x="18148" y="11831"/>
                    <a:pt x="15366" y="11652"/>
                  </a:cubicBezTo>
                  <a:cubicBezTo>
                    <a:pt x="12585" y="11474"/>
                    <a:pt x="8657" y="11652"/>
                    <a:pt x="6039" y="12277"/>
                  </a:cubicBezTo>
                  <a:cubicBezTo>
                    <a:pt x="3421" y="12902"/>
                    <a:pt x="2112" y="13973"/>
                    <a:pt x="1457" y="15044"/>
                  </a:cubicBezTo>
                  <a:cubicBezTo>
                    <a:pt x="803" y="16115"/>
                    <a:pt x="803" y="17186"/>
                    <a:pt x="1621" y="17811"/>
                  </a:cubicBezTo>
                  <a:cubicBezTo>
                    <a:pt x="2439" y="18436"/>
                    <a:pt x="4076" y="18614"/>
                    <a:pt x="5712" y="18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940729" y="942885"/>
              <a:ext cx="176919" cy="30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70" fill="norm" stroke="1" extrusionOk="0">
                  <a:moveTo>
                    <a:pt x="2597" y="1109"/>
                  </a:moveTo>
                  <a:cubicBezTo>
                    <a:pt x="1835" y="521"/>
                    <a:pt x="1073" y="-67"/>
                    <a:pt x="564" y="6"/>
                  </a:cubicBezTo>
                  <a:cubicBezTo>
                    <a:pt x="56" y="80"/>
                    <a:pt x="-198" y="815"/>
                    <a:pt x="183" y="1476"/>
                  </a:cubicBezTo>
                  <a:cubicBezTo>
                    <a:pt x="564" y="2137"/>
                    <a:pt x="1581" y="2725"/>
                    <a:pt x="3487" y="3092"/>
                  </a:cubicBezTo>
                  <a:cubicBezTo>
                    <a:pt x="5393" y="3460"/>
                    <a:pt x="8188" y="3606"/>
                    <a:pt x="10221" y="3460"/>
                  </a:cubicBezTo>
                  <a:cubicBezTo>
                    <a:pt x="12254" y="3313"/>
                    <a:pt x="13524" y="2872"/>
                    <a:pt x="14668" y="2872"/>
                  </a:cubicBezTo>
                  <a:cubicBezTo>
                    <a:pt x="15811" y="2872"/>
                    <a:pt x="16828" y="3313"/>
                    <a:pt x="17590" y="5002"/>
                  </a:cubicBezTo>
                  <a:cubicBezTo>
                    <a:pt x="18353" y="6692"/>
                    <a:pt x="18861" y="9631"/>
                    <a:pt x="19496" y="12129"/>
                  </a:cubicBezTo>
                  <a:cubicBezTo>
                    <a:pt x="20131" y="14627"/>
                    <a:pt x="20894" y="16684"/>
                    <a:pt x="21148" y="18080"/>
                  </a:cubicBezTo>
                  <a:cubicBezTo>
                    <a:pt x="21402" y="19476"/>
                    <a:pt x="21148" y="20211"/>
                    <a:pt x="20131" y="20725"/>
                  </a:cubicBezTo>
                  <a:cubicBezTo>
                    <a:pt x="19115" y="21239"/>
                    <a:pt x="17336" y="21533"/>
                    <a:pt x="15176" y="20945"/>
                  </a:cubicBezTo>
                  <a:cubicBezTo>
                    <a:pt x="13016" y="20357"/>
                    <a:pt x="10475" y="18888"/>
                    <a:pt x="9331" y="17272"/>
                  </a:cubicBezTo>
                  <a:cubicBezTo>
                    <a:pt x="8188" y="15655"/>
                    <a:pt x="8442" y="13892"/>
                    <a:pt x="8696" y="12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431532" y="903401"/>
              <a:ext cx="127736" cy="14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19" fill="norm" stroke="1" extrusionOk="0">
                  <a:moveTo>
                    <a:pt x="15798" y="1603"/>
                  </a:moveTo>
                  <a:cubicBezTo>
                    <a:pt x="14405" y="678"/>
                    <a:pt x="13011" y="-248"/>
                    <a:pt x="11095" y="61"/>
                  </a:cubicBezTo>
                  <a:cubicBezTo>
                    <a:pt x="9179" y="369"/>
                    <a:pt x="6740" y="1912"/>
                    <a:pt x="4301" y="5461"/>
                  </a:cubicBezTo>
                  <a:cubicBezTo>
                    <a:pt x="1863" y="9009"/>
                    <a:pt x="-576" y="14563"/>
                    <a:pt x="121" y="17649"/>
                  </a:cubicBezTo>
                  <a:cubicBezTo>
                    <a:pt x="818" y="20735"/>
                    <a:pt x="4650" y="21352"/>
                    <a:pt x="8656" y="21198"/>
                  </a:cubicBezTo>
                  <a:cubicBezTo>
                    <a:pt x="12663" y="21043"/>
                    <a:pt x="16843" y="20118"/>
                    <a:pt x="21024" y="19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587753" y="914400"/>
              <a:ext cx="99078" cy="12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80" fill="norm" stroke="1" extrusionOk="0">
                  <a:moveTo>
                    <a:pt x="18244" y="0"/>
                  </a:moveTo>
                  <a:cubicBezTo>
                    <a:pt x="13744" y="732"/>
                    <a:pt x="9244" y="1464"/>
                    <a:pt x="5869" y="3478"/>
                  </a:cubicBezTo>
                  <a:cubicBezTo>
                    <a:pt x="2494" y="5492"/>
                    <a:pt x="244" y="8786"/>
                    <a:pt x="19" y="12264"/>
                  </a:cubicBezTo>
                  <a:cubicBezTo>
                    <a:pt x="-206" y="15742"/>
                    <a:pt x="1594" y="19403"/>
                    <a:pt x="4744" y="20502"/>
                  </a:cubicBezTo>
                  <a:cubicBezTo>
                    <a:pt x="7894" y="21600"/>
                    <a:pt x="12394" y="20136"/>
                    <a:pt x="15544" y="18305"/>
                  </a:cubicBezTo>
                  <a:cubicBezTo>
                    <a:pt x="18694" y="16475"/>
                    <a:pt x="20494" y="14278"/>
                    <a:pt x="20944" y="12081"/>
                  </a:cubicBezTo>
                  <a:cubicBezTo>
                    <a:pt x="21394" y="9885"/>
                    <a:pt x="20494" y="7688"/>
                    <a:pt x="19594" y="5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756117" y="920749"/>
              <a:ext cx="11430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1600" y="3668"/>
                    <a:pt x="3200" y="7336"/>
                    <a:pt x="4600" y="10392"/>
                  </a:cubicBezTo>
                  <a:cubicBezTo>
                    <a:pt x="6000" y="13449"/>
                    <a:pt x="7200" y="15894"/>
                    <a:pt x="8600" y="17932"/>
                  </a:cubicBezTo>
                  <a:cubicBezTo>
                    <a:pt x="10000" y="19970"/>
                    <a:pt x="11600" y="21600"/>
                    <a:pt x="13200" y="21396"/>
                  </a:cubicBezTo>
                  <a:cubicBezTo>
                    <a:pt x="14800" y="21192"/>
                    <a:pt x="16400" y="19155"/>
                    <a:pt x="17800" y="16506"/>
                  </a:cubicBezTo>
                  <a:cubicBezTo>
                    <a:pt x="19200" y="13857"/>
                    <a:pt x="20400" y="10596"/>
                    <a:pt x="21600" y="7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946617" y="9144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997417" y="850627"/>
              <a:ext cx="317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034301" y="639233"/>
              <a:ext cx="266470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1323" y="16310"/>
                  </a:moveTo>
                  <a:cubicBezTo>
                    <a:pt x="9282" y="15759"/>
                    <a:pt x="7241" y="15208"/>
                    <a:pt x="5456" y="15098"/>
                  </a:cubicBezTo>
                  <a:cubicBezTo>
                    <a:pt x="3670" y="14988"/>
                    <a:pt x="2139" y="15318"/>
                    <a:pt x="1204" y="16035"/>
                  </a:cubicBezTo>
                  <a:cubicBezTo>
                    <a:pt x="268" y="16751"/>
                    <a:pt x="-72" y="17853"/>
                    <a:pt x="13" y="18624"/>
                  </a:cubicBezTo>
                  <a:cubicBezTo>
                    <a:pt x="98" y="19396"/>
                    <a:pt x="608" y="19837"/>
                    <a:pt x="1289" y="20057"/>
                  </a:cubicBezTo>
                  <a:cubicBezTo>
                    <a:pt x="1969" y="20278"/>
                    <a:pt x="2819" y="20278"/>
                    <a:pt x="4690" y="19561"/>
                  </a:cubicBezTo>
                  <a:cubicBezTo>
                    <a:pt x="6561" y="18845"/>
                    <a:pt x="9452" y="17412"/>
                    <a:pt x="12004" y="15429"/>
                  </a:cubicBezTo>
                  <a:cubicBezTo>
                    <a:pt x="14555" y="13445"/>
                    <a:pt x="16766" y="10910"/>
                    <a:pt x="18297" y="8431"/>
                  </a:cubicBezTo>
                  <a:cubicBezTo>
                    <a:pt x="19827" y="5951"/>
                    <a:pt x="20678" y="3527"/>
                    <a:pt x="21103" y="2039"/>
                  </a:cubicBezTo>
                  <a:cubicBezTo>
                    <a:pt x="21528" y="551"/>
                    <a:pt x="21528" y="0"/>
                    <a:pt x="21018" y="0"/>
                  </a:cubicBezTo>
                  <a:cubicBezTo>
                    <a:pt x="20508" y="0"/>
                    <a:pt x="19487" y="551"/>
                    <a:pt x="18297" y="2369"/>
                  </a:cubicBezTo>
                  <a:cubicBezTo>
                    <a:pt x="17106" y="4188"/>
                    <a:pt x="15745" y="7273"/>
                    <a:pt x="15065" y="9808"/>
                  </a:cubicBezTo>
                  <a:cubicBezTo>
                    <a:pt x="14385" y="12343"/>
                    <a:pt x="14385" y="14327"/>
                    <a:pt x="14980" y="15759"/>
                  </a:cubicBezTo>
                  <a:cubicBezTo>
                    <a:pt x="15575" y="17192"/>
                    <a:pt x="16766" y="18073"/>
                    <a:pt x="17531" y="18955"/>
                  </a:cubicBezTo>
                  <a:cubicBezTo>
                    <a:pt x="18297" y="19837"/>
                    <a:pt x="18637" y="20718"/>
                    <a:pt x="18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406283" y="1150093"/>
              <a:ext cx="895935" cy="6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459" fill="norm" stroke="1" extrusionOk="0">
                  <a:moveTo>
                    <a:pt x="319" y="7401"/>
                  </a:moveTo>
                  <a:cubicBezTo>
                    <a:pt x="115" y="5495"/>
                    <a:pt x="-88" y="3589"/>
                    <a:pt x="39" y="2001"/>
                  </a:cubicBezTo>
                  <a:cubicBezTo>
                    <a:pt x="166" y="413"/>
                    <a:pt x="624" y="-858"/>
                    <a:pt x="1106" y="730"/>
                  </a:cubicBezTo>
                  <a:cubicBezTo>
                    <a:pt x="1589" y="2318"/>
                    <a:pt x="2097" y="6766"/>
                    <a:pt x="2606" y="10577"/>
                  </a:cubicBezTo>
                  <a:cubicBezTo>
                    <a:pt x="3114" y="14389"/>
                    <a:pt x="3622" y="17566"/>
                    <a:pt x="4486" y="18201"/>
                  </a:cubicBezTo>
                  <a:cubicBezTo>
                    <a:pt x="5350" y="18836"/>
                    <a:pt x="6570" y="16930"/>
                    <a:pt x="7332" y="15977"/>
                  </a:cubicBezTo>
                  <a:cubicBezTo>
                    <a:pt x="8095" y="15024"/>
                    <a:pt x="8400" y="15024"/>
                    <a:pt x="8832" y="16295"/>
                  </a:cubicBezTo>
                  <a:cubicBezTo>
                    <a:pt x="9264" y="17566"/>
                    <a:pt x="9823" y="20107"/>
                    <a:pt x="10712" y="20424"/>
                  </a:cubicBezTo>
                  <a:cubicBezTo>
                    <a:pt x="11601" y="20742"/>
                    <a:pt x="12821" y="18836"/>
                    <a:pt x="14346" y="17883"/>
                  </a:cubicBezTo>
                  <a:cubicBezTo>
                    <a:pt x="15871" y="16930"/>
                    <a:pt x="17700" y="16930"/>
                    <a:pt x="18945" y="16613"/>
                  </a:cubicBezTo>
                  <a:cubicBezTo>
                    <a:pt x="20191" y="16295"/>
                    <a:pt x="20851" y="15660"/>
                    <a:pt x="21512" y="1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266627" y="1479550"/>
              <a:ext cx="178341" cy="30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50" fill="norm" stroke="1" extrusionOk="0">
                  <a:moveTo>
                    <a:pt x="2352" y="0"/>
                  </a:moveTo>
                  <a:cubicBezTo>
                    <a:pt x="1336" y="1775"/>
                    <a:pt x="319" y="3551"/>
                    <a:pt x="65" y="6140"/>
                  </a:cubicBezTo>
                  <a:cubicBezTo>
                    <a:pt x="-189" y="8729"/>
                    <a:pt x="319" y="12132"/>
                    <a:pt x="1336" y="14795"/>
                  </a:cubicBezTo>
                  <a:cubicBezTo>
                    <a:pt x="2352" y="17458"/>
                    <a:pt x="3877" y="19381"/>
                    <a:pt x="5402" y="20416"/>
                  </a:cubicBezTo>
                  <a:cubicBezTo>
                    <a:pt x="6926" y="21452"/>
                    <a:pt x="8451" y="21600"/>
                    <a:pt x="10484" y="20416"/>
                  </a:cubicBezTo>
                  <a:cubicBezTo>
                    <a:pt x="12517" y="19233"/>
                    <a:pt x="15058" y="16718"/>
                    <a:pt x="16583" y="13685"/>
                  </a:cubicBezTo>
                  <a:cubicBezTo>
                    <a:pt x="18107" y="10652"/>
                    <a:pt x="18616" y="7101"/>
                    <a:pt x="18743" y="4956"/>
                  </a:cubicBezTo>
                  <a:cubicBezTo>
                    <a:pt x="18870" y="2811"/>
                    <a:pt x="18616" y="2071"/>
                    <a:pt x="18997" y="1997"/>
                  </a:cubicBezTo>
                  <a:cubicBezTo>
                    <a:pt x="19378" y="1923"/>
                    <a:pt x="20395" y="2515"/>
                    <a:pt x="21411" y="3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490524" y="1437116"/>
              <a:ext cx="143885" cy="3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97" fill="norm" stroke="1" extrusionOk="0">
                  <a:moveTo>
                    <a:pt x="10947" y="4709"/>
                  </a:moveTo>
                  <a:cubicBezTo>
                    <a:pt x="10947" y="3974"/>
                    <a:pt x="10947" y="3240"/>
                    <a:pt x="10793" y="2431"/>
                  </a:cubicBezTo>
                  <a:cubicBezTo>
                    <a:pt x="10639" y="1623"/>
                    <a:pt x="10330" y="742"/>
                    <a:pt x="9404" y="301"/>
                  </a:cubicBezTo>
                  <a:cubicBezTo>
                    <a:pt x="8479" y="-140"/>
                    <a:pt x="6936" y="-140"/>
                    <a:pt x="5084" y="595"/>
                  </a:cubicBezTo>
                  <a:cubicBezTo>
                    <a:pt x="3233" y="1329"/>
                    <a:pt x="1073" y="2799"/>
                    <a:pt x="301" y="4709"/>
                  </a:cubicBezTo>
                  <a:cubicBezTo>
                    <a:pt x="-470" y="6619"/>
                    <a:pt x="147" y="8970"/>
                    <a:pt x="3233" y="10660"/>
                  </a:cubicBezTo>
                  <a:cubicBezTo>
                    <a:pt x="6319" y="12350"/>
                    <a:pt x="11873" y="13378"/>
                    <a:pt x="15267" y="14187"/>
                  </a:cubicBezTo>
                  <a:cubicBezTo>
                    <a:pt x="18661" y="14995"/>
                    <a:pt x="19896" y="15582"/>
                    <a:pt x="20513" y="16244"/>
                  </a:cubicBezTo>
                  <a:cubicBezTo>
                    <a:pt x="21130" y="16905"/>
                    <a:pt x="21130" y="17640"/>
                    <a:pt x="20513" y="18301"/>
                  </a:cubicBezTo>
                  <a:cubicBezTo>
                    <a:pt x="19896" y="18962"/>
                    <a:pt x="18661" y="19550"/>
                    <a:pt x="17119" y="20064"/>
                  </a:cubicBezTo>
                  <a:cubicBezTo>
                    <a:pt x="15576" y="20578"/>
                    <a:pt x="13724" y="21019"/>
                    <a:pt x="12027" y="21240"/>
                  </a:cubicBezTo>
                  <a:cubicBezTo>
                    <a:pt x="10330" y="21460"/>
                    <a:pt x="8787" y="21460"/>
                    <a:pt x="8479" y="21166"/>
                  </a:cubicBezTo>
                  <a:cubicBezTo>
                    <a:pt x="8170" y="20872"/>
                    <a:pt x="9096" y="20284"/>
                    <a:pt x="10330" y="19844"/>
                  </a:cubicBezTo>
                  <a:cubicBezTo>
                    <a:pt x="11564" y="19403"/>
                    <a:pt x="13107" y="19109"/>
                    <a:pt x="14650" y="18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9846913" y="1298489"/>
              <a:ext cx="398155" cy="39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34" fill="norm" stroke="1" extrusionOk="0">
                  <a:moveTo>
                    <a:pt x="7742" y="14653"/>
                  </a:moveTo>
                  <a:cubicBezTo>
                    <a:pt x="6264" y="14194"/>
                    <a:pt x="4786" y="13734"/>
                    <a:pt x="3536" y="14079"/>
                  </a:cubicBezTo>
                  <a:cubicBezTo>
                    <a:pt x="2285" y="14424"/>
                    <a:pt x="1262" y="15573"/>
                    <a:pt x="637" y="16721"/>
                  </a:cubicBezTo>
                  <a:cubicBezTo>
                    <a:pt x="11" y="17870"/>
                    <a:pt x="-216" y="19019"/>
                    <a:pt x="239" y="19938"/>
                  </a:cubicBezTo>
                  <a:cubicBezTo>
                    <a:pt x="693" y="20858"/>
                    <a:pt x="1830" y="21547"/>
                    <a:pt x="2967" y="21087"/>
                  </a:cubicBezTo>
                  <a:cubicBezTo>
                    <a:pt x="4104" y="20628"/>
                    <a:pt x="5241" y="19019"/>
                    <a:pt x="6037" y="16549"/>
                  </a:cubicBezTo>
                  <a:cubicBezTo>
                    <a:pt x="6832" y="14079"/>
                    <a:pt x="7287" y="10747"/>
                    <a:pt x="7458" y="8794"/>
                  </a:cubicBezTo>
                  <a:cubicBezTo>
                    <a:pt x="7628" y="6841"/>
                    <a:pt x="7515" y="6266"/>
                    <a:pt x="7173" y="6094"/>
                  </a:cubicBezTo>
                  <a:cubicBezTo>
                    <a:pt x="6832" y="5921"/>
                    <a:pt x="6264" y="6151"/>
                    <a:pt x="5696" y="7243"/>
                  </a:cubicBezTo>
                  <a:cubicBezTo>
                    <a:pt x="5127" y="8334"/>
                    <a:pt x="4559" y="10287"/>
                    <a:pt x="4559" y="11781"/>
                  </a:cubicBezTo>
                  <a:cubicBezTo>
                    <a:pt x="4559" y="13275"/>
                    <a:pt x="5127" y="14309"/>
                    <a:pt x="6321" y="14998"/>
                  </a:cubicBezTo>
                  <a:cubicBezTo>
                    <a:pt x="7515" y="15687"/>
                    <a:pt x="9333" y="16032"/>
                    <a:pt x="10527" y="16204"/>
                  </a:cubicBezTo>
                  <a:cubicBezTo>
                    <a:pt x="11721" y="16377"/>
                    <a:pt x="12289" y="16377"/>
                    <a:pt x="12744" y="16147"/>
                  </a:cubicBezTo>
                  <a:cubicBezTo>
                    <a:pt x="13199" y="15917"/>
                    <a:pt x="13540" y="15458"/>
                    <a:pt x="13426" y="15228"/>
                  </a:cubicBezTo>
                  <a:cubicBezTo>
                    <a:pt x="13312" y="14998"/>
                    <a:pt x="12744" y="14998"/>
                    <a:pt x="12232" y="15170"/>
                  </a:cubicBezTo>
                  <a:cubicBezTo>
                    <a:pt x="11721" y="15343"/>
                    <a:pt x="11266" y="15687"/>
                    <a:pt x="11323" y="15860"/>
                  </a:cubicBezTo>
                  <a:cubicBezTo>
                    <a:pt x="11380" y="16032"/>
                    <a:pt x="11948" y="16032"/>
                    <a:pt x="12403" y="16262"/>
                  </a:cubicBezTo>
                  <a:cubicBezTo>
                    <a:pt x="12858" y="16492"/>
                    <a:pt x="13199" y="16951"/>
                    <a:pt x="13653" y="17238"/>
                  </a:cubicBezTo>
                  <a:cubicBezTo>
                    <a:pt x="14108" y="17526"/>
                    <a:pt x="14677" y="17641"/>
                    <a:pt x="15188" y="17468"/>
                  </a:cubicBezTo>
                  <a:cubicBezTo>
                    <a:pt x="15700" y="17296"/>
                    <a:pt x="16155" y="16836"/>
                    <a:pt x="16837" y="14711"/>
                  </a:cubicBezTo>
                  <a:cubicBezTo>
                    <a:pt x="17519" y="12585"/>
                    <a:pt x="18428" y="8794"/>
                    <a:pt x="19053" y="6266"/>
                  </a:cubicBezTo>
                  <a:cubicBezTo>
                    <a:pt x="19679" y="3738"/>
                    <a:pt x="20020" y="2475"/>
                    <a:pt x="20190" y="1556"/>
                  </a:cubicBezTo>
                  <a:cubicBezTo>
                    <a:pt x="20361" y="636"/>
                    <a:pt x="20361" y="62"/>
                    <a:pt x="20190" y="4"/>
                  </a:cubicBezTo>
                  <a:cubicBezTo>
                    <a:pt x="20020" y="-53"/>
                    <a:pt x="19679" y="407"/>
                    <a:pt x="19110" y="2245"/>
                  </a:cubicBezTo>
                  <a:cubicBezTo>
                    <a:pt x="18542" y="4083"/>
                    <a:pt x="17746" y="7300"/>
                    <a:pt x="17348" y="9598"/>
                  </a:cubicBezTo>
                  <a:cubicBezTo>
                    <a:pt x="16950" y="11896"/>
                    <a:pt x="16950" y="13275"/>
                    <a:pt x="17178" y="14251"/>
                  </a:cubicBezTo>
                  <a:cubicBezTo>
                    <a:pt x="17405" y="15228"/>
                    <a:pt x="17860" y="15802"/>
                    <a:pt x="18599" y="15745"/>
                  </a:cubicBezTo>
                  <a:cubicBezTo>
                    <a:pt x="19338" y="15687"/>
                    <a:pt x="20361" y="14998"/>
                    <a:pt x="21384" y="14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155036" y="1488016"/>
              <a:ext cx="217032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6403" y="10330"/>
                  </a:moveTo>
                  <a:cubicBezTo>
                    <a:pt x="5145" y="7513"/>
                    <a:pt x="3886" y="4696"/>
                    <a:pt x="2628" y="2817"/>
                  </a:cubicBezTo>
                  <a:cubicBezTo>
                    <a:pt x="1370" y="939"/>
                    <a:pt x="112" y="0"/>
                    <a:pt x="7" y="0"/>
                  </a:cubicBezTo>
                  <a:cubicBezTo>
                    <a:pt x="-98" y="0"/>
                    <a:pt x="951" y="939"/>
                    <a:pt x="3048" y="1409"/>
                  </a:cubicBezTo>
                  <a:cubicBezTo>
                    <a:pt x="5145" y="1878"/>
                    <a:pt x="8290" y="1878"/>
                    <a:pt x="10387" y="1878"/>
                  </a:cubicBezTo>
                  <a:cubicBezTo>
                    <a:pt x="12485" y="1878"/>
                    <a:pt x="13533" y="1878"/>
                    <a:pt x="13533" y="2348"/>
                  </a:cubicBezTo>
                  <a:cubicBezTo>
                    <a:pt x="13533" y="2817"/>
                    <a:pt x="12485" y="3757"/>
                    <a:pt x="11541" y="6574"/>
                  </a:cubicBezTo>
                  <a:cubicBezTo>
                    <a:pt x="10597" y="9391"/>
                    <a:pt x="9758" y="14087"/>
                    <a:pt x="10073" y="16904"/>
                  </a:cubicBezTo>
                  <a:cubicBezTo>
                    <a:pt x="10387" y="19722"/>
                    <a:pt x="11855" y="20661"/>
                    <a:pt x="13952" y="21130"/>
                  </a:cubicBezTo>
                  <a:cubicBezTo>
                    <a:pt x="16050" y="21600"/>
                    <a:pt x="18776" y="21600"/>
                    <a:pt x="215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367039" y="1458129"/>
              <a:ext cx="62179" cy="13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08" fill="norm" stroke="1" extrusionOk="0">
                  <a:moveTo>
                    <a:pt x="21150" y="2366"/>
                  </a:moveTo>
                  <a:cubicBezTo>
                    <a:pt x="17550" y="1702"/>
                    <a:pt x="13950" y="1037"/>
                    <a:pt x="10350" y="539"/>
                  </a:cubicBezTo>
                  <a:cubicBezTo>
                    <a:pt x="6750" y="40"/>
                    <a:pt x="3150" y="-292"/>
                    <a:pt x="1350" y="373"/>
                  </a:cubicBezTo>
                  <a:cubicBezTo>
                    <a:pt x="-450" y="1037"/>
                    <a:pt x="-450" y="2699"/>
                    <a:pt x="1350" y="4526"/>
                  </a:cubicBezTo>
                  <a:cubicBezTo>
                    <a:pt x="3150" y="6354"/>
                    <a:pt x="6750" y="8348"/>
                    <a:pt x="9990" y="10010"/>
                  </a:cubicBezTo>
                  <a:cubicBezTo>
                    <a:pt x="13230" y="11671"/>
                    <a:pt x="16110" y="13000"/>
                    <a:pt x="17550" y="14828"/>
                  </a:cubicBezTo>
                  <a:cubicBezTo>
                    <a:pt x="18990" y="16656"/>
                    <a:pt x="18990" y="18982"/>
                    <a:pt x="16470" y="20145"/>
                  </a:cubicBezTo>
                  <a:cubicBezTo>
                    <a:pt x="13950" y="21308"/>
                    <a:pt x="8910" y="21308"/>
                    <a:pt x="3870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468259" y="1230216"/>
              <a:ext cx="254141" cy="33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44" fill="norm" stroke="1" extrusionOk="0">
                  <a:moveTo>
                    <a:pt x="4701" y="16307"/>
                  </a:moveTo>
                  <a:cubicBezTo>
                    <a:pt x="5232" y="15767"/>
                    <a:pt x="5764" y="15227"/>
                    <a:pt x="5498" y="14957"/>
                  </a:cubicBezTo>
                  <a:cubicBezTo>
                    <a:pt x="5232" y="14687"/>
                    <a:pt x="4170" y="14687"/>
                    <a:pt x="3285" y="14957"/>
                  </a:cubicBezTo>
                  <a:cubicBezTo>
                    <a:pt x="2400" y="15227"/>
                    <a:pt x="1691" y="15767"/>
                    <a:pt x="1072" y="16712"/>
                  </a:cubicBezTo>
                  <a:cubicBezTo>
                    <a:pt x="452" y="17657"/>
                    <a:pt x="-79" y="19007"/>
                    <a:pt x="10" y="19885"/>
                  </a:cubicBezTo>
                  <a:cubicBezTo>
                    <a:pt x="98" y="20762"/>
                    <a:pt x="806" y="21167"/>
                    <a:pt x="2046" y="21302"/>
                  </a:cubicBezTo>
                  <a:cubicBezTo>
                    <a:pt x="3285" y="21437"/>
                    <a:pt x="5055" y="21302"/>
                    <a:pt x="7534" y="20019"/>
                  </a:cubicBezTo>
                  <a:cubicBezTo>
                    <a:pt x="10013" y="18737"/>
                    <a:pt x="13200" y="16307"/>
                    <a:pt x="15678" y="13134"/>
                  </a:cubicBezTo>
                  <a:cubicBezTo>
                    <a:pt x="18157" y="9962"/>
                    <a:pt x="19928" y="6047"/>
                    <a:pt x="20724" y="3617"/>
                  </a:cubicBezTo>
                  <a:cubicBezTo>
                    <a:pt x="21521" y="1187"/>
                    <a:pt x="21344" y="242"/>
                    <a:pt x="20724" y="40"/>
                  </a:cubicBezTo>
                  <a:cubicBezTo>
                    <a:pt x="20105" y="-163"/>
                    <a:pt x="19042" y="377"/>
                    <a:pt x="17714" y="2335"/>
                  </a:cubicBezTo>
                  <a:cubicBezTo>
                    <a:pt x="16387" y="4292"/>
                    <a:pt x="14793" y="7667"/>
                    <a:pt x="13908" y="10705"/>
                  </a:cubicBezTo>
                  <a:cubicBezTo>
                    <a:pt x="13023" y="13742"/>
                    <a:pt x="12846" y="16442"/>
                    <a:pt x="13111" y="18062"/>
                  </a:cubicBezTo>
                  <a:cubicBezTo>
                    <a:pt x="13377" y="19682"/>
                    <a:pt x="14085" y="20222"/>
                    <a:pt x="15501" y="20290"/>
                  </a:cubicBezTo>
                  <a:cubicBezTo>
                    <a:pt x="16918" y="20357"/>
                    <a:pt x="19042" y="19952"/>
                    <a:pt x="21167" y="19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614363" y="1422400"/>
              <a:ext cx="17680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965" y="21600"/>
                  </a:moveTo>
                  <a:cubicBezTo>
                    <a:pt x="1422" y="18900"/>
                    <a:pt x="-121" y="16200"/>
                    <a:pt x="8" y="13500"/>
                  </a:cubicBezTo>
                  <a:cubicBezTo>
                    <a:pt x="136" y="10800"/>
                    <a:pt x="1936" y="8100"/>
                    <a:pt x="5793" y="5850"/>
                  </a:cubicBezTo>
                  <a:cubicBezTo>
                    <a:pt x="9650" y="3600"/>
                    <a:pt x="15565" y="1800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797997" y="467904"/>
              <a:ext cx="319821" cy="4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19798" fill="norm" stroke="1" extrusionOk="0">
                  <a:moveTo>
                    <a:pt x="1861" y="3703"/>
                  </a:moveTo>
                  <a:cubicBezTo>
                    <a:pt x="867" y="9337"/>
                    <a:pt x="-128" y="14972"/>
                    <a:pt x="14" y="17790"/>
                  </a:cubicBezTo>
                  <a:cubicBezTo>
                    <a:pt x="156" y="20607"/>
                    <a:pt x="1435" y="20607"/>
                    <a:pt x="4419" y="16850"/>
                  </a:cubicBezTo>
                  <a:cubicBezTo>
                    <a:pt x="7404" y="13094"/>
                    <a:pt x="12093" y="5581"/>
                    <a:pt x="15219" y="2294"/>
                  </a:cubicBezTo>
                  <a:cubicBezTo>
                    <a:pt x="18346" y="-993"/>
                    <a:pt x="19909" y="-54"/>
                    <a:pt x="21472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851117" y="546100"/>
              <a:ext cx="273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20400"/>
                    <a:pt x="7033" y="19200"/>
                    <a:pt x="10633" y="15600"/>
                  </a:cubicBezTo>
                  <a:cubicBezTo>
                    <a:pt x="14233" y="12000"/>
                    <a:pt x="17916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33748" y="1447800"/>
              <a:ext cx="3075719" cy="4064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6" name="Drawing"/>
          <p:cNvGrpSpPr/>
          <p:nvPr/>
        </p:nvGrpSpPr>
        <p:grpSpPr>
          <a:xfrm>
            <a:off x="273050" y="1568935"/>
            <a:ext cx="11638740" cy="7829066"/>
            <a:chOff x="0" y="0"/>
            <a:chExt cx="11638739" cy="7829064"/>
          </a:xfrm>
        </p:grpSpPr>
        <p:sp>
          <p:nvSpPr>
            <p:cNvPr id="1408" name="Line"/>
            <p:cNvSpPr/>
            <p:nvPr/>
          </p:nvSpPr>
          <p:spPr>
            <a:xfrm>
              <a:off x="1066800" y="145564"/>
              <a:ext cx="184151" cy="28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979" y="0"/>
                  </a:moveTo>
                  <a:cubicBezTo>
                    <a:pt x="1986" y="4000"/>
                    <a:pt x="993" y="8000"/>
                    <a:pt x="497" y="10480"/>
                  </a:cubicBezTo>
                  <a:cubicBezTo>
                    <a:pt x="0" y="12960"/>
                    <a:pt x="0" y="13920"/>
                    <a:pt x="0" y="14800"/>
                  </a:cubicBezTo>
                  <a:cubicBezTo>
                    <a:pt x="0" y="15680"/>
                    <a:pt x="0" y="16480"/>
                    <a:pt x="621" y="16720"/>
                  </a:cubicBezTo>
                  <a:cubicBezTo>
                    <a:pt x="1241" y="16960"/>
                    <a:pt x="2483" y="16640"/>
                    <a:pt x="3476" y="16160"/>
                  </a:cubicBezTo>
                  <a:cubicBezTo>
                    <a:pt x="4469" y="15680"/>
                    <a:pt x="5214" y="15040"/>
                    <a:pt x="6207" y="15040"/>
                  </a:cubicBezTo>
                  <a:cubicBezTo>
                    <a:pt x="7200" y="15040"/>
                    <a:pt x="8441" y="15680"/>
                    <a:pt x="9186" y="16400"/>
                  </a:cubicBezTo>
                  <a:cubicBezTo>
                    <a:pt x="9931" y="17120"/>
                    <a:pt x="10179" y="17920"/>
                    <a:pt x="10924" y="18800"/>
                  </a:cubicBezTo>
                  <a:cubicBezTo>
                    <a:pt x="11669" y="19680"/>
                    <a:pt x="12910" y="20640"/>
                    <a:pt x="14152" y="21120"/>
                  </a:cubicBezTo>
                  <a:cubicBezTo>
                    <a:pt x="15393" y="21600"/>
                    <a:pt x="16634" y="21600"/>
                    <a:pt x="17628" y="21280"/>
                  </a:cubicBezTo>
                  <a:cubicBezTo>
                    <a:pt x="18621" y="20960"/>
                    <a:pt x="19366" y="20320"/>
                    <a:pt x="19862" y="18000"/>
                  </a:cubicBezTo>
                  <a:cubicBezTo>
                    <a:pt x="20359" y="15680"/>
                    <a:pt x="20607" y="11680"/>
                    <a:pt x="20731" y="9280"/>
                  </a:cubicBezTo>
                  <a:cubicBezTo>
                    <a:pt x="20855" y="6880"/>
                    <a:pt x="20855" y="6080"/>
                    <a:pt x="20607" y="5200"/>
                  </a:cubicBezTo>
                  <a:cubicBezTo>
                    <a:pt x="20359" y="4320"/>
                    <a:pt x="19862" y="3360"/>
                    <a:pt x="19986" y="3280"/>
                  </a:cubicBezTo>
                  <a:cubicBezTo>
                    <a:pt x="20110" y="3200"/>
                    <a:pt x="20855" y="4000"/>
                    <a:pt x="21600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299547" y="120655"/>
              <a:ext cx="205404" cy="29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9" fill="norm" stroke="1" extrusionOk="0">
                  <a:moveTo>
                    <a:pt x="8165" y="13484"/>
                  </a:moveTo>
                  <a:cubicBezTo>
                    <a:pt x="7503" y="12707"/>
                    <a:pt x="6842" y="11930"/>
                    <a:pt x="5960" y="11464"/>
                  </a:cubicBezTo>
                  <a:cubicBezTo>
                    <a:pt x="5079" y="10997"/>
                    <a:pt x="3977" y="10842"/>
                    <a:pt x="2875" y="11619"/>
                  </a:cubicBezTo>
                  <a:cubicBezTo>
                    <a:pt x="1773" y="12396"/>
                    <a:pt x="671" y="14105"/>
                    <a:pt x="230" y="15426"/>
                  </a:cubicBezTo>
                  <a:cubicBezTo>
                    <a:pt x="-211" y="16747"/>
                    <a:pt x="9" y="17680"/>
                    <a:pt x="671" y="18146"/>
                  </a:cubicBezTo>
                  <a:cubicBezTo>
                    <a:pt x="1332" y="18612"/>
                    <a:pt x="2434" y="18612"/>
                    <a:pt x="3426" y="18301"/>
                  </a:cubicBezTo>
                  <a:cubicBezTo>
                    <a:pt x="4418" y="17990"/>
                    <a:pt x="5299" y="17369"/>
                    <a:pt x="5960" y="16669"/>
                  </a:cubicBezTo>
                  <a:cubicBezTo>
                    <a:pt x="6622" y="15970"/>
                    <a:pt x="7062" y="15193"/>
                    <a:pt x="7283" y="15426"/>
                  </a:cubicBezTo>
                  <a:cubicBezTo>
                    <a:pt x="7503" y="15659"/>
                    <a:pt x="7503" y="16903"/>
                    <a:pt x="8054" y="17602"/>
                  </a:cubicBezTo>
                  <a:cubicBezTo>
                    <a:pt x="8605" y="18301"/>
                    <a:pt x="9707" y="18456"/>
                    <a:pt x="10589" y="18223"/>
                  </a:cubicBezTo>
                  <a:cubicBezTo>
                    <a:pt x="11471" y="17990"/>
                    <a:pt x="12132" y="17369"/>
                    <a:pt x="13124" y="15115"/>
                  </a:cubicBezTo>
                  <a:cubicBezTo>
                    <a:pt x="14116" y="12862"/>
                    <a:pt x="15438" y="8977"/>
                    <a:pt x="16099" y="6413"/>
                  </a:cubicBezTo>
                  <a:cubicBezTo>
                    <a:pt x="16760" y="3849"/>
                    <a:pt x="16760" y="2606"/>
                    <a:pt x="16650" y="1596"/>
                  </a:cubicBezTo>
                  <a:cubicBezTo>
                    <a:pt x="16540" y="586"/>
                    <a:pt x="16320" y="-191"/>
                    <a:pt x="15879" y="42"/>
                  </a:cubicBezTo>
                  <a:cubicBezTo>
                    <a:pt x="15438" y="275"/>
                    <a:pt x="14777" y="1518"/>
                    <a:pt x="14556" y="4315"/>
                  </a:cubicBezTo>
                  <a:cubicBezTo>
                    <a:pt x="14336" y="7113"/>
                    <a:pt x="14556" y="11464"/>
                    <a:pt x="15769" y="14572"/>
                  </a:cubicBezTo>
                  <a:cubicBezTo>
                    <a:pt x="16981" y="17680"/>
                    <a:pt x="19185" y="19544"/>
                    <a:pt x="21389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548855" y="105774"/>
              <a:ext cx="95795" cy="30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45" fill="norm" stroke="1" extrusionOk="0">
                  <a:moveTo>
                    <a:pt x="12799" y="11939"/>
                  </a:moveTo>
                  <a:cubicBezTo>
                    <a:pt x="11860" y="11209"/>
                    <a:pt x="10921" y="10479"/>
                    <a:pt x="9512" y="10333"/>
                  </a:cubicBezTo>
                  <a:cubicBezTo>
                    <a:pt x="8103" y="10187"/>
                    <a:pt x="6225" y="10625"/>
                    <a:pt x="4347" y="11793"/>
                  </a:cubicBezTo>
                  <a:cubicBezTo>
                    <a:pt x="2468" y="12960"/>
                    <a:pt x="590" y="14857"/>
                    <a:pt x="121" y="16536"/>
                  </a:cubicBezTo>
                  <a:cubicBezTo>
                    <a:pt x="-349" y="18214"/>
                    <a:pt x="590" y="19674"/>
                    <a:pt x="2234" y="20476"/>
                  </a:cubicBezTo>
                  <a:cubicBezTo>
                    <a:pt x="3877" y="21279"/>
                    <a:pt x="6225" y="21425"/>
                    <a:pt x="8338" y="20549"/>
                  </a:cubicBezTo>
                  <a:cubicBezTo>
                    <a:pt x="10451" y="19674"/>
                    <a:pt x="12329" y="17776"/>
                    <a:pt x="14208" y="14566"/>
                  </a:cubicBezTo>
                  <a:cubicBezTo>
                    <a:pt x="16086" y="11355"/>
                    <a:pt x="17964" y="6830"/>
                    <a:pt x="18434" y="4057"/>
                  </a:cubicBezTo>
                  <a:cubicBezTo>
                    <a:pt x="18903" y="1284"/>
                    <a:pt x="17964" y="263"/>
                    <a:pt x="16790" y="44"/>
                  </a:cubicBezTo>
                  <a:cubicBezTo>
                    <a:pt x="15616" y="-175"/>
                    <a:pt x="14208" y="409"/>
                    <a:pt x="13503" y="2306"/>
                  </a:cubicBezTo>
                  <a:cubicBezTo>
                    <a:pt x="12799" y="4203"/>
                    <a:pt x="12799" y="7414"/>
                    <a:pt x="14208" y="9968"/>
                  </a:cubicBezTo>
                  <a:cubicBezTo>
                    <a:pt x="15616" y="12522"/>
                    <a:pt x="18434" y="14420"/>
                    <a:pt x="21251" y="16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689100" y="37614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720849" y="231786"/>
              <a:ext cx="81268" cy="15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112" fill="norm" stroke="1" extrusionOk="0">
                  <a:moveTo>
                    <a:pt x="12960" y="359"/>
                  </a:moveTo>
                  <a:cubicBezTo>
                    <a:pt x="10260" y="75"/>
                    <a:pt x="7560" y="-209"/>
                    <a:pt x="5130" y="217"/>
                  </a:cubicBezTo>
                  <a:cubicBezTo>
                    <a:pt x="2700" y="644"/>
                    <a:pt x="540" y="1780"/>
                    <a:pt x="540" y="2917"/>
                  </a:cubicBezTo>
                  <a:cubicBezTo>
                    <a:pt x="540" y="4054"/>
                    <a:pt x="2700" y="5191"/>
                    <a:pt x="6210" y="6612"/>
                  </a:cubicBezTo>
                  <a:cubicBezTo>
                    <a:pt x="9720" y="8033"/>
                    <a:pt x="14580" y="9738"/>
                    <a:pt x="17550" y="11302"/>
                  </a:cubicBezTo>
                  <a:cubicBezTo>
                    <a:pt x="20520" y="12865"/>
                    <a:pt x="21600" y="14286"/>
                    <a:pt x="19980" y="15849"/>
                  </a:cubicBezTo>
                  <a:cubicBezTo>
                    <a:pt x="18360" y="17412"/>
                    <a:pt x="14040" y="19117"/>
                    <a:pt x="10260" y="20112"/>
                  </a:cubicBezTo>
                  <a:cubicBezTo>
                    <a:pt x="6480" y="21107"/>
                    <a:pt x="3240" y="21391"/>
                    <a:pt x="1620" y="20823"/>
                  </a:cubicBezTo>
                  <a:cubicBezTo>
                    <a:pt x="0" y="20254"/>
                    <a:pt x="0" y="18833"/>
                    <a:pt x="0" y="17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267892" y="80518"/>
              <a:ext cx="75259" cy="35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04" fill="norm" stroke="1" extrusionOk="0">
                  <a:moveTo>
                    <a:pt x="19533" y="94"/>
                  </a:moveTo>
                  <a:cubicBezTo>
                    <a:pt x="16533" y="-34"/>
                    <a:pt x="13533" y="-162"/>
                    <a:pt x="10833" y="669"/>
                  </a:cubicBezTo>
                  <a:cubicBezTo>
                    <a:pt x="8133" y="1500"/>
                    <a:pt x="5733" y="3289"/>
                    <a:pt x="3633" y="6229"/>
                  </a:cubicBezTo>
                  <a:cubicBezTo>
                    <a:pt x="1533" y="9168"/>
                    <a:pt x="-267" y="13258"/>
                    <a:pt x="33" y="15942"/>
                  </a:cubicBezTo>
                  <a:cubicBezTo>
                    <a:pt x="333" y="18626"/>
                    <a:pt x="2733" y="19904"/>
                    <a:pt x="5733" y="20607"/>
                  </a:cubicBezTo>
                  <a:cubicBezTo>
                    <a:pt x="8733" y="21310"/>
                    <a:pt x="12333" y="21438"/>
                    <a:pt x="15033" y="21182"/>
                  </a:cubicBezTo>
                  <a:cubicBezTo>
                    <a:pt x="17733" y="20927"/>
                    <a:pt x="19533" y="20288"/>
                    <a:pt x="21333" y="19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254250" y="255220"/>
              <a:ext cx="304159" cy="1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59" fill="norm" stroke="1" extrusionOk="0">
                  <a:moveTo>
                    <a:pt x="0" y="7283"/>
                  </a:moveTo>
                  <a:cubicBezTo>
                    <a:pt x="3000" y="6012"/>
                    <a:pt x="6000" y="4741"/>
                    <a:pt x="8025" y="3471"/>
                  </a:cubicBezTo>
                  <a:cubicBezTo>
                    <a:pt x="10050" y="2200"/>
                    <a:pt x="11100" y="930"/>
                    <a:pt x="11100" y="506"/>
                  </a:cubicBezTo>
                  <a:cubicBezTo>
                    <a:pt x="11100" y="83"/>
                    <a:pt x="10050" y="506"/>
                    <a:pt x="9225" y="1565"/>
                  </a:cubicBezTo>
                  <a:cubicBezTo>
                    <a:pt x="8400" y="2624"/>
                    <a:pt x="7800" y="4318"/>
                    <a:pt x="7500" y="6224"/>
                  </a:cubicBezTo>
                  <a:cubicBezTo>
                    <a:pt x="7200" y="8130"/>
                    <a:pt x="7200" y="10247"/>
                    <a:pt x="7200" y="12365"/>
                  </a:cubicBezTo>
                  <a:cubicBezTo>
                    <a:pt x="7200" y="14483"/>
                    <a:pt x="7200" y="16600"/>
                    <a:pt x="7500" y="18294"/>
                  </a:cubicBezTo>
                  <a:cubicBezTo>
                    <a:pt x="7800" y="19988"/>
                    <a:pt x="8400" y="21259"/>
                    <a:pt x="9750" y="21259"/>
                  </a:cubicBezTo>
                  <a:cubicBezTo>
                    <a:pt x="11100" y="21259"/>
                    <a:pt x="13200" y="19988"/>
                    <a:pt x="14925" y="17659"/>
                  </a:cubicBezTo>
                  <a:cubicBezTo>
                    <a:pt x="16650" y="15330"/>
                    <a:pt x="18000" y="11941"/>
                    <a:pt x="18825" y="9188"/>
                  </a:cubicBezTo>
                  <a:cubicBezTo>
                    <a:pt x="19650" y="6435"/>
                    <a:pt x="19950" y="4318"/>
                    <a:pt x="19800" y="2624"/>
                  </a:cubicBezTo>
                  <a:cubicBezTo>
                    <a:pt x="19650" y="930"/>
                    <a:pt x="19050" y="-341"/>
                    <a:pt x="18750" y="83"/>
                  </a:cubicBezTo>
                  <a:cubicBezTo>
                    <a:pt x="18450" y="506"/>
                    <a:pt x="18450" y="2624"/>
                    <a:pt x="18750" y="4318"/>
                  </a:cubicBezTo>
                  <a:cubicBezTo>
                    <a:pt x="19050" y="6012"/>
                    <a:pt x="19650" y="7283"/>
                    <a:pt x="20175" y="8977"/>
                  </a:cubicBezTo>
                  <a:cubicBezTo>
                    <a:pt x="20700" y="10671"/>
                    <a:pt x="21150" y="12788"/>
                    <a:pt x="21375" y="14906"/>
                  </a:cubicBezTo>
                  <a:cubicBezTo>
                    <a:pt x="21600" y="17024"/>
                    <a:pt x="21600" y="19141"/>
                    <a:pt x="21450" y="18930"/>
                  </a:cubicBezTo>
                  <a:cubicBezTo>
                    <a:pt x="21300" y="18718"/>
                    <a:pt x="21000" y="16177"/>
                    <a:pt x="20850" y="13424"/>
                  </a:cubicBezTo>
                  <a:cubicBezTo>
                    <a:pt x="20700" y="10671"/>
                    <a:pt x="20700" y="7706"/>
                    <a:pt x="20700" y="4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608719" y="31264"/>
              <a:ext cx="128132" cy="3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1" fill="norm" stroke="1" extrusionOk="0">
                  <a:moveTo>
                    <a:pt x="6563" y="0"/>
                  </a:moveTo>
                  <a:cubicBezTo>
                    <a:pt x="7625" y="1124"/>
                    <a:pt x="8687" y="2247"/>
                    <a:pt x="8687" y="4869"/>
                  </a:cubicBezTo>
                  <a:cubicBezTo>
                    <a:pt x="8687" y="7491"/>
                    <a:pt x="7625" y="11612"/>
                    <a:pt x="7094" y="14234"/>
                  </a:cubicBezTo>
                  <a:cubicBezTo>
                    <a:pt x="6563" y="16855"/>
                    <a:pt x="6563" y="17979"/>
                    <a:pt x="6917" y="18916"/>
                  </a:cubicBezTo>
                  <a:cubicBezTo>
                    <a:pt x="7271" y="19852"/>
                    <a:pt x="7979" y="20601"/>
                    <a:pt x="9219" y="21038"/>
                  </a:cubicBezTo>
                  <a:cubicBezTo>
                    <a:pt x="10458" y="21475"/>
                    <a:pt x="12228" y="21600"/>
                    <a:pt x="13468" y="21288"/>
                  </a:cubicBezTo>
                  <a:cubicBezTo>
                    <a:pt x="14707" y="20976"/>
                    <a:pt x="15415" y="20227"/>
                    <a:pt x="15415" y="19228"/>
                  </a:cubicBezTo>
                  <a:cubicBezTo>
                    <a:pt x="15415" y="18229"/>
                    <a:pt x="14707" y="16980"/>
                    <a:pt x="12760" y="15982"/>
                  </a:cubicBezTo>
                  <a:cubicBezTo>
                    <a:pt x="10812" y="14983"/>
                    <a:pt x="7625" y="14234"/>
                    <a:pt x="4969" y="13797"/>
                  </a:cubicBezTo>
                  <a:cubicBezTo>
                    <a:pt x="2314" y="13360"/>
                    <a:pt x="189" y="13235"/>
                    <a:pt x="12" y="13047"/>
                  </a:cubicBezTo>
                  <a:cubicBezTo>
                    <a:pt x="-165" y="12860"/>
                    <a:pt x="1605" y="12610"/>
                    <a:pt x="5501" y="12298"/>
                  </a:cubicBezTo>
                  <a:cubicBezTo>
                    <a:pt x="9396" y="11986"/>
                    <a:pt x="15415" y="11612"/>
                    <a:pt x="21435" y="1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787650" y="20271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825750" y="29796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769222" y="-1"/>
              <a:ext cx="161428" cy="37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43" fill="norm" stroke="1" extrusionOk="0">
                  <a:moveTo>
                    <a:pt x="4563" y="1064"/>
                  </a:moveTo>
                  <a:cubicBezTo>
                    <a:pt x="4282" y="458"/>
                    <a:pt x="4002" y="-149"/>
                    <a:pt x="3862" y="33"/>
                  </a:cubicBezTo>
                  <a:cubicBezTo>
                    <a:pt x="3721" y="215"/>
                    <a:pt x="3721" y="1186"/>
                    <a:pt x="3862" y="3977"/>
                  </a:cubicBezTo>
                  <a:cubicBezTo>
                    <a:pt x="4002" y="6768"/>
                    <a:pt x="4282" y="11379"/>
                    <a:pt x="4423" y="14352"/>
                  </a:cubicBezTo>
                  <a:cubicBezTo>
                    <a:pt x="4563" y="17325"/>
                    <a:pt x="4563" y="18660"/>
                    <a:pt x="4423" y="19691"/>
                  </a:cubicBezTo>
                  <a:cubicBezTo>
                    <a:pt x="4282" y="20723"/>
                    <a:pt x="4002" y="21451"/>
                    <a:pt x="3441" y="21330"/>
                  </a:cubicBezTo>
                  <a:cubicBezTo>
                    <a:pt x="2880" y="21208"/>
                    <a:pt x="2038" y="20238"/>
                    <a:pt x="1477" y="19449"/>
                  </a:cubicBezTo>
                  <a:cubicBezTo>
                    <a:pt x="916" y="18660"/>
                    <a:pt x="636" y="18053"/>
                    <a:pt x="355" y="17447"/>
                  </a:cubicBezTo>
                  <a:cubicBezTo>
                    <a:pt x="75" y="16840"/>
                    <a:pt x="-206" y="16233"/>
                    <a:pt x="215" y="15687"/>
                  </a:cubicBezTo>
                  <a:cubicBezTo>
                    <a:pt x="636" y="15141"/>
                    <a:pt x="1758" y="14655"/>
                    <a:pt x="4142" y="13685"/>
                  </a:cubicBezTo>
                  <a:cubicBezTo>
                    <a:pt x="6526" y="12714"/>
                    <a:pt x="10173" y="11258"/>
                    <a:pt x="12838" y="9741"/>
                  </a:cubicBezTo>
                  <a:cubicBezTo>
                    <a:pt x="15503" y="8224"/>
                    <a:pt x="17186" y="6647"/>
                    <a:pt x="18308" y="5312"/>
                  </a:cubicBezTo>
                  <a:cubicBezTo>
                    <a:pt x="19430" y="3977"/>
                    <a:pt x="19991" y="2885"/>
                    <a:pt x="19851" y="2763"/>
                  </a:cubicBezTo>
                  <a:cubicBezTo>
                    <a:pt x="19711" y="2642"/>
                    <a:pt x="18869" y="3491"/>
                    <a:pt x="18308" y="5676"/>
                  </a:cubicBezTo>
                  <a:cubicBezTo>
                    <a:pt x="17747" y="7860"/>
                    <a:pt x="17467" y="11379"/>
                    <a:pt x="18028" y="14049"/>
                  </a:cubicBezTo>
                  <a:cubicBezTo>
                    <a:pt x="18589" y="16718"/>
                    <a:pt x="19991" y="18539"/>
                    <a:pt x="21394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957229" y="304314"/>
              <a:ext cx="62594" cy="1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091" fill="norm" stroke="1" extrusionOk="0">
                  <a:moveTo>
                    <a:pt x="7973" y="6480"/>
                  </a:moveTo>
                  <a:cubicBezTo>
                    <a:pt x="5186" y="8208"/>
                    <a:pt x="2399" y="9936"/>
                    <a:pt x="1006" y="11880"/>
                  </a:cubicBezTo>
                  <a:cubicBezTo>
                    <a:pt x="-388" y="13824"/>
                    <a:pt x="-388" y="15984"/>
                    <a:pt x="1354" y="17928"/>
                  </a:cubicBezTo>
                  <a:cubicBezTo>
                    <a:pt x="3096" y="19872"/>
                    <a:pt x="6580" y="21600"/>
                    <a:pt x="10760" y="20952"/>
                  </a:cubicBezTo>
                  <a:cubicBezTo>
                    <a:pt x="14941" y="20304"/>
                    <a:pt x="19818" y="17280"/>
                    <a:pt x="20515" y="13392"/>
                  </a:cubicBezTo>
                  <a:cubicBezTo>
                    <a:pt x="21212" y="9504"/>
                    <a:pt x="17728" y="4752"/>
                    <a:pt x="142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114800" y="14556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159250" y="27256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677083" y="41847"/>
              <a:ext cx="206068" cy="33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15" fill="norm" stroke="1" extrusionOk="0">
                  <a:moveTo>
                    <a:pt x="12201" y="1358"/>
                  </a:moveTo>
                  <a:cubicBezTo>
                    <a:pt x="10878" y="1087"/>
                    <a:pt x="9556" y="815"/>
                    <a:pt x="8454" y="883"/>
                  </a:cubicBezTo>
                  <a:cubicBezTo>
                    <a:pt x="7352" y="951"/>
                    <a:pt x="6470" y="1358"/>
                    <a:pt x="5148" y="3260"/>
                  </a:cubicBezTo>
                  <a:cubicBezTo>
                    <a:pt x="3825" y="5162"/>
                    <a:pt x="2062" y="8558"/>
                    <a:pt x="1070" y="11479"/>
                  </a:cubicBezTo>
                  <a:cubicBezTo>
                    <a:pt x="78" y="14400"/>
                    <a:pt x="-142" y="16845"/>
                    <a:pt x="78" y="18408"/>
                  </a:cubicBezTo>
                  <a:cubicBezTo>
                    <a:pt x="299" y="19970"/>
                    <a:pt x="960" y="20649"/>
                    <a:pt x="1842" y="21057"/>
                  </a:cubicBezTo>
                  <a:cubicBezTo>
                    <a:pt x="2723" y="21464"/>
                    <a:pt x="3825" y="21600"/>
                    <a:pt x="5258" y="21057"/>
                  </a:cubicBezTo>
                  <a:cubicBezTo>
                    <a:pt x="6691" y="20513"/>
                    <a:pt x="8454" y="19291"/>
                    <a:pt x="10107" y="16845"/>
                  </a:cubicBezTo>
                  <a:cubicBezTo>
                    <a:pt x="11760" y="14400"/>
                    <a:pt x="13303" y="10732"/>
                    <a:pt x="13854" y="8083"/>
                  </a:cubicBezTo>
                  <a:cubicBezTo>
                    <a:pt x="14405" y="5434"/>
                    <a:pt x="13964" y="3804"/>
                    <a:pt x="13413" y="2717"/>
                  </a:cubicBezTo>
                  <a:cubicBezTo>
                    <a:pt x="12862" y="1630"/>
                    <a:pt x="12201" y="1087"/>
                    <a:pt x="11319" y="679"/>
                  </a:cubicBezTo>
                  <a:cubicBezTo>
                    <a:pt x="10438" y="272"/>
                    <a:pt x="9336" y="0"/>
                    <a:pt x="8234" y="0"/>
                  </a:cubicBezTo>
                  <a:cubicBezTo>
                    <a:pt x="7131" y="0"/>
                    <a:pt x="6029" y="272"/>
                    <a:pt x="4927" y="1019"/>
                  </a:cubicBezTo>
                  <a:cubicBezTo>
                    <a:pt x="3825" y="1766"/>
                    <a:pt x="2723" y="2989"/>
                    <a:pt x="2172" y="4008"/>
                  </a:cubicBezTo>
                  <a:cubicBezTo>
                    <a:pt x="1621" y="5026"/>
                    <a:pt x="1621" y="5842"/>
                    <a:pt x="2062" y="6453"/>
                  </a:cubicBezTo>
                  <a:cubicBezTo>
                    <a:pt x="2503" y="7064"/>
                    <a:pt x="3385" y="7472"/>
                    <a:pt x="6691" y="7608"/>
                  </a:cubicBezTo>
                  <a:cubicBezTo>
                    <a:pt x="9997" y="7743"/>
                    <a:pt x="15727" y="7608"/>
                    <a:pt x="21458" y="7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953000" y="196364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959349" y="26621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422355" y="50049"/>
              <a:ext cx="184695" cy="33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89" fill="norm" stroke="1" extrusionOk="0">
                  <a:moveTo>
                    <a:pt x="17000" y="2417"/>
                  </a:moveTo>
                  <a:cubicBezTo>
                    <a:pt x="17000" y="1483"/>
                    <a:pt x="17000" y="550"/>
                    <a:pt x="16263" y="217"/>
                  </a:cubicBezTo>
                  <a:cubicBezTo>
                    <a:pt x="15527" y="-117"/>
                    <a:pt x="14054" y="150"/>
                    <a:pt x="11600" y="1750"/>
                  </a:cubicBezTo>
                  <a:cubicBezTo>
                    <a:pt x="9145" y="3350"/>
                    <a:pt x="5709" y="6283"/>
                    <a:pt x="3500" y="9350"/>
                  </a:cubicBezTo>
                  <a:cubicBezTo>
                    <a:pt x="1291" y="12417"/>
                    <a:pt x="309" y="15617"/>
                    <a:pt x="63" y="17550"/>
                  </a:cubicBezTo>
                  <a:cubicBezTo>
                    <a:pt x="-182" y="19483"/>
                    <a:pt x="309" y="20150"/>
                    <a:pt x="1168" y="20617"/>
                  </a:cubicBezTo>
                  <a:cubicBezTo>
                    <a:pt x="2027" y="21083"/>
                    <a:pt x="3254" y="21350"/>
                    <a:pt x="5463" y="21083"/>
                  </a:cubicBezTo>
                  <a:cubicBezTo>
                    <a:pt x="7673" y="20817"/>
                    <a:pt x="10863" y="20017"/>
                    <a:pt x="13441" y="18550"/>
                  </a:cubicBezTo>
                  <a:cubicBezTo>
                    <a:pt x="16018" y="17083"/>
                    <a:pt x="17982" y="14950"/>
                    <a:pt x="19332" y="12417"/>
                  </a:cubicBezTo>
                  <a:cubicBezTo>
                    <a:pt x="20682" y="9883"/>
                    <a:pt x="21418" y="6950"/>
                    <a:pt x="20804" y="4750"/>
                  </a:cubicBezTo>
                  <a:cubicBezTo>
                    <a:pt x="20191" y="2550"/>
                    <a:pt x="18227" y="1083"/>
                    <a:pt x="16018" y="417"/>
                  </a:cubicBezTo>
                  <a:cubicBezTo>
                    <a:pt x="13809" y="-250"/>
                    <a:pt x="11354" y="-117"/>
                    <a:pt x="9268" y="817"/>
                  </a:cubicBezTo>
                  <a:cubicBezTo>
                    <a:pt x="7182" y="1750"/>
                    <a:pt x="5463" y="3483"/>
                    <a:pt x="4604" y="4817"/>
                  </a:cubicBezTo>
                  <a:cubicBezTo>
                    <a:pt x="3745" y="6150"/>
                    <a:pt x="3745" y="7083"/>
                    <a:pt x="5832" y="7750"/>
                  </a:cubicBezTo>
                  <a:cubicBezTo>
                    <a:pt x="7918" y="8417"/>
                    <a:pt x="12091" y="8817"/>
                    <a:pt x="15036" y="9017"/>
                  </a:cubicBezTo>
                  <a:cubicBezTo>
                    <a:pt x="17982" y="9217"/>
                    <a:pt x="19700" y="9217"/>
                    <a:pt x="21418" y="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626695" y="342414"/>
              <a:ext cx="61983" cy="10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087" fill="norm" stroke="1" extrusionOk="0">
                  <a:moveTo>
                    <a:pt x="10256" y="1296"/>
                  </a:moveTo>
                  <a:cubicBezTo>
                    <a:pt x="7469" y="2592"/>
                    <a:pt x="4681" y="3888"/>
                    <a:pt x="2939" y="5832"/>
                  </a:cubicBezTo>
                  <a:cubicBezTo>
                    <a:pt x="1198" y="7776"/>
                    <a:pt x="501" y="10368"/>
                    <a:pt x="152" y="13176"/>
                  </a:cubicBezTo>
                  <a:cubicBezTo>
                    <a:pt x="-196" y="15984"/>
                    <a:pt x="-196" y="19008"/>
                    <a:pt x="2939" y="20304"/>
                  </a:cubicBezTo>
                  <a:cubicBezTo>
                    <a:pt x="6075" y="21600"/>
                    <a:pt x="12346" y="21168"/>
                    <a:pt x="16178" y="19872"/>
                  </a:cubicBezTo>
                  <a:cubicBezTo>
                    <a:pt x="20010" y="18576"/>
                    <a:pt x="21404" y="16416"/>
                    <a:pt x="19662" y="12960"/>
                  </a:cubicBezTo>
                  <a:cubicBezTo>
                    <a:pt x="17920" y="9504"/>
                    <a:pt x="13043" y="4752"/>
                    <a:pt x="81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58887" y="1036088"/>
              <a:ext cx="279364" cy="33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0" fill="norm" stroke="1" extrusionOk="0">
                  <a:moveTo>
                    <a:pt x="1459" y="1543"/>
                  </a:moveTo>
                  <a:cubicBezTo>
                    <a:pt x="5357" y="996"/>
                    <a:pt x="9255" y="449"/>
                    <a:pt x="12015" y="175"/>
                  </a:cubicBezTo>
                  <a:cubicBezTo>
                    <a:pt x="14776" y="-98"/>
                    <a:pt x="16400" y="-98"/>
                    <a:pt x="17537" y="517"/>
                  </a:cubicBezTo>
                  <a:cubicBezTo>
                    <a:pt x="18674" y="1132"/>
                    <a:pt x="19324" y="2363"/>
                    <a:pt x="18512" y="4003"/>
                  </a:cubicBezTo>
                  <a:cubicBezTo>
                    <a:pt x="17700" y="5644"/>
                    <a:pt x="15426" y="7694"/>
                    <a:pt x="12909" y="9745"/>
                  </a:cubicBezTo>
                  <a:cubicBezTo>
                    <a:pt x="10391" y="11796"/>
                    <a:pt x="7630" y="13846"/>
                    <a:pt x="5519" y="15418"/>
                  </a:cubicBezTo>
                  <a:cubicBezTo>
                    <a:pt x="3408" y="16991"/>
                    <a:pt x="1946" y="18084"/>
                    <a:pt x="1053" y="18973"/>
                  </a:cubicBezTo>
                  <a:cubicBezTo>
                    <a:pt x="160" y="19861"/>
                    <a:pt x="-165" y="20545"/>
                    <a:pt x="79" y="20955"/>
                  </a:cubicBezTo>
                  <a:cubicBezTo>
                    <a:pt x="322" y="21365"/>
                    <a:pt x="1134" y="21502"/>
                    <a:pt x="3814" y="21229"/>
                  </a:cubicBezTo>
                  <a:cubicBezTo>
                    <a:pt x="6494" y="20955"/>
                    <a:pt x="11041" y="20272"/>
                    <a:pt x="14289" y="19725"/>
                  </a:cubicBezTo>
                  <a:cubicBezTo>
                    <a:pt x="17537" y="19178"/>
                    <a:pt x="19486" y="18768"/>
                    <a:pt x="21435" y="18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346200" y="1231414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8000"/>
                    <a:pt x="6857" y="14400"/>
                    <a:pt x="10457" y="10800"/>
                  </a:cubicBezTo>
                  <a:cubicBezTo>
                    <a:pt x="14057" y="7200"/>
                    <a:pt x="178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622971" y="971064"/>
              <a:ext cx="85179" cy="3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14" fill="norm" stroke="1" extrusionOk="0">
                  <a:moveTo>
                    <a:pt x="5396" y="0"/>
                  </a:moveTo>
                  <a:cubicBezTo>
                    <a:pt x="3289" y="4784"/>
                    <a:pt x="1181" y="9568"/>
                    <a:pt x="391" y="12757"/>
                  </a:cubicBezTo>
                  <a:cubicBezTo>
                    <a:pt x="-399" y="15946"/>
                    <a:pt x="128" y="17541"/>
                    <a:pt x="918" y="18701"/>
                  </a:cubicBezTo>
                  <a:cubicBezTo>
                    <a:pt x="1708" y="19860"/>
                    <a:pt x="2762" y="20585"/>
                    <a:pt x="4606" y="21020"/>
                  </a:cubicBezTo>
                  <a:cubicBezTo>
                    <a:pt x="6450" y="21455"/>
                    <a:pt x="9084" y="21600"/>
                    <a:pt x="11981" y="21093"/>
                  </a:cubicBezTo>
                  <a:cubicBezTo>
                    <a:pt x="14879" y="20585"/>
                    <a:pt x="18040" y="19426"/>
                    <a:pt x="21201" y="18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600200" y="1148864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749705" y="1130822"/>
              <a:ext cx="72745" cy="7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28" fill="norm" stroke="1" extrusionOk="0">
                  <a:moveTo>
                    <a:pt x="8250" y="6914"/>
                  </a:moveTo>
                  <a:cubicBezTo>
                    <a:pt x="11336" y="7514"/>
                    <a:pt x="14421" y="8114"/>
                    <a:pt x="16581" y="6914"/>
                  </a:cubicBezTo>
                  <a:cubicBezTo>
                    <a:pt x="18741" y="5714"/>
                    <a:pt x="19976" y="2714"/>
                    <a:pt x="19050" y="1214"/>
                  </a:cubicBezTo>
                  <a:cubicBezTo>
                    <a:pt x="18124" y="-286"/>
                    <a:pt x="15039" y="-286"/>
                    <a:pt x="12261" y="614"/>
                  </a:cubicBezTo>
                  <a:cubicBezTo>
                    <a:pt x="9484" y="1514"/>
                    <a:pt x="7016" y="3314"/>
                    <a:pt x="4856" y="5414"/>
                  </a:cubicBezTo>
                  <a:cubicBezTo>
                    <a:pt x="2696" y="7514"/>
                    <a:pt x="844" y="9914"/>
                    <a:pt x="227" y="12614"/>
                  </a:cubicBezTo>
                  <a:cubicBezTo>
                    <a:pt x="-390" y="15314"/>
                    <a:pt x="227" y="18314"/>
                    <a:pt x="2387" y="19814"/>
                  </a:cubicBezTo>
                  <a:cubicBezTo>
                    <a:pt x="4547" y="21314"/>
                    <a:pt x="8250" y="21314"/>
                    <a:pt x="11644" y="20414"/>
                  </a:cubicBezTo>
                  <a:cubicBezTo>
                    <a:pt x="15039" y="19514"/>
                    <a:pt x="18124" y="17714"/>
                    <a:pt x="21210" y="15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724612" y="1137814"/>
              <a:ext cx="186739" cy="14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23" fill="norm" stroke="1" extrusionOk="0">
                  <a:moveTo>
                    <a:pt x="11946" y="2501"/>
                  </a:moveTo>
                  <a:cubicBezTo>
                    <a:pt x="10975" y="1588"/>
                    <a:pt x="10004" y="676"/>
                    <a:pt x="8427" y="980"/>
                  </a:cubicBezTo>
                  <a:cubicBezTo>
                    <a:pt x="6849" y="1284"/>
                    <a:pt x="4665" y="2805"/>
                    <a:pt x="3209" y="4478"/>
                  </a:cubicBezTo>
                  <a:cubicBezTo>
                    <a:pt x="1753" y="6152"/>
                    <a:pt x="1024" y="7977"/>
                    <a:pt x="539" y="9650"/>
                  </a:cubicBezTo>
                  <a:cubicBezTo>
                    <a:pt x="54" y="11324"/>
                    <a:pt x="-189" y="12845"/>
                    <a:pt x="175" y="14062"/>
                  </a:cubicBezTo>
                  <a:cubicBezTo>
                    <a:pt x="539" y="15278"/>
                    <a:pt x="1510" y="16191"/>
                    <a:pt x="3573" y="15278"/>
                  </a:cubicBezTo>
                  <a:cubicBezTo>
                    <a:pt x="5636" y="14366"/>
                    <a:pt x="8791" y="11628"/>
                    <a:pt x="10611" y="9498"/>
                  </a:cubicBezTo>
                  <a:cubicBezTo>
                    <a:pt x="12431" y="7369"/>
                    <a:pt x="12917" y="5848"/>
                    <a:pt x="13038" y="4326"/>
                  </a:cubicBezTo>
                  <a:cubicBezTo>
                    <a:pt x="13159" y="2805"/>
                    <a:pt x="12917" y="1284"/>
                    <a:pt x="12067" y="524"/>
                  </a:cubicBezTo>
                  <a:cubicBezTo>
                    <a:pt x="11218" y="-237"/>
                    <a:pt x="9762" y="-237"/>
                    <a:pt x="8305" y="980"/>
                  </a:cubicBezTo>
                  <a:cubicBezTo>
                    <a:pt x="6849" y="2197"/>
                    <a:pt x="5393" y="4631"/>
                    <a:pt x="4665" y="7825"/>
                  </a:cubicBezTo>
                  <a:cubicBezTo>
                    <a:pt x="3937" y="11019"/>
                    <a:pt x="3937" y="14974"/>
                    <a:pt x="4422" y="17560"/>
                  </a:cubicBezTo>
                  <a:cubicBezTo>
                    <a:pt x="4908" y="20146"/>
                    <a:pt x="5878" y="21363"/>
                    <a:pt x="8791" y="21211"/>
                  </a:cubicBezTo>
                  <a:cubicBezTo>
                    <a:pt x="11703" y="21059"/>
                    <a:pt x="16557" y="19538"/>
                    <a:pt x="21411" y="18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917691" y="1121261"/>
              <a:ext cx="86549" cy="15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020" fill="norm" stroke="1" extrusionOk="0">
                  <a:moveTo>
                    <a:pt x="13565" y="3858"/>
                  </a:moveTo>
                  <a:cubicBezTo>
                    <a:pt x="12058" y="2379"/>
                    <a:pt x="10551" y="900"/>
                    <a:pt x="8542" y="308"/>
                  </a:cubicBezTo>
                  <a:cubicBezTo>
                    <a:pt x="6533" y="-284"/>
                    <a:pt x="4021" y="12"/>
                    <a:pt x="2263" y="900"/>
                  </a:cubicBezTo>
                  <a:cubicBezTo>
                    <a:pt x="505" y="1787"/>
                    <a:pt x="-500" y="3267"/>
                    <a:pt x="253" y="4598"/>
                  </a:cubicBezTo>
                  <a:cubicBezTo>
                    <a:pt x="1007" y="5930"/>
                    <a:pt x="3519" y="7113"/>
                    <a:pt x="6784" y="8741"/>
                  </a:cubicBezTo>
                  <a:cubicBezTo>
                    <a:pt x="10049" y="10368"/>
                    <a:pt x="14067" y="12439"/>
                    <a:pt x="16830" y="14511"/>
                  </a:cubicBezTo>
                  <a:cubicBezTo>
                    <a:pt x="19593" y="16582"/>
                    <a:pt x="21100" y="18653"/>
                    <a:pt x="20347" y="19837"/>
                  </a:cubicBezTo>
                  <a:cubicBezTo>
                    <a:pt x="19593" y="21020"/>
                    <a:pt x="16579" y="21316"/>
                    <a:pt x="14570" y="20724"/>
                  </a:cubicBezTo>
                  <a:cubicBezTo>
                    <a:pt x="12560" y="20132"/>
                    <a:pt x="11556" y="18653"/>
                    <a:pt x="11053" y="17026"/>
                  </a:cubicBezTo>
                  <a:cubicBezTo>
                    <a:pt x="10551" y="15398"/>
                    <a:pt x="10551" y="13623"/>
                    <a:pt x="10551" y="11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090158" y="897949"/>
              <a:ext cx="68843" cy="35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5" fill="norm" stroke="1" extrusionOk="0">
                  <a:moveTo>
                    <a:pt x="1652" y="964"/>
                  </a:moveTo>
                  <a:cubicBezTo>
                    <a:pt x="3615" y="453"/>
                    <a:pt x="5579" y="-58"/>
                    <a:pt x="6888" y="6"/>
                  </a:cubicBezTo>
                  <a:cubicBezTo>
                    <a:pt x="8197" y="70"/>
                    <a:pt x="8852" y="709"/>
                    <a:pt x="7543" y="2946"/>
                  </a:cubicBezTo>
                  <a:cubicBezTo>
                    <a:pt x="6233" y="5182"/>
                    <a:pt x="2961" y="9017"/>
                    <a:pt x="1324" y="11956"/>
                  </a:cubicBezTo>
                  <a:cubicBezTo>
                    <a:pt x="-312" y="14896"/>
                    <a:pt x="-312" y="16941"/>
                    <a:pt x="670" y="18411"/>
                  </a:cubicBezTo>
                  <a:cubicBezTo>
                    <a:pt x="1652" y="19880"/>
                    <a:pt x="3615" y="20775"/>
                    <a:pt x="6233" y="21159"/>
                  </a:cubicBezTo>
                  <a:cubicBezTo>
                    <a:pt x="8852" y="21542"/>
                    <a:pt x="12124" y="21414"/>
                    <a:pt x="14743" y="20967"/>
                  </a:cubicBezTo>
                  <a:cubicBezTo>
                    <a:pt x="17361" y="20520"/>
                    <a:pt x="19324" y="19753"/>
                    <a:pt x="21288" y="1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051050" y="1091714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225549" y="1834664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52"/>
                    <a:pt x="0" y="6703"/>
                    <a:pt x="3600" y="10303"/>
                  </a:cubicBezTo>
                  <a:cubicBezTo>
                    <a:pt x="7200" y="13903"/>
                    <a:pt x="14400" y="177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79500" y="1815614"/>
              <a:ext cx="336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1019" y="14400"/>
                  </a:cubicBezTo>
                  <a:cubicBezTo>
                    <a:pt x="2038" y="11747"/>
                    <a:pt x="4075" y="8716"/>
                    <a:pt x="7675" y="6253"/>
                  </a:cubicBezTo>
                  <a:cubicBezTo>
                    <a:pt x="11275" y="3789"/>
                    <a:pt x="16438" y="18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511300" y="1999764"/>
              <a:ext cx="184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924050" y="1688614"/>
              <a:ext cx="57150" cy="42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6800" y="1915"/>
                    <a:pt x="12000" y="3831"/>
                    <a:pt x="8400" y="6650"/>
                  </a:cubicBezTo>
                  <a:cubicBezTo>
                    <a:pt x="4800" y="9470"/>
                    <a:pt x="2400" y="13194"/>
                    <a:pt x="1200" y="15482"/>
                  </a:cubicBezTo>
                  <a:cubicBezTo>
                    <a:pt x="0" y="17769"/>
                    <a:pt x="0" y="18621"/>
                    <a:pt x="0" y="19366"/>
                  </a:cubicBezTo>
                  <a:cubicBezTo>
                    <a:pt x="0" y="20110"/>
                    <a:pt x="0" y="20749"/>
                    <a:pt x="2000" y="21121"/>
                  </a:cubicBezTo>
                  <a:cubicBezTo>
                    <a:pt x="4000" y="21494"/>
                    <a:pt x="8000" y="21600"/>
                    <a:pt x="11200" y="21440"/>
                  </a:cubicBezTo>
                  <a:cubicBezTo>
                    <a:pt x="14400" y="21281"/>
                    <a:pt x="16800" y="20855"/>
                    <a:pt x="19200" y="2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905000" y="1910864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038110" y="1923999"/>
              <a:ext cx="224798" cy="16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84" fill="norm" stroke="1" extrusionOk="0">
                  <a:moveTo>
                    <a:pt x="1211" y="7420"/>
                  </a:moveTo>
                  <a:cubicBezTo>
                    <a:pt x="2202" y="7697"/>
                    <a:pt x="3193" y="7974"/>
                    <a:pt x="4283" y="7420"/>
                  </a:cubicBezTo>
                  <a:cubicBezTo>
                    <a:pt x="5373" y="6866"/>
                    <a:pt x="6562" y="5481"/>
                    <a:pt x="7454" y="4235"/>
                  </a:cubicBezTo>
                  <a:cubicBezTo>
                    <a:pt x="8345" y="2989"/>
                    <a:pt x="8940" y="1881"/>
                    <a:pt x="8742" y="1466"/>
                  </a:cubicBezTo>
                  <a:cubicBezTo>
                    <a:pt x="8543" y="1051"/>
                    <a:pt x="7553" y="1328"/>
                    <a:pt x="5967" y="3128"/>
                  </a:cubicBezTo>
                  <a:cubicBezTo>
                    <a:pt x="4382" y="4928"/>
                    <a:pt x="2202" y="8251"/>
                    <a:pt x="1013" y="10881"/>
                  </a:cubicBezTo>
                  <a:cubicBezTo>
                    <a:pt x="-176" y="13512"/>
                    <a:pt x="-374" y="15451"/>
                    <a:pt x="716" y="16974"/>
                  </a:cubicBezTo>
                  <a:cubicBezTo>
                    <a:pt x="1806" y="18497"/>
                    <a:pt x="4184" y="19604"/>
                    <a:pt x="7354" y="18358"/>
                  </a:cubicBezTo>
                  <a:cubicBezTo>
                    <a:pt x="10525" y="17112"/>
                    <a:pt x="14488" y="13512"/>
                    <a:pt x="16767" y="10881"/>
                  </a:cubicBezTo>
                  <a:cubicBezTo>
                    <a:pt x="19046" y="8251"/>
                    <a:pt x="19641" y="6589"/>
                    <a:pt x="19938" y="5066"/>
                  </a:cubicBezTo>
                  <a:cubicBezTo>
                    <a:pt x="20235" y="3543"/>
                    <a:pt x="20235" y="2158"/>
                    <a:pt x="19740" y="1189"/>
                  </a:cubicBezTo>
                  <a:cubicBezTo>
                    <a:pt x="19244" y="220"/>
                    <a:pt x="18254" y="-334"/>
                    <a:pt x="17362" y="220"/>
                  </a:cubicBezTo>
                  <a:cubicBezTo>
                    <a:pt x="16470" y="774"/>
                    <a:pt x="15677" y="2435"/>
                    <a:pt x="15975" y="4374"/>
                  </a:cubicBezTo>
                  <a:cubicBezTo>
                    <a:pt x="16272" y="6312"/>
                    <a:pt x="17659" y="8528"/>
                    <a:pt x="18650" y="10189"/>
                  </a:cubicBezTo>
                  <a:cubicBezTo>
                    <a:pt x="19641" y="11851"/>
                    <a:pt x="20235" y="12958"/>
                    <a:pt x="20632" y="14620"/>
                  </a:cubicBezTo>
                  <a:cubicBezTo>
                    <a:pt x="21028" y="16281"/>
                    <a:pt x="21226" y="18497"/>
                    <a:pt x="20830" y="19743"/>
                  </a:cubicBezTo>
                  <a:cubicBezTo>
                    <a:pt x="20433" y="20989"/>
                    <a:pt x="19443" y="21266"/>
                    <a:pt x="18947" y="20712"/>
                  </a:cubicBezTo>
                  <a:cubicBezTo>
                    <a:pt x="18452" y="20158"/>
                    <a:pt x="18452" y="18774"/>
                    <a:pt x="18452" y="17251"/>
                  </a:cubicBezTo>
                  <a:cubicBezTo>
                    <a:pt x="18452" y="15728"/>
                    <a:pt x="18452" y="14066"/>
                    <a:pt x="18452" y="12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356383" y="1669564"/>
              <a:ext cx="56618" cy="40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6" fill="norm" stroke="1" extrusionOk="0">
                  <a:moveTo>
                    <a:pt x="14198" y="0"/>
                  </a:moveTo>
                  <a:cubicBezTo>
                    <a:pt x="9398" y="3938"/>
                    <a:pt x="4598" y="7875"/>
                    <a:pt x="2198" y="11025"/>
                  </a:cubicBezTo>
                  <a:cubicBezTo>
                    <a:pt x="-202" y="14175"/>
                    <a:pt x="-202" y="16538"/>
                    <a:pt x="198" y="18056"/>
                  </a:cubicBezTo>
                  <a:cubicBezTo>
                    <a:pt x="598" y="19575"/>
                    <a:pt x="1398" y="20250"/>
                    <a:pt x="3798" y="20756"/>
                  </a:cubicBezTo>
                  <a:cubicBezTo>
                    <a:pt x="6198" y="21262"/>
                    <a:pt x="10198" y="21600"/>
                    <a:pt x="13398" y="21375"/>
                  </a:cubicBezTo>
                  <a:cubicBezTo>
                    <a:pt x="16598" y="21150"/>
                    <a:pt x="18998" y="20362"/>
                    <a:pt x="21398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321983" y="1898164"/>
              <a:ext cx="1862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1600"/>
                    <a:pt x="0" y="21600"/>
                    <a:pt x="0" y="21600"/>
                  </a:cubicBezTo>
                  <a:cubicBezTo>
                    <a:pt x="0" y="21600"/>
                    <a:pt x="1227" y="21600"/>
                    <a:pt x="4786" y="18900"/>
                  </a:cubicBezTo>
                  <a:cubicBezTo>
                    <a:pt x="8345" y="16200"/>
                    <a:pt x="14236" y="10800"/>
                    <a:pt x="17427" y="7200"/>
                  </a:cubicBezTo>
                  <a:cubicBezTo>
                    <a:pt x="20618" y="3600"/>
                    <a:pt x="211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692400" y="1121037"/>
              <a:ext cx="173567" cy="92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391"/>
                  </a:moveTo>
                  <a:cubicBezTo>
                    <a:pt x="0" y="1144"/>
                    <a:pt x="0" y="897"/>
                    <a:pt x="1580" y="625"/>
                  </a:cubicBezTo>
                  <a:cubicBezTo>
                    <a:pt x="3161" y="353"/>
                    <a:pt x="6322" y="57"/>
                    <a:pt x="9351" y="7"/>
                  </a:cubicBezTo>
                  <a:cubicBezTo>
                    <a:pt x="12380" y="-42"/>
                    <a:pt x="15278" y="156"/>
                    <a:pt x="17385" y="774"/>
                  </a:cubicBezTo>
                  <a:cubicBezTo>
                    <a:pt x="19493" y="1391"/>
                    <a:pt x="20810" y="2429"/>
                    <a:pt x="20810" y="3393"/>
                  </a:cubicBezTo>
                  <a:cubicBezTo>
                    <a:pt x="20810" y="4357"/>
                    <a:pt x="19493" y="5247"/>
                    <a:pt x="17385" y="6433"/>
                  </a:cubicBezTo>
                  <a:cubicBezTo>
                    <a:pt x="15278" y="7619"/>
                    <a:pt x="12380" y="9102"/>
                    <a:pt x="10932" y="10288"/>
                  </a:cubicBezTo>
                  <a:cubicBezTo>
                    <a:pt x="9483" y="11475"/>
                    <a:pt x="9483" y="12364"/>
                    <a:pt x="11063" y="13304"/>
                  </a:cubicBezTo>
                  <a:cubicBezTo>
                    <a:pt x="12644" y="14243"/>
                    <a:pt x="15805" y="15231"/>
                    <a:pt x="18044" y="16294"/>
                  </a:cubicBezTo>
                  <a:cubicBezTo>
                    <a:pt x="20283" y="17357"/>
                    <a:pt x="21600" y="18493"/>
                    <a:pt x="21600" y="19284"/>
                  </a:cubicBezTo>
                  <a:cubicBezTo>
                    <a:pt x="21600" y="20075"/>
                    <a:pt x="20283" y="20520"/>
                    <a:pt x="17912" y="20841"/>
                  </a:cubicBezTo>
                  <a:cubicBezTo>
                    <a:pt x="15541" y="21163"/>
                    <a:pt x="12117" y="21360"/>
                    <a:pt x="8693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666280" y="1315851"/>
              <a:ext cx="226270" cy="41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60" fill="norm" stroke="1" extrusionOk="0">
                  <a:moveTo>
                    <a:pt x="380" y="880"/>
                  </a:moveTo>
                  <a:cubicBezTo>
                    <a:pt x="980" y="3811"/>
                    <a:pt x="1580" y="6741"/>
                    <a:pt x="2280" y="9889"/>
                  </a:cubicBezTo>
                  <a:cubicBezTo>
                    <a:pt x="2980" y="13037"/>
                    <a:pt x="3780" y="16401"/>
                    <a:pt x="4180" y="18518"/>
                  </a:cubicBezTo>
                  <a:cubicBezTo>
                    <a:pt x="4580" y="20635"/>
                    <a:pt x="4580" y="21503"/>
                    <a:pt x="4280" y="21340"/>
                  </a:cubicBezTo>
                  <a:cubicBezTo>
                    <a:pt x="3980" y="21177"/>
                    <a:pt x="3380" y="19983"/>
                    <a:pt x="2780" y="19169"/>
                  </a:cubicBezTo>
                  <a:cubicBezTo>
                    <a:pt x="2180" y="18355"/>
                    <a:pt x="1580" y="17921"/>
                    <a:pt x="980" y="17270"/>
                  </a:cubicBezTo>
                  <a:cubicBezTo>
                    <a:pt x="380" y="16619"/>
                    <a:pt x="-220" y="15750"/>
                    <a:pt x="80" y="15153"/>
                  </a:cubicBezTo>
                  <a:cubicBezTo>
                    <a:pt x="380" y="14556"/>
                    <a:pt x="1580" y="14231"/>
                    <a:pt x="3380" y="13525"/>
                  </a:cubicBezTo>
                  <a:cubicBezTo>
                    <a:pt x="5180" y="12820"/>
                    <a:pt x="7580" y="11734"/>
                    <a:pt x="9780" y="10269"/>
                  </a:cubicBezTo>
                  <a:cubicBezTo>
                    <a:pt x="11980" y="8804"/>
                    <a:pt x="13980" y="6958"/>
                    <a:pt x="15380" y="5384"/>
                  </a:cubicBezTo>
                  <a:cubicBezTo>
                    <a:pt x="16780" y="3811"/>
                    <a:pt x="17580" y="2508"/>
                    <a:pt x="18180" y="1531"/>
                  </a:cubicBezTo>
                  <a:cubicBezTo>
                    <a:pt x="18780" y="554"/>
                    <a:pt x="19180" y="-97"/>
                    <a:pt x="19380" y="12"/>
                  </a:cubicBezTo>
                  <a:cubicBezTo>
                    <a:pt x="19580" y="120"/>
                    <a:pt x="19580" y="988"/>
                    <a:pt x="19580" y="3376"/>
                  </a:cubicBezTo>
                  <a:cubicBezTo>
                    <a:pt x="19580" y="5764"/>
                    <a:pt x="19580" y="9672"/>
                    <a:pt x="19880" y="12277"/>
                  </a:cubicBezTo>
                  <a:cubicBezTo>
                    <a:pt x="20180" y="14882"/>
                    <a:pt x="20780" y="16184"/>
                    <a:pt x="21380" y="1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944076" y="1625114"/>
              <a:ext cx="50619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068" fill="norm" stroke="1" extrusionOk="0">
                  <a:moveTo>
                    <a:pt x="10072" y="0"/>
                  </a:moveTo>
                  <a:cubicBezTo>
                    <a:pt x="6616" y="1964"/>
                    <a:pt x="3160" y="3927"/>
                    <a:pt x="1432" y="6136"/>
                  </a:cubicBezTo>
                  <a:cubicBezTo>
                    <a:pt x="-296" y="8345"/>
                    <a:pt x="-296" y="10800"/>
                    <a:pt x="568" y="13255"/>
                  </a:cubicBezTo>
                  <a:cubicBezTo>
                    <a:pt x="1432" y="15709"/>
                    <a:pt x="3160" y="18164"/>
                    <a:pt x="6184" y="19636"/>
                  </a:cubicBezTo>
                  <a:cubicBezTo>
                    <a:pt x="9208" y="21109"/>
                    <a:pt x="13528" y="21600"/>
                    <a:pt x="16552" y="20373"/>
                  </a:cubicBezTo>
                  <a:cubicBezTo>
                    <a:pt x="19576" y="19145"/>
                    <a:pt x="21304" y="16200"/>
                    <a:pt x="20440" y="13009"/>
                  </a:cubicBezTo>
                  <a:cubicBezTo>
                    <a:pt x="19576" y="9818"/>
                    <a:pt x="16120" y="6382"/>
                    <a:pt x="12664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159250" y="1421914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178300" y="163781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457700" y="1421914"/>
              <a:ext cx="3048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8771"/>
                    <a:pt x="4200" y="15943"/>
                    <a:pt x="5775" y="12729"/>
                  </a:cubicBezTo>
                  <a:cubicBezTo>
                    <a:pt x="7350" y="9514"/>
                    <a:pt x="8400" y="5914"/>
                    <a:pt x="9000" y="3536"/>
                  </a:cubicBezTo>
                  <a:cubicBezTo>
                    <a:pt x="9600" y="1157"/>
                    <a:pt x="9750" y="0"/>
                    <a:pt x="9600" y="0"/>
                  </a:cubicBezTo>
                  <a:cubicBezTo>
                    <a:pt x="9450" y="0"/>
                    <a:pt x="9000" y="1157"/>
                    <a:pt x="8475" y="3407"/>
                  </a:cubicBezTo>
                  <a:cubicBezTo>
                    <a:pt x="7950" y="5657"/>
                    <a:pt x="7350" y="9000"/>
                    <a:pt x="7050" y="11379"/>
                  </a:cubicBezTo>
                  <a:cubicBezTo>
                    <a:pt x="6750" y="13757"/>
                    <a:pt x="6750" y="15171"/>
                    <a:pt x="6975" y="16329"/>
                  </a:cubicBezTo>
                  <a:cubicBezTo>
                    <a:pt x="7200" y="17486"/>
                    <a:pt x="7650" y="18386"/>
                    <a:pt x="8250" y="18836"/>
                  </a:cubicBezTo>
                  <a:cubicBezTo>
                    <a:pt x="8850" y="19286"/>
                    <a:pt x="9600" y="19286"/>
                    <a:pt x="10725" y="18514"/>
                  </a:cubicBezTo>
                  <a:cubicBezTo>
                    <a:pt x="11850" y="17743"/>
                    <a:pt x="13350" y="16200"/>
                    <a:pt x="14925" y="13629"/>
                  </a:cubicBezTo>
                  <a:cubicBezTo>
                    <a:pt x="16500" y="11057"/>
                    <a:pt x="18150" y="7457"/>
                    <a:pt x="18975" y="5336"/>
                  </a:cubicBezTo>
                  <a:cubicBezTo>
                    <a:pt x="19800" y="3214"/>
                    <a:pt x="19800" y="2571"/>
                    <a:pt x="19725" y="1929"/>
                  </a:cubicBezTo>
                  <a:cubicBezTo>
                    <a:pt x="19650" y="1286"/>
                    <a:pt x="19500" y="643"/>
                    <a:pt x="19200" y="643"/>
                  </a:cubicBezTo>
                  <a:cubicBezTo>
                    <a:pt x="18900" y="643"/>
                    <a:pt x="18450" y="1286"/>
                    <a:pt x="18225" y="3086"/>
                  </a:cubicBezTo>
                  <a:cubicBezTo>
                    <a:pt x="18000" y="4886"/>
                    <a:pt x="18000" y="7843"/>
                    <a:pt x="18600" y="10221"/>
                  </a:cubicBezTo>
                  <a:cubicBezTo>
                    <a:pt x="19200" y="12600"/>
                    <a:pt x="20400" y="144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054599" y="156161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022850" y="1669564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327650" y="1439834"/>
              <a:ext cx="395817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1733" y="19107"/>
                    <a:pt x="3465" y="16677"/>
                    <a:pt x="5256" y="13369"/>
                  </a:cubicBezTo>
                  <a:cubicBezTo>
                    <a:pt x="7046" y="10062"/>
                    <a:pt x="8894" y="5877"/>
                    <a:pt x="9934" y="3380"/>
                  </a:cubicBezTo>
                  <a:cubicBezTo>
                    <a:pt x="10973" y="882"/>
                    <a:pt x="11204" y="72"/>
                    <a:pt x="11089" y="5"/>
                  </a:cubicBezTo>
                  <a:cubicBezTo>
                    <a:pt x="10973" y="-63"/>
                    <a:pt x="10511" y="612"/>
                    <a:pt x="9876" y="2637"/>
                  </a:cubicBezTo>
                  <a:cubicBezTo>
                    <a:pt x="9241" y="4662"/>
                    <a:pt x="8432" y="8037"/>
                    <a:pt x="8028" y="10872"/>
                  </a:cubicBezTo>
                  <a:cubicBezTo>
                    <a:pt x="7624" y="13707"/>
                    <a:pt x="7624" y="16002"/>
                    <a:pt x="7797" y="17419"/>
                  </a:cubicBezTo>
                  <a:cubicBezTo>
                    <a:pt x="7970" y="18837"/>
                    <a:pt x="8317" y="19377"/>
                    <a:pt x="8952" y="19579"/>
                  </a:cubicBezTo>
                  <a:cubicBezTo>
                    <a:pt x="9587" y="19782"/>
                    <a:pt x="10511" y="19647"/>
                    <a:pt x="12071" y="18027"/>
                  </a:cubicBezTo>
                  <a:cubicBezTo>
                    <a:pt x="13630" y="16407"/>
                    <a:pt x="15825" y="13302"/>
                    <a:pt x="17442" y="10399"/>
                  </a:cubicBezTo>
                  <a:cubicBezTo>
                    <a:pt x="19059" y="7497"/>
                    <a:pt x="20098" y="4797"/>
                    <a:pt x="20734" y="3110"/>
                  </a:cubicBezTo>
                  <a:cubicBezTo>
                    <a:pt x="21369" y="1422"/>
                    <a:pt x="21600" y="747"/>
                    <a:pt x="21600" y="950"/>
                  </a:cubicBezTo>
                  <a:cubicBezTo>
                    <a:pt x="21600" y="1152"/>
                    <a:pt x="21369" y="2232"/>
                    <a:pt x="21138" y="4797"/>
                  </a:cubicBezTo>
                  <a:cubicBezTo>
                    <a:pt x="20907" y="7362"/>
                    <a:pt x="20676" y="11412"/>
                    <a:pt x="20734" y="13909"/>
                  </a:cubicBezTo>
                  <a:cubicBezTo>
                    <a:pt x="20791" y="16407"/>
                    <a:pt x="21138" y="17352"/>
                    <a:pt x="21484" y="18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802182" y="1701314"/>
              <a:ext cx="79745" cy="11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085" fill="norm" stroke="1" extrusionOk="0">
                  <a:moveTo>
                    <a:pt x="18258" y="0"/>
                  </a:moveTo>
                  <a:cubicBezTo>
                    <a:pt x="15558" y="0"/>
                    <a:pt x="12858" y="0"/>
                    <a:pt x="9618" y="2421"/>
                  </a:cubicBezTo>
                  <a:cubicBezTo>
                    <a:pt x="6378" y="4841"/>
                    <a:pt x="2598" y="9683"/>
                    <a:pt x="978" y="13034"/>
                  </a:cubicBezTo>
                  <a:cubicBezTo>
                    <a:pt x="-642" y="16386"/>
                    <a:pt x="-102" y="18248"/>
                    <a:pt x="1518" y="19552"/>
                  </a:cubicBezTo>
                  <a:cubicBezTo>
                    <a:pt x="3138" y="20855"/>
                    <a:pt x="5838" y="21600"/>
                    <a:pt x="9078" y="20669"/>
                  </a:cubicBezTo>
                  <a:cubicBezTo>
                    <a:pt x="12318" y="19738"/>
                    <a:pt x="16098" y="17131"/>
                    <a:pt x="18258" y="14897"/>
                  </a:cubicBezTo>
                  <a:cubicBezTo>
                    <a:pt x="20418" y="12662"/>
                    <a:pt x="20958" y="10800"/>
                    <a:pt x="19608" y="8752"/>
                  </a:cubicBezTo>
                  <a:cubicBezTo>
                    <a:pt x="18258" y="6703"/>
                    <a:pt x="15018" y="4469"/>
                    <a:pt x="11778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0" y="2412514"/>
              <a:ext cx="116205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" y="21600"/>
                    <a:pt x="212" y="21600"/>
                    <a:pt x="338" y="21544"/>
                  </a:cubicBezTo>
                  <a:cubicBezTo>
                    <a:pt x="464" y="21488"/>
                    <a:pt x="610" y="21375"/>
                    <a:pt x="755" y="21206"/>
                  </a:cubicBezTo>
                  <a:cubicBezTo>
                    <a:pt x="901" y="21037"/>
                    <a:pt x="1047" y="20813"/>
                    <a:pt x="1192" y="20588"/>
                  </a:cubicBezTo>
                  <a:cubicBezTo>
                    <a:pt x="1338" y="20362"/>
                    <a:pt x="1483" y="20138"/>
                    <a:pt x="1639" y="19856"/>
                  </a:cubicBezTo>
                  <a:cubicBezTo>
                    <a:pt x="1794" y="19575"/>
                    <a:pt x="1959" y="19238"/>
                    <a:pt x="2109" y="18900"/>
                  </a:cubicBezTo>
                  <a:cubicBezTo>
                    <a:pt x="2258" y="18562"/>
                    <a:pt x="2392" y="18225"/>
                    <a:pt x="2538" y="17831"/>
                  </a:cubicBezTo>
                  <a:cubicBezTo>
                    <a:pt x="2683" y="17438"/>
                    <a:pt x="2841" y="16987"/>
                    <a:pt x="3002" y="16538"/>
                  </a:cubicBezTo>
                  <a:cubicBezTo>
                    <a:pt x="3163" y="16088"/>
                    <a:pt x="3329" y="15637"/>
                    <a:pt x="3466" y="15300"/>
                  </a:cubicBezTo>
                  <a:cubicBezTo>
                    <a:pt x="3604" y="14962"/>
                    <a:pt x="3714" y="14738"/>
                    <a:pt x="3832" y="14512"/>
                  </a:cubicBezTo>
                  <a:cubicBezTo>
                    <a:pt x="3950" y="14287"/>
                    <a:pt x="4076" y="14063"/>
                    <a:pt x="4210" y="13838"/>
                  </a:cubicBezTo>
                  <a:cubicBezTo>
                    <a:pt x="4344" y="13612"/>
                    <a:pt x="4485" y="13388"/>
                    <a:pt x="4627" y="13162"/>
                  </a:cubicBezTo>
                  <a:cubicBezTo>
                    <a:pt x="4769" y="12937"/>
                    <a:pt x="4910" y="12713"/>
                    <a:pt x="5044" y="12488"/>
                  </a:cubicBezTo>
                  <a:cubicBezTo>
                    <a:pt x="5178" y="12262"/>
                    <a:pt x="5304" y="12038"/>
                    <a:pt x="5439" y="11812"/>
                  </a:cubicBezTo>
                  <a:cubicBezTo>
                    <a:pt x="5575" y="11587"/>
                    <a:pt x="5721" y="11363"/>
                    <a:pt x="5860" y="11194"/>
                  </a:cubicBezTo>
                  <a:cubicBezTo>
                    <a:pt x="6000" y="11025"/>
                    <a:pt x="6134" y="10912"/>
                    <a:pt x="6273" y="10744"/>
                  </a:cubicBezTo>
                  <a:cubicBezTo>
                    <a:pt x="6413" y="10575"/>
                    <a:pt x="6559" y="10350"/>
                    <a:pt x="6700" y="10181"/>
                  </a:cubicBezTo>
                  <a:cubicBezTo>
                    <a:pt x="6842" y="10012"/>
                    <a:pt x="6980" y="9900"/>
                    <a:pt x="7117" y="9731"/>
                  </a:cubicBezTo>
                  <a:cubicBezTo>
                    <a:pt x="7255" y="9563"/>
                    <a:pt x="7393" y="9337"/>
                    <a:pt x="7525" y="9056"/>
                  </a:cubicBezTo>
                  <a:cubicBezTo>
                    <a:pt x="7656" y="8775"/>
                    <a:pt x="7782" y="8438"/>
                    <a:pt x="7916" y="8100"/>
                  </a:cubicBezTo>
                  <a:cubicBezTo>
                    <a:pt x="8050" y="7762"/>
                    <a:pt x="8191" y="7425"/>
                    <a:pt x="8327" y="7088"/>
                  </a:cubicBezTo>
                  <a:cubicBezTo>
                    <a:pt x="8463" y="6750"/>
                    <a:pt x="8593" y="6412"/>
                    <a:pt x="8730" y="6075"/>
                  </a:cubicBezTo>
                  <a:cubicBezTo>
                    <a:pt x="8868" y="5738"/>
                    <a:pt x="9014" y="5400"/>
                    <a:pt x="9157" y="5062"/>
                  </a:cubicBezTo>
                  <a:cubicBezTo>
                    <a:pt x="9301" y="4725"/>
                    <a:pt x="9443" y="4388"/>
                    <a:pt x="9592" y="4050"/>
                  </a:cubicBezTo>
                  <a:cubicBezTo>
                    <a:pt x="9742" y="3712"/>
                    <a:pt x="9899" y="3375"/>
                    <a:pt x="10054" y="3094"/>
                  </a:cubicBezTo>
                  <a:cubicBezTo>
                    <a:pt x="10210" y="2812"/>
                    <a:pt x="10363" y="2587"/>
                    <a:pt x="10529" y="2306"/>
                  </a:cubicBezTo>
                  <a:cubicBezTo>
                    <a:pt x="10694" y="2025"/>
                    <a:pt x="10871" y="1688"/>
                    <a:pt x="11036" y="1463"/>
                  </a:cubicBezTo>
                  <a:cubicBezTo>
                    <a:pt x="11201" y="1238"/>
                    <a:pt x="11355" y="1125"/>
                    <a:pt x="11479" y="1012"/>
                  </a:cubicBezTo>
                  <a:cubicBezTo>
                    <a:pt x="11603" y="900"/>
                    <a:pt x="11697" y="787"/>
                    <a:pt x="11788" y="675"/>
                  </a:cubicBezTo>
                  <a:cubicBezTo>
                    <a:pt x="11878" y="562"/>
                    <a:pt x="11965" y="450"/>
                    <a:pt x="12055" y="394"/>
                  </a:cubicBezTo>
                  <a:cubicBezTo>
                    <a:pt x="12146" y="338"/>
                    <a:pt x="12240" y="338"/>
                    <a:pt x="12382" y="281"/>
                  </a:cubicBezTo>
                  <a:cubicBezTo>
                    <a:pt x="12523" y="225"/>
                    <a:pt x="12712" y="113"/>
                    <a:pt x="12854" y="56"/>
                  </a:cubicBezTo>
                  <a:cubicBezTo>
                    <a:pt x="12995" y="0"/>
                    <a:pt x="13090" y="0"/>
                    <a:pt x="13190" y="0"/>
                  </a:cubicBezTo>
                  <a:cubicBezTo>
                    <a:pt x="13290" y="0"/>
                    <a:pt x="13397" y="0"/>
                    <a:pt x="13491" y="0"/>
                  </a:cubicBezTo>
                  <a:cubicBezTo>
                    <a:pt x="13586" y="0"/>
                    <a:pt x="13668" y="0"/>
                    <a:pt x="13761" y="0"/>
                  </a:cubicBezTo>
                  <a:cubicBezTo>
                    <a:pt x="13853" y="0"/>
                    <a:pt x="13955" y="0"/>
                    <a:pt x="14058" y="0"/>
                  </a:cubicBezTo>
                  <a:cubicBezTo>
                    <a:pt x="14160" y="0"/>
                    <a:pt x="14262" y="0"/>
                    <a:pt x="14402" y="56"/>
                  </a:cubicBezTo>
                  <a:cubicBezTo>
                    <a:pt x="14542" y="113"/>
                    <a:pt x="14719" y="225"/>
                    <a:pt x="14862" y="394"/>
                  </a:cubicBezTo>
                  <a:cubicBezTo>
                    <a:pt x="15006" y="562"/>
                    <a:pt x="15116" y="787"/>
                    <a:pt x="15212" y="956"/>
                  </a:cubicBezTo>
                  <a:cubicBezTo>
                    <a:pt x="15309" y="1125"/>
                    <a:pt x="15391" y="1238"/>
                    <a:pt x="15482" y="1406"/>
                  </a:cubicBezTo>
                  <a:cubicBezTo>
                    <a:pt x="15572" y="1575"/>
                    <a:pt x="15671" y="1800"/>
                    <a:pt x="15767" y="1969"/>
                  </a:cubicBezTo>
                  <a:cubicBezTo>
                    <a:pt x="15864" y="2138"/>
                    <a:pt x="15958" y="2250"/>
                    <a:pt x="16092" y="2531"/>
                  </a:cubicBezTo>
                  <a:cubicBezTo>
                    <a:pt x="16226" y="2812"/>
                    <a:pt x="16399" y="3263"/>
                    <a:pt x="16572" y="3656"/>
                  </a:cubicBezTo>
                  <a:cubicBezTo>
                    <a:pt x="16745" y="4050"/>
                    <a:pt x="16918" y="4388"/>
                    <a:pt x="17050" y="4669"/>
                  </a:cubicBezTo>
                  <a:cubicBezTo>
                    <a:pt x="17182" y="4950"/>
                    <a:pt x="17272" y="5175"/>
                    <a:pt x="17404" y="5400"/>
                  </a:cubicBezTo>
                  <a:cubicBezTo>
                    <a:pt x="17536" y="5625"/>
                    <a:pt x="17709" y="5850"/>
                    <a:pt x="17880" y="6131"/>
                  </a:cubicBezTo>
                  <a:cubicBezTo>
                    <a:pt x="18051" y="6412"/>
                    <a:pt x="18220" y="6750"/>
                    <a:pt x="18388" y="6975"/>
                  </a:cubicBezTo>
                  <a:cubicBezTo>
                    <a:pt x="18555" y="7200"/>
                    <a:pt x="18720" y="7312"/>
                    <a:pt x="18881" y="7481"/>
                  </a:cubicBezTo>
                  <a:cubicBezTo>
                    <a:pt x="19043" y="7650"/>
                    <a:pt x="19200" y="7875"/>
                    <a:pt x="19357" y="8044"/>
                  </a:cubicBezTo>
                  <a:cubicBezTo>
                    <a:pt x="19515" y="8213"/>
                    <a:pt x="19672" y="8325"/>
                    <a:pt x="19820" y="8550"/>
                  </a:cubicBezTo>
                  <a:cubicBezTo>
                    <a:pt x="19967" y="8775"/>
                    <a:pt x="20105" y="9112"/>
                    <a:pt x="20274" y="9563"/>
                  </a:cubicBezTo>
                  <a:cubicBezTo>
                    <a:pt x="20443" y="10012"/>
                    <a:pt x="20644" y="10575"/>
                    <a:pt x="20841" y="11194"/>
                  </a:cubicBezTo>
                  <a:cubicBezTo>
                    <a:pt x="21037" y="11812"/>
                    <a:pt x="21230" y="12488"/>
                    <a:pt x="21356" y="12994"/>
                  </a:cubicBezTo>
                  <a:cubicBezTo>
                    <a:pt x="21482" y="13500"/>
                    <a:pt x="21541" y="13838"/>
                    <a:pt x="21600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200150" y="3018469"/>
              <a:ext cx="38100" cy="35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492"/>
                  </a:moveTo>
                  <a:cubicBezTo>
                    <a:pt x="1200" y="1355"/>
                    <a:pt x="2400" y="218"/>
                    <a:pt x="3000" y="28"/>
                  </a:cubicBezTo>
                  <a:cubicBezTo>
                    <a:pt x="3600" y="-161"/>
                    <a:pt x="3600" y="597"/>
                    <a:pt x="4800" y="2681"/>
                  </a:cubicBezTo>
                  <a:cubicBezTo>
                    <a:pt x="6000" y="4765"/>
                    <a:pt x="8400" y="8176"/>
                    <a:pt x="9600" y="11271"/>
                  </a:cubicBezTo>
                  <a:cubicBezTo>
                    <a:pt x="10800" y="14365"/>
                    <a:pt x="10800" y="17144"/>
                    <a:pt x="10800" y="18913"/>
                  </a:cubicBezTo>
                  <a:cubicBezTo>
                    <a:pt x="10800" y="20681"/>
                    <a:pt x="10800" y="21439"/>
                    <a:pt x="11400" y="21376"/>
                  </a:cubicBezTo>
                  <a:cubicBezTo>
                    <a:pt x="12000" y="21313"/>
                    <a:pt x="13200" y="20428"/>
                    <a:pt x="15000" y="19860"/>
                  </a:cubicBezTo>
                  <a:cubicBezTo>
                    <a:pt x="16800" y="19292"/>
                    <a:pt x="19200" y="19039"/>
                    <a:pt x="21600" y="18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217083" y="3022114"/>
              <a:ext cx="1608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7" y="2186"/>
                    <a:pt x="19895" y="4371"/>
                    <a:pt x="16768" y="6493"/>
                  </a:cubicBezTo>
                  <a:cubicBezTo>
                    <a:pt x="13642" y="8614"/>
                    <a:pt x="8242" y="10671"/>
                    <a:pt x="4832" y="11829"/>
                  </a:cubicBezTo>
                  <a:cubicBezTo>
                    <a:pt x="1421" y="12986"/>
                    <a:pt x="0" y="13243"/>
                    <a:pt x="0" y="13564"/>
                  </a:cubicBezTo>
                  <a:cubicBezTo>
                    <a:pt x="0" y="13886"/>
                    <a:pt x="1421" y="14271"/>
                    <a:pt x="4547" y="15429"/>
                  </a:cubicBezTo>
                  <a:cubicBezTo>
                    <a:pt x="7674" y="16586"/>
                    <a:pt x="12505" y="18514"/>
                    <a:pt x="15632" y="19671"/>
                  </a:cubicBezTo>
                  <a:cubicBezTo>
                    <a:pt x="18758" y="20829"/>
                    <a:pt x="20179" y="212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548180" y="3226597"/>
              <a:ext cx="113803" cy="15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83" fill="norm" stroke="1" extrusionOk="0">
                  <a:moveTo>
                    <a:pt x="8473" y="672"/>
                  </a:moveTo>
                  <a:cubicBezTo>
                    <a:pt x="6509" y="952"/>
                    <a:pt x="4546" y="1233"/>
                    <a:pt x="2975" y="3056"/>
                  </a:cubicBezTo>
                  <a:cubicBezTo>
                    <a:pt x="1404" y="4879"/>
                    <a:pt x="226" y="8246"/>
                    <a:pt x="29" y="11472"/>
                  </a:cubicBezTo>
                  <a:cubicBezTo>
                    <a:pt x="-167" y="14698"/>
                    <a:pt x="618" y="17783"/>
                    <a:pt x="1993" y="19466"/>
                  </a:cubicBezTo>
                  <a:cubicBezTo>
                    <a:pt x="3368" y="21149"/>
                    <a:pt x="5331" y="21430"/>
                    <a:pt x="8277" y="21009"/>
                  </a:cubicBezTo>
                  <a:cubicBezTo>
                    <a:pt x="11222" y="20588"/>
                    <a:pt x="15149" y="19466"/>
                    <a:pt x="17702" y="16381"/>
                  </a:cubicBezTo>
                  <a:cubicBezTo>
                    <a:pt x="20255" y="13295"/>
                    <a:pt x="21433" y="8246"/>
                    <a:pt x="21040" y="5160"/>
                  </a:cubicBezTo>
                  <a:cubicBezTo>
                    <a:pt x="20648" y="2074"/>
                    <a:pt x="18684" y="952"/>
                    <a:pt x="16720" y="391"/>
                  </a:cubicBezTo>
                  <a:cubicBezTo>
                    <a:pt x="14757" y="-170"/>
                    <a:pt x="12793" y="-170"/>
                    <a:pt x="11222" y="672"/>
                  </a:cubicBezTo>
                  <a:cubicBezTo>
                    <a:pt x="9651" y="1513"/>
                    <a:pt x="8473" y="3196"/>
                    <a:pt x="7295" y="4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743281" y="3022114"/>
              <a:ext cx="34719" cy="37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55" fill="norm" stroke="1" extrusionOk="0">
                  <a:moveTo>
                    <a:pt x="9406" y="0"/>
                  </a:moveTo>
                  <a:cubicBezTo>
                    <a:pt x="6865" y="3314"/>
                    <a:pt x="4323" y="6627"/>
                    <a:pt x="2417" y="9880"/>
                  </a:cubicBezTo>
                  <a:cubicBezTo>
                    <a:pt x="512" y="13132"/>
                    <a:pt x="-759" y="16323"/>
                    <a:pt x="512" y="18348"/>
                  </a:cubicBezTo>
                  <a:cubicBezTo>
                    <a:pt x="1782" y="20373"/>
                    <a:pt x="5594" y="21232"/>
                    <a:pt x="9406" y="21416"/>
                  </a:cubicBezTo>
                  <a:cubicBezTo>
                    <a:pt x="13217" y="21600"/>
                    <a:pt x="17029" y="21109"/>
                    <a:pt x="20841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861344" y="3207911"/>
              <a:ext cx="181240" cy="13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45" fill="norm" stroke="1" extrusionOk="0">
                  <a:moveTo>
                    <a:pt x="659" y="3672"/>
                  </a:moveTo>
                  <a:cubicBezTo>
                    <a:pt x="659" y="2036"/>
                    <a:pt x="659" y="400"/>
                    <a:pt x="911" y="563"/>
                  </a:cubicBezTo>
                  <a:cubicBezTo>
                    <a:pt x="1162" y="727"/>
                    <a:pt x="1664" y="2690"/>
                    <a:pt x="1790" y="5636"/>
                  </a:cubicBezTo>
                  <a:cubicBezTo>
                    <a:pt x="1915" y="8581"/>
                    <a:pt x="1664" y="12509"/>
                    <a:pt x="1287" y="15290"/>
                  </a:cubicBezTo>
                  <a:cubicBezTo>
                    <a:pt x="911" y="18072"/>
                    <a:pt x="408" y="19709"/>
                    <a:pt x="157" y="19545"/>
                  </a:cubicBezTo>
                  <a:cubicBezTo>
                    <a:pt x="-94" y="19381"/>
                    <a:pt x="-94" y="17418"/>
                    <a:pt x="534" y="14636"/>
                  </a:cubicBezTo>
                  <a:cubicBezTo>
                    <a:pt x="1162" y="11854"/>
                    <a:pt x="2418" y="8254"/>
                    <a:pt x="3422" y="5800"/>
                  </a:cubicBezTo>
                  <a:cubicBezTo>
                    <a:pt x="4427" y="3345"/>
                    <a:pt x="5180" y="2036"/>
                    <a:pt x="5934" y="2363"/>
                  </a:cubicBezTo>
                  <a:cubicBezTo>
                    <a:pt x="6687" y="2690"/>
                    <a:pt x="7441" y="4654"/>
                    <a:pt x="7943" y="7109"/>
                  </a:cubicBezTo>
                  <a:cubicBezTo>
                    <a:pt x="8446" y="9563"/>
                    <a:pt x="8697" y="12509"/>
                    <a:pt x="9325" y="13163"/>
                  </a:cubicBezTo>
                  <a:cubicBezTo>
                    <a:pt x="9953" y="13818"/>
                    <a:pt x="10957" y="12181"/>
                    <a:pt x="11962" y="10218"/>
                  </a:cubicBezTo>
                  <a:cubicBezTo>
                    <a:pt x="12966" y="8254"/>
                    <a:pt x="13971" y="5963"/>
                    <a:pt x="14850" y="4163"/>
                  </a:cubicBezTo>
                  <a:cubicBezTo>
                    <a:pt x="15729" y="2363"/>
                    <a:pt x="16483" y="1054"/>
                    <a:pt x="17487" y="400"/>
                  </a:cubicBezTo>
                  <a:cubicBezTo>
                    <a:pt x="18492" y="-255"/>
                    <a:pt x="19748" y="-255"/>
                    <a:pt x="20501" y="1545"/>
                  </a:cubicBezTo>
                  <a:cubicBezTo>
                    <a:pt x="21255" y="3345"/>
                    <a:pt x="21506" y="6945"/>
                    <a:pt x="21506" y="10545"/>
                  </a:cubicBezTo>
                  <a:cubicBezTo>
                    <a:pt x="21506" y="14145"/>
                    <a:pt x="21255" y="17745"/>
                    <a:pt x="21004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134394" y="3195293"/>
              <a:ext cx="76929" cy="15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931" fill="norm" stroke="1" extrusionOk="0">
                  <a:moveTo>
                    <a:pt x="13429" y="6589"/>
                  </a:moveTo>
                  <a:cubicBezTo>
                    <a:pt x="11724" y="5452"/>
                    <a:pt x="10019" y="4315"/>
                    <a:pt x="8313" y="4315"/>
                  </a:cubicBezTo>
                  <a:cubicBezTo>
                    <a:pt x="6608" y="4315"/>
                    <a:pt x="4903" y="5452"/>
                    <a:pt x="3482" y="7584"/>
                  </a:cubicBezTo>
                  <a:cubicBezTo>
                    <a:pt x="2061" y="9715"/>
                    <a:pt x="924" y="12842"/>
                    <a:pt x="355" y="15115"/>
                  </a:cubicBezTo>
                  <a:cubicBezTo>
                    <a:pt x="-213" y="17389"/>
                    <a:pt x="-213" y="18810"/>
                    <a:pt x="1208" y="19805"/>
                  </a:cubicBezTo>
                  <a:cubicBezTo>
                    <a:pt x="2629" y="20800"/>
                    <a:pt x="5471" y="21368"/>
                    <a:pt x="9166" y="20515"/>
                  </a:cubicBezTo>
                  <a:cubicBezTo>
                    <a:pt x="12861" y="19663"/>
                    <a:pt x="17408" y="17389"/>
                    <a:pt x="19398" y="13979"/>
                  </a:cubicBezTo>
                  <a:cubicBezTo>
                    <a:pt x="21387" y="10568"/>
                    <a:pt x="20819" y="6021"/>
                    <a:pt x="19113" y="3321"/>
                  </a:cubicBezTo>
                  <a:cubicBezTo>
                    <a:pt x="17408" y="621"/>
                    <a:pt x="14566" y="-232"/>
                    <a:pt x="13429" y="52"/>
                  </a:cubicBezTo>
                  <a:cubicBezTo>
                    <a:pt x="12292" y="336"/>
                    <a:pt x="12861" y="1757"/>
                    <a:pt x="13429" y="3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502908" y="3149925"/>
              <a:ext cx="178733" cy="45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20" fill="norm" stroke="1" extrusionOk="0">
                  <a:moveTo>
                    <a:pt x="11936" y="1746"/>
                  </a:moveTo>
                  <a:cubicBezTo>
                    <a:pt x="11685" y="1250"/>
                    <a:pt x="11433" y="755"/>
                    <a:pt x="10680" y="408"/>
                  </a:cubicBezTo>
                  <a:cubicBezTo>
                    <a:pt x="9927" y="61"/>
                    <a:pt x="8671" y="-137"/>
                    <a:pt x="7164" y="111"/>
                  </a:cubicBezTo>
                  <a:cubicBezTo>
                    <a:pt x="5657" y="358"/>
                    <a:pt x="3899" y="1052"/>
                    <a:pt x="2643" y="1894"/>
                  </a:cubicBezTo>
                  <a:cubicBezTo>
                    <a:pt x="1387" y="2736"/>
                    <a:pt x="633" y="3727"/>
                    <a:pt x="257" y="4470"/>
                  </a:cubicBezTo>
                  <a:cubicBezTo>
                    <a:pt x="-120" y="5213"/>
                    <a:pt x="-120" y="5709"/>
                    <a:pt x="508" y="6056"/>
                  </a:cubicBezTo>
                  <a:cubicBezTo>
                    <a:pt x="1136" y="6402"/>
                    <a:pt x="2392" y="6601"/>
                    <a:pt x="4401" y="6006"/>
                  </a:cubicBezTo>
                  <a:cubicBezTo>
                    <a:pt x="6410" y="5412"/>
                    <a:pt x="9173" y="4024"/>
                    <a:pt x="11057" y="2984"/>
                  </a:cubicBezTo>
                  <a:cubicBezTo>
                    <a:pt x="12940" y="1944"/>
                    <a:pt x="13945" y="1250"/>
                    <a:pt x="14322" y="1250"/>
                  </a:cubicBezTo>
                  <a:cubicBezTo>
                    <a:pt x="14699" y="1250"/>
                    <a:pt x="14447" y="1944"/>
                    <a:pt x="14824" y="3826"/>
                  </a:cubicBezTo>
                  <a:cubicBezTo>
                    <a:pt x="15201" y="5709"/>
                    <a:pt x="16206" y="8780"/>
                    <a:pt x="17461" y="11357"/>
                  </a:cubicBezTo>
                  <a:cubicBezTo>
                    <a:pt x="18717" y="13933"/>
                    <a:pt x="20224" y="16013"/>
                    <a:pt x="20852" y="17549"/>
                  </a:cubicBezTo>
                  <a:cubicBezTo>
                    <a:pt x="21480" y="19085"/>
                    <a:pt x="21229" y="20076"/>
                    <a:pt x="20475" y="20670"/>
                  </a:cubicBezTo>
                  <a:cubicBezTo>
                    <a:pt x="19722" y="21265"/>
                    <a:pt x="18466" y="21463"/>
                    <a:pt x="16959" y="21215"/>
                  </a:cubicBezTo>
                  <a:cubicBezTo>
                    <a:pt x="15452" y="20968"/>
                    <a:pt x="13694" y="20274"/>
                    <a:pt x="12313" y="19035"/>
                  </a:cubicBezTo>
                  <a:cubicBezTo>
                    <a:pt x="10931" y="17797"/>
                    <a:pt x="9927" y="16013"/>
                    <a:pt x="9675" y="14973"/>
                  </a:cubicBezTo>
                  <a:cubicBezTo>
                    <a:pt x="9424" y="13933"/>
                    <a:pt x="9927" y="13635"/>
                    <a:pt x="10429" y="13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762705" y="3180864"/>
              <a:ext cx="111825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331" fill="norm" stroke="1" extrusionOk="0">
                  <a:moveTo>
                    <a:pt x="14960" y="9391"/>
                  </a:moveTo>
                  <a:cubicBezTo>
                    <a:pt x="14960" y="7826"/>
                    <a:pt x="14960" y="6261"/>
                    <a:pt x="14381" y="4852"/>
                  </a:cubicBezTo>
                  <a:cubicBezTo>
                    <a:pt x="13802" y="3443"/>
                    <a:pt x="12645" y="2191"/>
                    <a:pt x="11102" y="2035"/>
                  </a:cubicBezTo>
                  <a:cubicBezTo>
                    <a:pt x="9560" y="1878"/>
                    <a:pt x="7631" y="2817"/>
                    <a:pt x="5510" y="5478"/>
                  </a:cubicBezTo>
                  <a:cubicBezTo>
                    <a:pt x="3388" y="8139"/>
                    <a:pt x="1074" y="12522"/>
                    <a:pt x="302" y="15496"/>
                  </a:cubicBezTo>
                  <a:cubicBezTo>
                    <a:pt x="-469" y="18470"/>
                    <a:pt x="302" y="20035"/>
                    <a:pt x="1845" y="20817"/>
                  </a:cubicBezTo>
                  <a:cubicBezTo>
                    <a:pt x="3388" y="21600"/>
                    <a:pt x="5702" y="21600"/>
                    <a:pt x="9174" y="20035"/>
                  </a:cubicBezTo>
                  <a:cubicBezTo>
                    <a:pt x="12645" y="18470"/>
                    <a:pt x="17274" y="15339"/>
                    <a:pt x="19202" y="12209"/>
                  </a:cubicBezTo>
                  <a:cubicBezTo>
                    <a:pt x="21131" y="9078"/>
                    <a:pt x="20360" y="5948"/>
                    <a:pt x="19202" y="3913"/>
                  </a:cubicBezTo>
                  <a:cubicBezTo>
                    <a:pt x="18045" y="1878"/>
                    <a:pt x="16502" y="939"/>
                    <a:pt x="149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041650" y="3142764"/>
              <a:ext cx="203200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320"/>
                  </a:moveTo>
                  <a:cubicBezTo>
                    <a:pt x="225" y="2880"/>
                    <a:pt x="450" y="1440"/>
                    <a:pt x="1238" y="960"/>
                  </a:cubicBezTo>
                  <a:cubicBezTo>
                    <a:pt x="2025" y="480"/>
                    <a:pt x="3375" y="960"/>
                    <a:pt x="4837" y="3000"/>
                  </a:cubicBezTo>
                  <a:cubicBezTo>
                    <a:pt x="6300" y="5040"/>
                    <a:pt x="7875" y="8640"/>
                    <a:pt x="8775" y="11760"/>
                  </a:cubicBezTo>
                  <a:cubicBezTo>
                    <a:pt x="9675" y="14880"/>
                    <a:pt x="9900" y="17520"/>
                    <a:pt x="9450" y="19200"/>
                  </a:cubicBezTo>
                  <a:cubicBezTo>
                    <a:pt x="9000" y="20880"/>
                    <a:pt x="7875" y="21600"/>
                    <a:pt x="6975" y="21480"/>
                  </a:cubicBezTo>
                  <a:cubicBezTo>
                    <a:pt x="6075" y="21360"/>
                    <a:pt x="5400" y="20400"/>
                    <a:pt x="5062" y="18360"/>
                  </a:cubicBezTo>
                  <a:cubicBezTo>
                    <a:pt x="4725" y="16320"/>
                    <a:pt x="4725" y="13200"/>
                    <a:pt x="7538" y="9960"/>
                  </a:cubicBezTo>
                  <a:cubicBezTo>
                    <a:pt x="10350" y="6720"/>
                    <a:pt x="15975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246866" y="3158820"/>
              <a:ext cx="126182" cy="10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829" fill="norm" stroke="1" extrusionOk="0">
                  <a:moveTo>
                    <a:pt x="11165" y="599"/>
                  </a:moveTo>
                  <a:cubicBezTo>
                    <a:pt x="9423" y="176"/>
                    <a:pt x="7681" y="-248"/>
                    <a:pt x="5765" y="176"/>
                  </a:cubicBezTo>
                  <a:cubicBezTo>
                    <a:pt x="3849" y="599"/>
                    <a:pt x="1758" y="1870"/>
                    <a:pt x="713" y="4834"/>
                  </a:cubicBezTo>
                  <a:cubicBezTo>
                    <a:pt x="-332" y="7799"/>
                    <a:pt x="-332" y="12458"/>
                    <a:pt x="1410" y="15846"/>
                  </a:cubicBezTo>
                  <a:cubicBezTo>
                    <a:pt x="3152" y="19234"/>
                    <a:pt x="6636" y="21352"/>
                    <a:pt x="10294" y="20717"/>
                  </a:cubicBezTo>
                  <a:cubicBezTo>
                    <a:pt x="13952" y="20081"/>
                    <a:pt x="17784" y="16693"/>
                    <a:pt x="19526" y="13728"/>
                  </a:cubicBezTo>
                  <a:cubicBezTo>
                    <a:pt x="21268" y="10764"/>
                    <a:pt x="20920" y="8223"/>
                    <a:pt x="20049" y="7799"/>
                  </a:cubicBezTo>
                  <a:cubicBezTo>
                    <a:pt x="19178" y="7376"/>
                    <a:pt x="17784" y="9070"/>
                    <a:pt x="16391" y="10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435350" y="3117364"/>
              <a:ext cx="190500" cy="18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979"/>
                  </a:moveTo>
                  <a:cubicBezTo>
                    <a:pt x="1200" y="7200"/>
                    <a:pt x="2400" y="11421"/>
                    <a:pt x="3360" y="14276"/>
                  </a:cubicBezTo>
                  <a:cubicBezTo>
                    <a:pt x="4320" y="17131"/>
                    <a:pt x="5040" y="18621"/>
                    <a:pt x="5880" y="19738"/>
                  </a:cubicBezTo>
                  <a:cubicBezTo>
                    <a:pt x="6720" y="20855"/>
                    <a:pt x="7680" y="21600"/>
                    <a:pt x="8520" y="21228"/>
                  </a:cubicBezTo>
                  <a:cubicBezTo>
                    <a:pt x="9360" y="20855"/>
                    <a:pt x="10080" y="19366"/>
                    <a:pt x="12240" y="15641"/>
                  </a:cubicBezTo>
                  <a:cubicBezTo>
                    <a:pt x="14400" y="11917"/>
                    <a:pt x="18000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076700" y="3177870"/>
              <a:ext cx="196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77" y="11918"/>
                    <a:pt x="9755" y="3818"/>
                    <a:pt x="13355" y="1118"/>
                  </a:cubicBezTo>
                  <a:cubicBezTo>
                    <a:pt x="16955" y="-1582"/>
                    <a:pt x="1927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381848" y="2895317"/>
              <a:ext cx="172902" cy="38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70" fill="norm" stroke="1" extrusionOk="0">
                  <a:moveTo>
                    <a:pt x="19549" y="4518"/>
                  </a:moveTo>
                  <a:cubicBezTo>
                    <a:pt x="19800" y="3938"/>
                    <a:pt x="20052" y="3357"/>
                    <a:pt x="20177" y="2602"/>
                  </a:cubicBezTo>
                  <a:cubicBezTo>
                    <a:pt x="20303" y="1847"/>
                    <a:pt x="20303" y="918"/>
                    <a:pt x="18670" y="396"/>
                  </a:cubicBezTo>
                  <a:cubicBezTo>
                    <a:pt x="17038" y="-127"/>
                    <a:pt x="13772" y="-243"/>
                    <a:pt x="10131" y="744"/>
                  </a:cubicBezTo>
                  <a:cubicBezTo>
                    <a:pt x="6489" y="1731"/>
                    <a:pt x="2470" y="3822"/>
                    <a:pt x="838" y="5738"/>
                  </a:cubicBezTo>
                  <a:cubicBezTo>
                    <a:pt x="-795" y="7654"/>
                    <a:pt x="-42" y="9396"/>
                    <a:pt x="3098" y="11312"/>
                  </a:cubicBezTo>
                  <a:cubicBezTo>
                    <a:pt x="6238" y="13228"/>
                    <a:pt x="11763" y="15318"/>
                    <a:pt x="15028" y="16596"/>
                  </a:cubicBezTo>
                  <a:cubicBezTo>
                    <a:pt x="18293" y="17873"/>
                    <a:pt x="19298" y="18338"/>
                    <a:pt x="19926" y="18918"/>
                  </a:cubicBezTo>
                  <a:cubicBezTo>
                    <a:pt x="20554" y="19499"/>
                    <a:pt x="20805" y="20196"/>
                    <a:pt x="20052" y="20660"/>
                  </a:cubicBezTo>
                  <a:cubicBezTo>
                    <a:pt x="19298" y="21125"/>
                    <a:pt x="17540" y="21357"/>
                    <a:pt x="15154" y="21241"/>
                  </a:cubicBezTo>
                  <a:cubicBezTo>
                    <a:pt x="12768" y="21125"/>
                    <a:pt x="9754" y="20660"/>
                    <a:pt x="7996" y="19963"/>
                  </a:cubicBezTo>
                  <a:cubicBezTo>
                    <a:pt x="6238" y="19267"/>
                    <a:pt x="5735" y="18338"/>
                    <a:pt x="5233" y="1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668227" y="3111014"/>
              <a:ext cx="212807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13" fill="norm" stroke="1" extrusionOk="0">
                  <a:moveTo>
                    <a:pt x="1184" y="0"/>
                  </a:moveTo>
                  <a:cubicBezTo>
                    <a:pt x="1184" y="5982"/>
                    <a:pt x="1184" y="11963"/>
                    <a:pt x="970" y="15785"/>
                  </a:cubicBezTo>
                  <a:cubicBezTo>
                    <a:pt x="756" y="19606"/>
                    <a:pt x="329" y="21268"/>
                    <a:pt x="115" y="21102"/>
                  </a:cubicBezTo>
                  <a:cubicBezTo>
                    <a:pt x="-99" y="20936"/>
                    <a:pt x="-99" y="18942"/>
                    <a:pt x="863" y="15619"/>
                  </a:cubicBezTo>
                  <a:cubicBezTo>
                    <a:pt x="1826" y="12296"/>
                    <a:pt x="3751" y="7643"/>
                    <a:pt x="5248" y="4985"/>
                  </a:cubicBezTo>
                  <a:cubicBezTo>
                    <a:pt x="6745" y="2326"/>
                    <a:pt x="7814" y="1662"/>
                    <a:pt x="8455" y="2659"/>
                  </a:cubicBezTo>
                  <a:cubicBezTo>
                    <a:pt x="9097" y="3656"/>
                    <a:pt x="9311" y="6314"/>
                    <a:pt x="9632" y="8474"/>
                  </a:cubicBezTo>
                  <a:cubicBezTo>
                    <a:pt x="9952" y="10634"/>
                    <a:pt x="10380" y="12296"/>
                    <a:pt x="11022" y="12296"/>
                  </a:cubicBezTo>
                  <a:cubicBezTo>
                    <a:pt x="11663" y="12296"/>
                    <a:pt x="12519" y="10634"/>
                    <a:pt x="13588" y="8474"/>
                  </a:cubicBezTo>
                  <a:cubicBezTo>
                    <a:pt x="14657" y="6314"/>
                    <a:pt x="15941" y="3656"/>
                    <a:pt x="17224" y="1994"/>
                  </a:cubicBezTo>
                  <a:cubicBezTo>
                    <a:pt x="18507" y="333"/>
                    <a:pt x="19790" y="-332"/>
                    <a:pt x="20539" y="166"/>
                  </a:cubicBezTo>
                  <a:cubicBezTo>
                    <a:pt x="21287" y="665"/>
                    <a:pt x="21501" y="2326"/>
                    <a:pt x="21501" y="4985"/>
                  </a:cubicBezTo>
                  <a:cubicBezTo>
                    <a:pt x="21501" y="7643"/>
                    <a:pt x="21287" y="11299"/>
                    <a:pt x="21073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959349" y="314276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984749" y="304751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041900" y="3022114"/>
              <a:ext cx="146050" cy="2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3703"/>
                  </a:moveTo>
                  <a:cubicBezTo>
                    <a:pt x="2817" y="5349"/>
                    <a:pt x="5635" y="6994"/>
                    <a:pt x="7670" y="9669"/>
                  </a:cubicBezTo>
                  <a:cubicBezTo>
                    <a:pt x="9704" y="12343"/>
                    <a:pt x="10957" y="16046"/>
                    <a:pt x="11113" y="18309"/>
                  </a:cubicBezTo>
                  <a:cubicBezTo>
                    <a:pt x="11270" y="20571"/>
                    <a:pt x="10330" y="21394"/>
                    <a:pt x="9235" y="21497"/>
                  </a:cubicBezTo>
                  <a:cubicBezTo>
                    <a:pt x="8139" y="21600"/>
                    <a:pt x="6887" y="20983"/>
                    <a:pt x="7043" y="18617"/>
                  </a:cubicBezTo>
                  <a:cubicBezTo>
                    <a:pt x="7200" y="16251"/>
                    <a:pt x="8765" y="12137"/>
                    <a:pt x="11426" y="8743"/>
                  </a:cubicBezTo>
                  <a:cubicBezTo>
                    <a:pt x="14087" y="5349"/>
                    <a:pt x="17843" y="26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213350" y="3053864"/>
              <a:ext cx="133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6133"/>
                    <a:pt x="2057" y="12267"/>
                    <a:pt x="2400" y="16133"/>
                  </a:cubicBezTo>
                  <a:cubicBezTo>
                    <a:pt x="2743" y="20000"/>
                    <a:pt x="2400" y="21600"/>
                    <a:pt x="2229" y="21200"/>
                  </a:cubicBezTo>
                  <a:cubicBezTo>
                    <a:pt x="2057" y="20800"/>
                    <a:pt x="2057" y="18400"/>
                    <a:pt x="3257" y="15333"/>
                  </a:cubicBezTo>
                  <a:cubicBezTo>
                    <a:pt x="4457" y="12267"/>
                    <a:pt x="6857" y="8533"/>
                    <a:pt x="8571" y="6133"/>
                  </a:cubicBezTo>
                  <a:cubicBezTo>
                    <a:pt x="10286" y="3733"/>
                    <a:pt x="11314" y="2667"/>
                    <a:pt x="12857" y="2000"/>
                  </a:cubicBezTo>
                  <a:cubicBezTo>
                    <a:pt x="14400" y="1333"/>
                    <a:pt x="16457" y="1067"/>
                    <a:pt x="17657" y="1733"/>
                  </a:cubicBezTo>
                  <a:cubicBezTo>
                    <a:pt x="18857" y="2400"/>
                    <a:pt x="19200" y="4000"/>
                    <a:pt x="19714" y="7467"/>
                  </a:cubicBezTo>
                  <a:cubicBezTo>
                    <a:pt x="20229" y="10933"/>
                    <a:pt x="20914" y="16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449583" y="3072914"/>
              <a:ext cx="103265" cy="1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334" fill="norm" stroke="1" extrusionOk="0">
                  <a:moveTo>
                    <a:pt x="12210" y="0"/>
                  </a:moveTo>
                  <a:cubicBezTo>
                    <a:pt x="8471" y="2304"/>
                    <a:pt x="4733" y="4608"/>
                    <a:pt x="2448" y="7488"/>
                  </a:cubicBezTo>
                  <a:cubicBezTo>
                    <a:pt x="164" y="10368"/>
                    <a:pt x="-667" y="13824"/>
                    <a:pt x="579" y="16272"/>
                  </a:cubicBezTo>
                  <a:cubicBezTo>
                    <a:pt x="1825" y="18720"/>
                    <a:pt x="5148" y="20160"/>
                    <a:pt x="8056" y="20880"/>
                  </a:cubicBezTo>
                  <a:cubicBezTo>
                    <a:pt x="10964" y="21600"/>
                    <a:pt x="13456" y="21600"/>
                    <a:pt x="15948" y="19872"/>
                  </a:cubicBezTo>
                  <a:cubicBezTo>
                    <a:pt x="18441" y="18144"/>
                    <a:pt x="20933" y="14688"/>
                    <a:pt x="20102" y="11808"/>
                  </a:cubicBezTo>
                  <a:cubicBezTo>
                    <a:pt x="19271" y="8928"/>
                    <a:pt x="15118" y="6624"/>
                    <a:pt x="10964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765800" y="3085614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728642" y="3034814"/>
              <a:ext cx="183209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79" y="6028"/>
                  </a:moveTo>
                  <a:cubicBezTo>
                    <a:pt x="634" y="5023"/>
                    <a:pt x="-111" y="4019"/>
                    <a:pt x="13" y="3893"/>
                  </a:cubicBezTo>
                  <a:cubicBezTo>
                    <a:pt x="137" y="3767"/>
                    <a:pt x="1130" y="4521"/>
                    <a:pt x="1751" y="6656"/>
                  </a:cubicBezTo>
                  <a:cubicBezTo>
                    <a:pt x="2372" y="8791"/>
                    <a:pt x="2620" y="12307"/>
                    <a:pt x="2868" y="14693"/>
                  </a:cubicBezTo>
                  <a:cubicBezTo>
                    <a:pt x="3117" y="17079"/>
                    <a:pt x="3365" y="18335"/>
                    <a:pt x="3861" y="19465"/>
                  </a:cubicBezTo>
                  <a:cubicBezTo>
                    <a:pt x="4358" y="20595"/>
                    <a:pt x="5103" y="21600"/>
                    <a:pt x="5972" y="21600"/>
                  </a:cubicBezTo>
                  <a:cubicBezTo>
                    <a:pt x="6841" y="21600"/>
                    <a:pt x="7834" y="20595"/>
                    <a:pt x="9199" y="17707"/>
                  </a:cubicBezTo>
                  <a:cubicBezTo>
                    <a:pt x="10565" y="14819"/>
                    <a:pt x="12303" y="10047"/>
                    <a:pt x="14413" y="6781"/>
                  </a:cubicBezTo>
                  <a:cubicBezTo>
                    <a:pt x="16523" y="3516"/>
                    <a:pt x="19006" y="1758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299200" y="2888505"/>
              <a:ext cx="12337" cy="38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7" fill="norm" stroke="1" extrusionOk="0">
                  <a:moveTo>
                    <a:pt x="10800" y="1775"/>
                  </a:moveTo>
                  <a:cubicBezTo>
                    <a:pt x="14400" y="954"/>
                    <a:pt x="18000" y="132"/>
                    <a:pt x="19800" y="14"/>
                  </a:cubicBezTo>
                  <a:cubicBezTo>
                    <a:pt x="21600" y="-103"/>
                    <a:pt x="21600" y="484"/>
                    <a:pt x="18000" y="2362"/>
                  </a:cubicBezTo>
                  <a:cubicBezTo>
                    <a:pt x="14400" y="4240"/>
                    <a:pt x="7200" y="7410"/>
                    <a:pt x="3600" y="10814"/>
                  </a:cubicBezTo>
                  <a:cubicBezTo>
                    <a:pt x="0" y="14219"/>
                    <a:pt x="0" y="17858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123101" y="2889706"/>
              <a:ext cx="347550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09" fill="norm" stroke="1" extrusionOk="0">
                  <a:moveTo>
                    <a:pt x="680" y="21309"/>
                  </a:moveTo>
                  <a:cubicBezTo>
                    <a:pt x="288" y="18036"/>
                    <a:pt x="-105" y="14764"/>
                    <a:pt x="26" y="12145"/>
                  </a:cubicBezTo>
                  <a:cubicBezTo>
                    <a:pt x="157" y="9527"/>
                    <a:pt x="811" y="7564"/>
                    <a:pt x="2971" y="5273"/>
                  </a:cubicBezTo>
                  <a:cubicBezTo>
                    <a:pt x="5131" y="2982"/>
                    <a:pt x="8797" y="364"/>
                    <a:pt x="12135" y="36"/>
                  </a:cubicBezTo>
                  <a:cubicBezTo>
                    <a:pt x="15473" y="-291"/>
                    <a:pt x="18484" y="1673"/>
                    <a:pt x="21495" y="3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480595" y="3054439"/>
              <a:ext cx="161506" cy="15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893" fill="norm" stroke="1" extrusionOk="0">
                  <a:moveTo>
                    <a:pt x="2022" y="14610"/>
                  </a:moveTo>
                  <a:cubicBezTo>
                    <a:pt x="4515" y="12306"/>
                    <a:pt x="7007" y="10002"/>
                    <a:pt x="8668" y="8274"/>
                  </a:cubicBezTo>
                  <a:cubicBezTo>
                    <a:pt x="10330" y="6546"/>
                    <a:pt x="11161" y="5394"/>
                    <a:pt x="11576" y="3954"/>
                  </a:cubicBezTo>
                  <a:cubicBezTo>
                    <a:pt x="11992" y="2514"/>
                    <a:pt x="11992" y="786"/>
                    <a:pt x="10884" y="210"/>
                  </a:cubicBezTo>
                  <a:cubicBezTo>
                    <a:pt x="9776" y="-366"/>
                    <a:pt x="7561" y="210"/>
                    <a:pt x="5345" y="2370"/>
                  </a:cubicBezTo>
                  <a:cubicBezTo>
                    <a:pt x="3130" y="4530"/>
                    <a:pt x="915" y="8274"/>
                    <a:pt x="222" y="11730"/>
                  </a:cubicBezTo>
                  <a:cubicBezTo>
                    <a:pt x="-470" y="15186"/>
                    <a:pt x="361" y="18354"/>
                    <a:pt x="4099" y="19794"/>
                  </a:cubicBezTo>
                  <a:cubicBezTo>
                    <a:pt x="7838" y="21234"/>
                    <a:pt x="14484" y="20946"/>
                    <a:pt x="21130" y="20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684062" y="3026212"/>
              <a:ext cx="56282" cy="22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13" fill="norm" stroke="1" extrusionOk="0">
                  <a:moveTo>
                    <a:pt x="19421" y="5613"/>
                  </a:moveTo>
                  <a:cubicBezTo>
                    <a:pt x="20193" y="4613"/>
                    <a:pt x="20964" y="3613"/>
                    <a:pt x="20193" y="2713"/>
                  </a:cubicBezTo>
                  <a:cubicBezTo>
                    <a:pt x="19421" y="1813"/>
                    <a:pt x="17107" y="1013"/>
                    <a:pt x="13635" y="513"/>
                  </a:cubicBezTo>
                  <a:cubicBezTo>
                    <a:pt x="10164" y="13"/>
                    <a:pt x="5535" y="-187"/>
                    <a:pt x="2835" y="213"/>
                  </a:cubicBezTo>
                  <a:cubicBezTo>
                    <a:pt x="135" y="613"/>
                    <a:pt x="-636" y="1613"/>
                    <a:pt x="521" y="3613"/>
                  </a:cubicBezTo>
                  <a:cubicBezTo>
                    <a:pt x="1678" y="5613"/>
                    <a:pt x="4764" y="8613"/>
                    <a:pt x="7850" y="11413"/>
                  </a:cubicBezTo>
                  <a:cubicBezTo>
                    <a:pt x="10935" y="14213"/>
                    <a:pt x="14021" y="16813"/>
                    <a:pt x="14793" y="18613"/>
                  </a:cubicBezTo>
                  <a:cubicBezTo>
                    <a:pt x="15564" y="20413"/>
                    <a:pt x="14021" y="21413"/>
                    <a:pt x="12864" y="21413"/>
                  </a:cubicBezTo>
                  <a:cubicBezTo>
                    <a:pt x="11707" y="21413"/>
                    <a:pt x="10935" y="20413"/>
                    <a:pt x="11321" y="19413"/>
                  </a:cubicBezTo>
                  <a:cubicBezTo>
                    <a:pt x="11707" y="18413"/>
                    <a:pt x="13250" y="17413"/>
                    <a:pt x="14793" y="16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886025" y="2818914"/>
              <a:ext cx="6722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18824" y="0"/>
                  </a:moveTo>
                  <a:cubicBezTo>
                    <a:pt x="18170" y="1800"/>
                    <a:pt x="17515" y="3600"/>
                    <a:pt x="14243" y="5850"/>
                  </a:cubicBezTo>
                  <a:cubicBezTo>
                    <a:pt x="10970" y="8100"/>
                    <a:pt x="5079" y="10800"/>
                    <a:pt x="2133" y="13219"/>
                  </a:cubicBezTo>
                  <a:cubicBezTo>
                    <a:pt x="-812" y="15637"/>
                    <a:pt x="-812" y="17775"/>
                    <a:pt x="2788" y="19125"/>
                  </a:cubicBezTo>
                  <a:cubicBezTo>
                    <a:pt x="6388" y="20475"/>
                    <a:pt x="13588" y="21037"/>
                    <a:pt x="207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838950" y="3053864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600"/>
                    <a:pt x="12400" y="9600"/>
                    <a:pt x="16000" y="6000"/>
                  </a:cubicBezTo>
                  <a:cubicBezTo>
                    <a:pt x="19600" y="2400"/>
                    <a:pt x="206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794136" y="2833741"/>
              <a:ext cx="156065" cy="39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29" fill="norm" stroke="1" extrusionOk="0">
                  <a:moveTo>
                    <a:pt x="21234" y="1608"/>
                  </a:moveTo>
                  <a:cubicBezTo>
                    <a:pt x="20370" y="1034"/>
                    <a:pt x="19506" y="459"/>
                    <a:pt x="17922" y="172"/>
                  </a:cubicBezTo>
                  <a:cubicBezTo>
                    <a:pt x="16338" y="-115"/>
                    <a:pt x="14034" y="-115"/>
                    <a:pt x="11442" y="747"/>
                  </a:cubicBezTo>
                  <a:cubicBezTo>
                    <a:pt x="8850" y="1608"/>
                    <a:pt x="5970" y="3332"/>
                    <a:pt x="3666" y="5917"/>
                  </a:cubicBezTo>
                  <a:cubicBezTo>
                    <a:pt x="1362" y="8502"/>
                    <a:pt x="-366" y="11949"/>
                    <a:pt x="66" y="14706"/>
                  </a:cubicBezTo>
                  <a:cubicBezTo>
                    <a:pt x="498" y="17464"/>
                    <a:pt x="3090" y="19532"/>
                    <a:pt x="6114" y="20508"/>
                  </a:cubicBezTo>
                  <a:cubicBezTo>
                    <a:pt x="9138" y="21485"/>
                    <a:pt x="12594" y="21370"/>
                    <a:pt x="1605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219793" y="2844314"/>
              <a:ext cx="98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40"/>
                    <a:pt x="2735" y="7879"/>
                    <a:pt x="575" y="11479"/>
                  </a:cubicBezTo>
                  <a:cubicBezTo>
                    <a:pt x="-1585" y="15079"/>
                    <a:pt x="2735" y="183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240691" y="2876064"/>
              <a:ext cx="18575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1299" y="0"/>
                  </a:moveTo>
                  <a:cubicBezTo>
                    <a:pt x="17173" y="2259"/>
                    <a:pt x="13047" y="4518"/>
                    <a:pt x="10135" y="5859"/>
                  </a:cubicBezTo>
                  <a:cubicBezTo>
                    <a:pt x="7223" y="7200"/>
                    <a:pt x="5524" y="7624"/>
                    <a:pt x="3946" y="7906"/>
                  </a:cubicBezTo>
                  <a:cubicBezTo>
                    <a:pt x="2369" y="8188"/>
                    <a:pt x="912" y="8329"/>
                    <a:pt x="306" y="8753"/>
                  </a:cubicBezTo>
                  <a:cubicBezTo>
                    <a:pt x="-301" y="9176"/>
                    <a:pt x="-58" y="9882"/>
                    <a:pt x="1519" y="10871"/>
                  </a:cubicBezTo>
                  <a:cubicBezTo>
                    <a:pt x="3097" y="11859"/>
                    <a:pt x="6009" y="13129"/>
                    <a:pt x="8679" y="14965"/>
                  </a:cubicBezTo>
                  <a:cubicBezTo>
                    <a:pt x="11348" y="16800"/>
                    <a:pt x="13775" y="19200"/>
                    <a:pt x="16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515350" y="3079264"/>
              <a:ext cx="120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769350" y="2882462"/>
              <a:ext cx="158750" cy="27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1960"/>
                  </a:moveTo>
                  <a:cubicBezTo>
                    <a:pt x="20736" y="1142"/>
                    <a:pt x="19872" y="324"/>
                    <a:pt x="16992" y="78"/>
                  </a:cubicBezTo>
                  <a:cubicBezTo>
                    <a:pt x="14112" y="-167"/>
                    <a:pt x="9216" y="160"/>
                    <a:pt x="6192" y="1142"/>
                  </a:cubicBezTo>
                  <a:cubicBezTo>
                    <a:pt x="3168" y="2124"/>
                    <a:pt x="2016" y="3760"/>
                    <a:pt x="3024" y="5806"/>
                  </a:cubicBezTo>
                  <a:cubicBezTo>
                    <a:pt x="4032" y="7851"/>
                    <a:pt x="7200" y="10306"/>
                    <a:pt x="9936" y="12269"/>
                  </a:cubicBezTo>
                  <a:cubicBezTo>
                    <a:pt x="12672" y="14233"/>
                    <a:pt x="14976" y="15706"/>
                    <a:pt x="16416" y="16851"/>
                  </a:cubicBezTo>
                  <a:cubicBezTo>
                    <a:pt x="17856" y="17997"/>
                    <a:pt x="18432" y="18815"/>
                    <a:pt x="18144" y="19469"/>
                  </a:cubicBezTo>
                  <a:cubicBezTo>
                    <a:pt x="17856" y="20124"/>
                    <a:pt x="16704" y="20615"/>
                    <a:pt x="14112" y="20942"/>
                  </a:cubicBezTo>
                  <a:cubicBezTo>
                    <a:pt x="11520" y="21269"/>
                    <a:pt x="7488" y="21433"/>
                    <a:pt x="4896" y="21269"/>
                  </a:cubicBezTo>
                  <a:cubicBezTo>
                    <a:pt x="2304" y="21106"/>
                    <a:pt x="1152" y="20615"/>
                    <a:pt x="0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488454" y="2780814"/>
              <a:ext cx="10004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7220" y="2400"/>
                    <a:pt x="13170" y="4800"/>
                    <a:pt x="9570" y="7964"/>
                  </a:cubicBezTo>
                  <a:cubicBezTo>
                    <a:pt x="5970" y="11127"/>
                    <a:pt x="2820" y="15055"/>
                    <a:pt x="1245" y="17345"/>
                  </a:cubicBezTo>
                  <a:cubicBezTo>
                    <a:pt x="-330" y="19636"/>
                    <a:pt x="-330" y="20291"/>
                    <a:pt x="795" y="20782"/>
                  </a:cubicBezTo>
                  <a:cubicBezTo>
                    <a:pt x="1920" y="21273"/>
                    <a:pt x="4170" y="21600"/>
                    <a:pt x="6195" y="21600"/>
                  </a:cubicBezTo>
                  <a:cubicBezTo>
                    <a:pt x="8220" y="21600"/>
                    <a:pt x="10020" y="21273"/>
                    <a:pt x="11820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444780" y="3003064"/>
              <a:ext cx="15642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16800"/>
                    <a:pt x="-317" y="12000"/>
                    <a:pt x="115" y="9000"/>
                  </a:cubicBezTo>
                  <a:cubicBezTo>
                    <a:pt x="547" y="6000"/>
                    <a:pt x="2275" y="4800"/>
                    <a:pt x="6019" y="3600"/>
                  </a:cubicBezTo>
                  <a:cubicBezTo>
                    <a:pt x="9763" y="2400"/>
                    <a:pt x="15523" y="1200"/>
                    <a:pt x="212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626600" y="2981811"/>
              <a:ext cx="258234" cy="21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431"/>
                  </a:moveTo>
                  <a:cubicBezTo>
                    <a:pt x="1770" y="3858"/>
                    <a:pt x="3541" y="4286"/>
                    <a:pt x="5046" y="4500"/>
                  </a:cubicBezTo>
                  <a:cubicBezTo>
                    <a:pt x="6551" y="4714"/>
                    <a:pt x="7790" y="4714"/>
                    <a:pt x="8675" y="4286"/>
                  </a:cubicBezTo>
                  <a:cubicBezTo>
                    <a:pt x="9561" y="3858"/>
                    <a:pt x="10092" y="3003"/>
                    <a:pt x="9826" y="2575"/>
                  </a:cubicBezTo>
                  <a:cubicBezTo>
                    <a:pt x="9561" y="2147"/>
                    <a:pt x="8498" y="2147"/>
                    <a:pt x="7082" y="2575"/>
                  </a:cubicBezTo>
                  <a:cubicBezTo>
                    <a:pt x="5666" y="3003"/>
                    <a:pt x="3895" y="3858"/>
                    <a:pt x="2567" y="5569"/>
                  </a:cubicBezTo>
                  <a:cubicBezTo>
                    <a:pt x="1239" y="7280"/>
                    <a:pt x="354" y="9846"/>
                    <a:pt x="1239" y="11878"/>
                  </a:cubicBezTo>
                  <a:cubicBezTo>
                    <a:pt x="2125" y="13910"/>
                    <a:pt x="4780" y="15407"/>
                    <a:pt x="7613" y="15514"/>
                  </a:cubicBezTo>
                  <a:cubicBezTo>
                    <a:pt x="10446" y="15621"/>
                    <a:pt x="13456" y="14338"/>
                    <a:pt x="15757" y="12092"/>
                  </a:cubicBezTo>
                  <a:cubicBezTo>
                    <a:pt x="18059" y="9846"/>
                    <a:pt x="19652" y="6639"/>
                    <a:pt x="20449" y="4500"/>
                  </a:cubicBezTo>
                  <a:cubicBezTo>
                    <a:pt x="21246" y="2361"/>
                    <a:pt x="21246" y="1292"/>
                    <a:pt x="20803" y="650"/>
                  </a:cubicBezTo>
                  <a:cubicBezTo>
                    <a:pt x="20361" y="9"/>
                    <a:pt x="19475" y="-205"/>
                    <a:pt x="18944" y="223"/>
                  </a:cubicBezTo>
                  <a:cubicBezTo>
                    <a:pt x="18413" y="650"/>
                    <a:pt x="18236" y="1720"/>
                    <a:pt x="18679" y="4072"/>
                  </a:cubicBezTo>
                  <a:cubicBezTo>
                    <a:pt x="19121" y="6425"/>
                    <a:pt x="20184" y="10060"/>
                    <a:pt x="20803" y="12627"/>
                  </a:cubicBezTo>
                  <a:cubicBezTo>
                    <a:pt x="21423" y="15193"/>
                    <a:pt x="21600" y="16690"/>
                    <a:pt x="21600" y="17973"/>
                  </a:cubicBezTo>
                  <a:cubicBezTo>
                    <a:pt x="21600" y="19256"/>
                    <a:pt x="21423" y="20326"/>
                    <a:pt x="20892" y="20860"/>
                  </a:cubicBezTo>
                  <a:cubicBezTo>
                    <a:pt x="20361" y="21395"/>
                    <a:pt x="19475" y="21395"/>
                    <a:pt x="18944" y="20646"/>
                  </a:cubicBezTo>
                  <a:cubicBezTo>
                    <a:pt x="18413" y="19898"/>
                    <a:pt x="18236" y="18401"/>
                    <a:pt x="18236" y="16583"/>
                  </a:cubicBezTo>
                  <a:cubicBezTo>
                    <a:pt x="18236" y="14765"/>
                    <a:pt x="18413" y="12627"/>
                    <a:pt x="18590" y="1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982199" y="2781997"/>
              <a:ext cx="101601" cy="39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4736"/>
                  </a:moveTo>
                  <a:cubicBezTo>
                    <a:pt x="2700" y="3479"/>
                    <a:pt x="5400" y="2222"/>
                    <a:pt x="8100" y="1308"/>
                  </a:cubicBezTo>
                  <a:cubicBezTo>
                    <a:pt x="10800" y="393"/>
                    <a:pt x="13500" y="-178"/>
                    <a:pt x="14850" y="51"/>
                  </a:cubicBezTo>
                  <a:cubicBezTo>
                    <a:pt x="16200" y="279"/>
                    <a:pt x="16200" y="1308"/>
                    <a:pt x="14625" y="3479"/>
                  </a:cubicBezTo>
                  <a:cubicBezTo>
                    <a:pt x="13050" y="5651"/>
                    <a:pt x="9900" y="8965"/>
                    <a:pt x="7875" y="11708"/>
                  </a:cubicBezTo>
                  <a:cubicBezTo>
                    <a:pt x="5850" y="14451"/>
                    <a:pt x="4950" y="16622"/>
                    <a:pt x="4500" y="17993"/>
                  </a:cubicBezTo>
                  <a:cubicBezTo>
                    <a:pt x="4050" y="19365"/>
                    <a:pt x="4050" y="19936"/>
                    <a:pt x="4950" y="20451"/>
                  </a:cubicBezTo>
                  <a:cubicBezTo>
                    <a:pt x="5850" y="20965"/>
                    <a:pt x="7650" y="21422"/>
                    <a:pt x="10350" y="21422"/>
                  </a:cubicBezTo>
                  <a:cubicBezTo>
                    <a:pt x="13050" y="21422"/>
                    <a:pt x="16650" y="20965"/>
                    <a:pt x="18675" y="20279"/>
                  </a:cubicBezTo>
                  <a:cubicBezTo>
                    <a:pt x="20700" y="19593"/>
                    <a:pt x="21150" y="18679"/>
                    <a:pt x="21600" y="17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926262" y="2971314"/>
              <a:ext cx="14483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6304" y="21600"/>
                  </a:moveTo>
                  <a:cubicBezTo>
                    <a:pt x="3526" y="17280"/>
                    <a:pt x="749" y="12960"/>
                    <a:pt x="132" y="10080"/>
                  </a:cubicBezTo>
                  <a:cubicBezTo>
                    <a:pt x="-485" y="7200"/>
                    <a:pt x="1058" y="5760"/>
                    <a:pt x="4915" y="4320"/>
                  </a:cubicBezTo>
                  <a:cubicBezTo>
                    <a:pt x="8772" y="2880"/>
                    <a:pt x="14944" y="1440"/>
                    <a:pt x="211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064749" y="2818914"/>
              <a:ext cx="19231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8313" y="0"/>
                  </a:moveTo>
                  <a:cubicBezTo>
                    <a:pt x="19487" y="2191"/>
                    <a:pt x="20661" y="4383"/>
                    <a:pt x="21130" y="6887"/>
                  </a:cubicBezTo>
                  <a:cubicBezTo>
                    <a:pt x="21600" y="9391"/>
                    <a:pt x="21365" y="12209"/>
                    <a:pt x="19135" y="14504"/>
                  </a:cubicBezTo>
                  <a:cubicBezTo>
                    <a:pt x="16904" y="16800"/>
                    <a:pt x="12678" y="18574"/>
                    <a:pt x="9157" y="19670"/>
                  </a:cubicBezTo>
                  <a:cubicBezTo>
                    <a:pt x="5635" y="20765"/>
                    <a:pt x="2817" y="211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117600" y="3326914"/>
              <a:ext cx="88011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624"/>
                    <a:pt x="0" y="19647"/>
                    <a:pt x="18" y="19037"/>
                  </a:cubicBezTo>
                  <a:cubicBezTo>
                    <a:pt x="36" y="18427"/>
                    <a:pt x="73" y="18183"/>
                    <a:pt x="166" y="17695"/>
                  </a:cubicBezTo>
                  <a:cubicBezTo>
                    <a:pt x="260" y="17207"/>
                    <a:pt x="410" y="16475"/>
                    <a:pt x="582" y="15925"/>
                  </a:cubicBezTo>
                  <a:cubicBezTo>
                    <a:pt x="753" y="15376"/>
                    <a:pt x="945" y="15010"/>
                    <a:pt x="1125" y="14705"/>
                  </a:cubicBezTo>
                  <a:cubicBezTo>
                    <a:pt x="1304" y="14400"/>
                    <a:pt x="1470" y="14156"/>
                    <a:pt x="1655" y="13912"/>
                  </a:cubicBezTo>
                  <a:cubicBezTo>
                    <a:pt x="1839" y="13668"/>
                    <a:pt x="2042" y="13424"/>
                    <a:pt x="2247" y="13241"/>
                  </a:cubicBezTo>
                  <a:cubicBezTo>
                    <a:pt x="2452" y="13058"/>
                    <a:pt x="2660" y="12936"/>
                    <a:pt x="2873" y="12692"/>
                  </a:cubicBezTo>
                  <a:cubicBezTo>
                    <a:pt x="3086" y="12447"/>
                    <a:pt x="3304" y="12081"/>
                    <a:pt x="3504" y="11776"/>
                  </a:cubicBezTo>
                  <a:cubicBezTo>
                    <a:pt x="3704" y="11471"/>
                    <a:pt x="3886" y="11227"/>
                    <a:pt x="4062" y="10983"/>
                  </a:cubicBezTo>
                  <a:cubicBezTo>
                    <a:pt x="4239" y="10739"/>
                    <a:pt x="4410" y="10495"/>
                    <a:pt x="4584" y="10251"/>
                  </a:cubicBezTo>
                  <a:cubicBezTo>
                    <a:pt x="4758" y="10007"/>
                    <a:pt x="4935" y="9763"/>
                    <a:pt x="5109" y="9580"/>
                  </a:cubicBezTo>
                  <a:cubicBezTo>
                    <a:pt x="5283" y="9397"/>
                    <a:pt x="5455" y="9275"/>
                    <a:pt x="5636" y="9092"/>
                  </a:cubicBezTo>
                  <a:cubicBezTo>
                    <a:pt x="5818" y="8908"/>
                    <a:pt x="6010" y="8664"/>
                    <a:pt x="6200" y="8359"/>
                  </a:cubicBezTo>
                  <a:cubicBezTo>
                    <a:pt x="6390" y="8054"/>
                    <a:pt x="6577" y="7688"/>
                    <a:pt x="6769" y="7322"/>
                  </a:cubicBezTo>
                  <a:cubicBezTo>
                    <a:pt x="6961" y="6956"/>
                    <a:pt x="7158" y="6590"/>
                    <a:pt x="7364" y="6224"/>
                  </a:cubicBezTo>
                  <a:cubicBezTo>
                    <a:pt x="7569" y="5858"/>
                    <a:pt x="7782" y="5492"/>
                    <a:pt x="8003" y="5064"/>
                  </a:cubicBezTo>
                  <a:cubicBezTo>
                    <a:pt x="8223" y="4637"/>
                    <a:pt x="8452" y="4149"/>
                    <a:pt x="8652" y="3783"/>
                  </a:cubicBezTo>
                  <a:cubicBezTo>
                    <a:pt x="8852" y="3417"/>
                    <a:pt x="9023" y="3173"/>
                    <a:pt x="9187" y="2929"/>
                  </a:cubicBezTo>
                  <a:cubicBezTo>
                    <a:pt x="9351" y="2685"/>
                    <a:pt x="9506" y="2441"/>
                    <a:pt x="9670" y="2136"/>
                  </a:cubicBezTo>
                  <a:cubicBezTo>
                    <a:pt x="9834" y="1831"/>
                    <a:pt x="10005" y="1464"/>
                    <a:pt x="10184" y="1159"/>
                  </a:cubicBezTo>
                  <a:cubicBezTo>
                    <a:pt x="10364" y="854"/>
                    <a:pt x="10551" y="610"/>
                    <a:pt x="10727" y="427"/>
                  </a:cubicBezTo>
                  <a:cubicBezTo>
                    <a:pt x="10904" y="244"/>
                    <a:pt x="11070" y="122"/>
                    <a:pt x="11249" y="61"/>
                  </a:cubicBezTo>
                  <a:cubicBezTo>
                    <a:pt x="11429" y="0"/>
                    <a:pt x="11621" y="0"/>
                    <a:pt x="11810" y="0"/>
                  </a:cubicBezTo>
                  <a:cubicBezTo>
                    <a:pt x="12000" y="0"/>
                    <a:pt x="12187" y="0"/>
                    <a:pt x="12369" y="0"/>
                  </a:cubicBezTo>
                  <a:cubicBezTo>
                    <a:pt x="12551" y="0"/>
                    <a:pt x="12727" y="0"/>
                    <a:pt x="12906" y="122"/>
                  </a:cubicBezTo>
                  <a:cubicBezTo>
                    <a:pt x="13086" y="244"/>
                    <a:pt x="13268" y="488"/>
                    <a:pt x="13457" y="793"/>
                  </a:cubicBezTo>
                  <a:cubicBezTo>
                    <a:pt x="13647" y="1098"/>
                    <a:pt x="13844" y="1464"/>
                    <a:pt x="14026" y="1769"/>
                  </a:cubicBezTo>
                  <a:cubicBezTo>
                    <a:pt x="14208" y="2075"/>
                    <a:pt x="14374" y="2319"/>
                    <a:pt x="14553" y="2624"/>
                  </a:cubicBezTo>
                  <a:cubicBezTo>
                    <a:pt x="14732" y="2929"/>
                    <a:pt x="14925" y="3295"/>
                    <a:pt x="15106" y="3539"/>
                  </a:cubicBezTo>
                  <a:cubicBezTo>
                    <a:pt x="15288" y="3783"/>
                    <a:pt x="15460" y="3905"/>
                    <a:pt x="15626" y="4027"/>
                  </a:cubicBezTo>
                  <a:cubicBezTo>
                    <a:pt x="15792" y="4149"/>
                    <a:pt x="15953" y="4271"/>
                    <a:pt x="16119" y="4393"/>
                  </a:cubicBezTo>
                  <a:cubicBezTo>
                    <a:pt x="16286" y="4515"/>
                    <a:pt x="16457" y="4637"/>
                    <a:pt x="16636" y="4698"/>
                  </a:cubicBezTo>
                  <a:cubicBezTo>
                    <a:pt x="16816" y="4759"/>
                    <a:pt x="17003" y="4759"/>
                    <a:pt x="17177" y="4759"/>
                  </a:cubicBezTo>
                  <a:cubicBezTo>
                    <a:pt x="17351" y="4759"/>
                    <a:pt x="17512" y="4759"/>
                    <a:pt x="17686" y="4759"/>
                  </a:cubicBezTo>
                  <a:cubicBezTo>
                    <a:pt x="17860" y="4759"/>
                    <a:pt x="18047" y="4759"/>
                    <a:pt x="18223" y="4759"/>
                  </a:cubicBezTo>
                  <a:cubicBezTo>
                    <a:pt x="18400" y="4759"/>
                    <a:pt x="18566" y="4759"/>
                    <a:pt x="18761" y="4820"/>
                  </a:cubicBezTo>
                  <a:cubicBezTo>
                    <a:pt x="18956" y="4881"/>
                    <a:pt x="19179" y="5003"/>
                    <a:pt x="19390" y="5247"/>
                  </a:cubicBezTo>
                  <a:cubicBezTo>
                    <a:pt x="19600" y="5492"/>
                    <a:pt x="19797" y="5858"/>
                    <a:pt x="20010" y="6285"/>
                  </a:cubicBezTo>
                  <a:cubicBezTo>
                    <a:pt x="20223" y="6712"/>
                    <a:pt x="20452" y="7200"/>
                    <a:pt x="20696" y="7749"/>
                  </a:cubicBezTo>
                  <a:cubicBezTo>
                    <a:pt x="20940" y="8298"/>
                    <a:pt x="21200" y="8908"/>
                    <a:pt x="21353" y="9336"/>
                  </a:cubicBezTo>
                  <a:cubicBezTo>
                    <a:pt x="21506" y="9763"/>
                    <a:pt x="21553" y="10007"/>
                    <a:pt x="21600" y="1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276350" y="3436981"/>
              <a:ext cx="8337550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" y="20997"/>
                    <a:pt x="230" y="20393"/>
                    <a:pt x="395" y="20152"/>
                  </a:cubicBezTo>
                  <a:cubicBezTo>
                    <a:pt x="559" y="19911"/>
                    <a:pt x="773" y="20031"/>
                    <a:pt x="987" y="20092"/>
                  </a:cubicBezTo>
                  <a:cubicBezTo>
                    <a:pt x="1201" y="20152"/>
                    <a:pt x="1415" y="20152"/>
                    <a:pt x="1618" y="20031"/>
                  </a:cubicBezTo>
                  <a:cubicBezTo>
                    <a:pt x="1821" y="19911"/>
                    <a:pt x="2012" y="19669"/>
                    <a:pt x="2218" y="19428"/>
                  </a:cubicBezTo>
                  <a:cubicBezTo>
                    <a:pt x="2424" y="19187"/>
                    <a:pt x="2643" y="18945"/>
                    <a:pt x="2871" y="18704"/>
                  </a:cubicBezTo>
                  <a:cubicBezTo>
                    <a:pt x="3098" y="18463"/>
                    <a:pt x="3334" y="18221"/>
                    <a:pt x="3548" y="18040"/>
                  </a:cubicBezTo>
                  <a:cubicBezTo>
                    <a:pt x="3762" y="17859"/>
                    <a:pt x="3954" y="17739"/>
                    <a:pt x="4154" y="17618"/>
                  </a:cubicBezTo>
                  <a:cubicBezTo>
                    <a:pt x="4354" y="17497"/>
                    <a:pt x="4562" y="17377"/>
                    <a:pt x="4782" y="17196"/>
                  </a:cubicBezTo>
                  <a:cubicBezTo>
                    <a:pt x="5001" y="17015"/>
                    <a:pt x="5231" y="16773"/>
                    <a:pt x="5426" y="16592"/>
                  </a:cubicBezTo>
                  <a:cubicBezTo>
                    <a:pt x="5621" y="16411"/>
                    <a:pt x="5780" y="16291"/>
                    <a:pt x="5947" y="16049"/>
                  </a:cubicBezTo>
                  <a:cubicBezTo>
                    <a:pt x="6114" y="15808"/>
                    <a:pt x="6290" y="15446"/>
                    <a:pt x="6465" y="15084"/>
                  </a:cubicBezTo>
                  <a:cubicBezTo>
                    <a:pt x="6641" y="14722"/>
                    <a:pt x="6816" y="14360"/>
                    <a:pt x="6997" y="13998"/>
                  </a:cubicBezTo>
                  <a:cubicBezTo>
                    <a:pt x="7178" y="13636"/>
                    <a:pt x="7365" y="13274"/>
                    <a:pt x="7556" y="12851"/>
                  </a:cubicBezTo>
                  <a:cubicBezTo>
                    <a:pt x="7748" y="12429"/>
                    <a:pt x="7946" y="11946"/>
                    <a:pt x="8143" y="11524"/>
                  </a:cubicBezTo>
                  <a:cubicBezTo>
                    <a:pt x="8341" y="11102"/>
                    <a:pt x="8538" y="10740"/>
                    <a:pt x="8735" y="10378"/>
                  </a:cubicBezTo>
                  <a:cubicBezTo>
                    <a:pt x="8933" y="10016"/>
                    <a:pt x="9130" y="9654"/>
                    <a:pt x="9336" y="9352"/>
                  </a:cubicBezTo>
                  <a:cubicBezTo>
                    <a:pt x="9542" y="9050"/>
                    <a:pt x="9755" y="8809"/>
                    <a:pt x="9966" y="8568"/>
                  </a:cubicBezTo>
                  <a:cubicBezTo>
                    <a:pt x="10178" y="8326"/>
                    <a:pt x="10386" y="8085"/>
                    <a:pt x="10603" y="7844"/>
                  </a:cubicBezTo>
                  <a:cubicBezTo>
                    <a:pt x="10819" y="7602"/>
                    <a:pt x="11044" y="7361"/>
                    <a:pt x="11263" y="7180"/>
                  </a:cubicBezTo>
                  <a:cubicBezTo>
                    <a:pt x="11483" y="6999"/>
                    <a:pt x="11697" y="6878"/>
                    <a:pt x="11913" y="6758"/>
                  </a:cubicBezTo>
                  <a:cubicBezTo>
                    <a:pt x="12130" y="6637"/>
                    <a:pt x="12349" y="6516"/>
                    <a:pt x="12566" y="6396"/>
                  </a:cubicBezTo>
                  <a:cubicBezTo>
                    <a:pt x="12782" y="6275"/>
                    <a:pt x="12996" y="6154"/>
                    <a:pt x="13216" y="6034"/>
                  </a:cubicBezTo>
                  <a:cubicBezTo>
                    <a:pt x="13435" y="5913"/>
                    <a:pt x="13660" y="5792"/>
                    <a:pt x="13882" y="5611"/>
                  </a:cubicBezTo>
                  <a:cubicBezTo>
                    <a:pt x="14104" y="5430"/>
                    <a:pt x="14323" y="5189"/>
                    <a:pt x="14548" y="4947"/>
                  </a:cubicBezTo>
                  <a:cubicBezTo>
                    <a:pt x="14773" y="4706"/>
                    <a:pt x="15003" y="4465"/>
                    <a:pt x="15228" y="4163"/>
                  </a:cubicBezTo>
                  <a:cubicBezTo>
                    <a:pt x="15453" y="3861"/>
                    <a:pt x="15672" y="3499"/>
                    <a:pt x="15897" y="3198"/>
                  </a:cubicBezTo>
                  <a:cubicBezTo>
                    <a:pt x="16122" y="2896"/>
                    <a:pt x="16352" y="2655"/>
                    <a:pt x="16572" y="2413"/>
                  </a:cubicBezTo>
                  <a:cubicBezTo>
                    <a:pt x="16791" y="2172"/>
                    <a:pt x="16999" y="1931"/>
                    <a:pt x="17210" y="1689"/>
                  </a:cubicBezTo>
                  <a:cubicBezTo>
                    <a:pt x="17421" y="1448"/>
                    <a:pt x="17635" y="1207"/>
                    <a:pt x="17835" y="965"/>
                  </a:cubicBezTo>
                  <a:cubicBezTo>
                    <a:pt x="18036" y="724"/>
                    <a:pt x="18222" y="483"/>
                    <a:pt x="18411" y="362"/>
                  </a:cubicBezTo>
                  <a:cubicBezTo>
                    <a:pt x="18600" y="241"/>
                    <a:pt x="18792" y="241"/>
                    <a:pt x="18982" y="181"/>
                  </a:cubicBezTo>
                  <a:cubicBezTo>
                    <a:pt x="19171" y="121"/>
                    <a:pt x="19357" y="0"/>
                    <a:pt x="19571" y="0"/>
                  </a:cubicBezTo>
                  <a:cubicBezTo>
                    <a:pt x="19785" y="0"/>
                    <a:pt x="20026" y="121"/>
                    <a:pt x="20298" y="483"/>
                  </a:cubicBezTo>
                  <a:cubicBezTo>
                    <a:pt x="20569" y="845"/>
                    <a:pt x="20871" y="1448"/>
                    <a:pt x="21093" y="1991"/>
                  </a:cubicBezTo>
                  <a:cubicBezTo>
                    <a:pt x="21315" y="2534"/>
                    <a:pt x="21457" y="3017"/>
                    <a:pt x="21600" y="3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448795" y="4061835"/>
              <a:ext cx="176805" cy="42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2" fill="norm" stroke="1" extrusionOk="0">
                  <a:moveTo>
                    <a:pt x="4454" y="10566"/>
                  </a:moveTo>
                  <a:cubicBezTo>
                    <a:pt x="3946" y="13001"/>
                    <a:pt x="3438" y="15437"/>
                    <a:pt x="3057" y="17078"/>
                  </a:cubicBezTo>
                  <a:cubicBezTo>
                    <a:pt x="2675" y="18719"/>
                    <a:pt x="2421" y="19566"/>
                    <a:pt x="2040" y="20254"/>
                  </a:cubicBezTo>
                  <a:cubicBezTo>
                    <a:pt x="1659" y="20943"/>
                    <a:pt x="1151" y="21472"/>
                    <a:pt x="642" y="21472"/>
                  </a:cubicBezTo>
                  <a:cubicBezTo>
                    <a:pt x="134" y="21472"/>
                    <a:pt x="-374" y="20943"/>
                    <a:pt x="388" y="18984"/>
                  </a:cubicBezTo>
                  <a:cubicBezTo>
                    <a:pt x="1151" y="17025"/>
                    <a:pt x="3184" y="13637"/>
                    <a:pt x="5344" y="10513"/>
                  </a:cubicBezTo>
                  <a:cubicBezTo>
                    <a:pt x="7504" y="7390"/>
                    <a:pt x="9791" y="4531"/>
                    <a:pt x="11697" y="2731"/>
                  </a:cubicBezTo>
                  <a:cubicBezTo>
                    <a:pt x="13602" y="931"/>
                    <a:pt x="15127" y="190"/>
                    <a:pt x="16271" y="31"/>
                  </a:cubicBezTo>
                  <a:cubicBezTo>
                    <a:pt x="17414" y="-128"/>
                    <a:pt x="18177" y="296"/>
                    <a:pt x="18939" y="1937"/>
                  </a:cubicBezTo>
                  <a:cubicBezTo>
                    <a:pt x="19701" y="3578"/>
                    <a:pt x="20464" y="6437"/>
                    <a:pt x="20845" y="9348"/>
                  </a:cubicBezTo>
                  <a:cubicBezTo>
                    <a:pt x="21226" y="12260"/>
                    <a:pt x="21226" y="15225"/>
                    <a:pt x="21226" y="18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473200" y="4254014"/>
              <a:ext cx="146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8831"/>
                    <a:pt x="1252" y="16062"/>
                    <a:pt x="4852" y="12462"/>
                  </a:cubicBezTo>
                  <a:cubicBezTo>
                    <a:pt x="8452" y="8862"/>
                    <a:pt x="15026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676400" y="4158764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739900" y="4114314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358"/>
                    <a:pt x="2880" y="10716"/>
                    <a:pt x="6480" y="14316"/>
                  </a:cubicBezTo>
                  <a:cubicBezTo>
                    <a:pt x="10080" y="17916"/>
                    <a:pt x="15840" y="19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791708" y="4286127"/>
              <a:ext cx="84977" cy="12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627" fill="norm" stroke="1" extrusionOk="0">
                  <a:moveTo>
                    <a:pt x="7651" y="1018"/>
                  </a:moveTo>
                  <a:cubicBezTo>
                    <a:pt x="5017" y="1738"/>
                    <a:pt x="2383" y="2458"/>
                    <a:pt x="1066" y="4078"/>
                  </a:cubicBezTo>
                  <a:cubicBezTo>
                    <a:pt x="-251" y="5698"/>
                    <a:pt x="-251" y="8218"/>
                    <a:pt x="539" y="11098"/>
                  </a:cubicBezTo>
                  <a:cubicBezTo>
                    <a:pt x="1329" y="13978"/>
                    <a:pt x="2910" y="17218"/>
                    <a:pt x="5017" y="19018"/>
                  </a:cubicBezTo>
                  <a:cubicBezTo>
                    <a:pt x="7125" y="20818"/>
                    <a:pt x="9759" y="21178"/>
                    <a:pt x="12393" y="19738"/>
                  </a:cubicBezTo>
                  <a:cubicBezTo>
                    <a:pt x="15027" y="18298"/>
                    <a:pt x="17661" y="15058"/>
                    <a:pt x="19242" y="12358"/>
                  </a:cubicBezTo>
                  <a:cubicBezTo>
                    <a:pt x="20822" y="9658"/>
                    <a:pt x="21349" y="7498"/>
                    <a:pt x="21086" y="5338"/>
                  </a:cubicBezTo>
                  <a:cubicBezTo>
                    <a:pt x="20822" y="3178"/>
                    <a:pt x="19769" y="1018"/>
                    <a:pt x="17925" y="298"/>
                  </a:cubicBezTo>
                  <a:cubicBezTo>
                    <a:pt x="16081" y="-422"/>
                    <a:pt x="13447" y="298"/>
                    <a:pt x="10812" y="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911349" y="4234964"/>
              <a:ext cx="190501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4050"/>
                  </a:moveTo>
                  <a:cubicBezTo>
                    <a:pt x="0" y="7425"/>
                    <a:pt x="0" y="10800"/>
                    <a:pt x="480" y="13669"/>
                  </a:cubicBezTo>
                  <a:cubicBezTo>
                    <a:pt x="960" y="16538"/>
                    <a:pt x="1920" y="18900"/>
                    <a:pt x="3000" y="20081"/>
                  </a:cubicBezTo>
                  <a:cubicBezTo>
                    <a:pt x="4080" y="21262"/>
                    <a:pt x="5280" y="21262"/>
                    <a:pt x="6120" y="20419"/>
                  </a:cubicBezTo>
                  <a:cubicBezTo>
                    <a:pt x="6960" y="19575"/>
                    <a:pt x="7440" y="17887"/>
                    <a:pt x="7800" y="16031"/>
                  </a:cubicBezTo>
                  <a:cubicBezTo>
                    <a:pt x="8160" y="14175"/>
                    <a:pt x="8400" y="12150"/>
                    <a:pt x="8760" y="12150"/>
                  </a:cubicBezTo>
                  <a:cubicBezTo>
                    <a:pt x="9120" y="12150"/>
                    <a:pt x="9600" y="14175"/>
                    <a:pt x="10200" y="15862"/>
                  </a:cubicBezTo>
                  <a:cubicBezTo>
                    <a:pt x="10800" y="17550"/>
                    <a:pt x="11520" y="18900"/>
                    <a:pt x="12480" y="19912"/>
                  </a:cubicBezTo>
                  <a:cubicBezTo>
                    <a:pt x="13440" y="20925"/>
                    <a:pt x="14640" y="21600"/>
                    <a:pt x="15840" y="20250"/>
                  </a:cubicBezTo>
                  <a:cubicBezTo>
                    <a:pt x="17040" y="18900"/>
                    <a:pt x="18240" y="15525"/>
                    <a:pt x="19200" y="11812"/>
                  </a:cubicBezTo>
                  <a:cubicBezTo>
                    <a:pt x="20160" y="8100"/>
                    <a:pt x="20880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101850" y="4221046"/>
              <a:ext cx="100654" cy="19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65" fill="norm" stroke="1" extrusionOk="0">
                  <a:moveTo>
                    <a:pt x="14850" y="1527"/>
                  </a:moveTo>
                  <a:cubicBezTo>
                    <a:pt x="13050" y="830"/>
                    <a:pt x="11250" y="133"/>
                    <a:pt x="9000" y="17"/>
                  </a:cubicBezTo>
                  <a:cubicBezTo>
                    <a:pt x="6750" y="-99"/>
                    <a:pt x="4050" y="366"/>
                    <a:pt x="2700" y="1295"/>
                  </a:cubicBezTo>
                  <a:cubicBezTo>
                    <a:pt x="1350" y="2224"/>
                    <a:pt x="1350" y="3617"/>
                    <a:pt x="4275" y="6056"/>
                  </a:cubicBezTo>
                  <a:cubicBezTo>
                    <a:pt x="7200" y="8495"/>
                    <a:pt x="13050" y="11978"/>
                    <a:pt x="16650" y="14417"/>
                  </a:cubicBezTo>
                  <a:cubicBezTo>
                    <a:pt x="20250" y="16856"/>
                    <a:pt x="21600" y="18249"/>
                    <a:pt x="21375" y="19295"/>
                  </a:cubicBezTo>
                  <a:cubicBezTo>
                    <a:pt x="21150" y="20340"/>
                    <a:pt x="19350" y="21036"/>
                    <a:pt x="15525" y="21269"/>
                  </a:cubicBezTo>
                  <a:cubicBezTo>
                    <a:pt x="11700" y="21501"/>
                    <a:pt x="5850" y="21269"/>
                    <a:pt x="0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978150" y="4165114"/>
              <a:ext cx="203200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0" y="5673"/>
                    <a:pt x="0" y="11345"/>
                    <a:pt x="113" y="14727"/>
                  </a:cubicBezTo>
                  <a:cubicBezTo>
                    <a:pt x="225" y="18109"/>
                    <a:pt x="450" y="19200"/>
                    <a:pt x="1012" y="20073"/>
                  </a:cubicBezTo>
                  <a:cubicBezTo>
                    <a:pt x="1575" y="20945"/>
                    <a:pt x="2475" y="21600"/>
                    <a:pt x="3263" y="21382"/>
                  </a:cubicBezTo>
                  <a:cubicBezTo>
                    <a:pt x="4050" y="21164"/>
                    <a:pt x="4725" y="20073"/>
                    <a:pt x="5625" y="17782"/>
                  </a:cubicBezTo>
                  <a:cubicBezTo>
                    <a:pt x="6525" y="15491"/>
                    <a:pt x="7650" y="12000"/>
                    <a:pt x="8325" y="9600"/>
                  </a:cubicBezTo>
                  <a:cubicBezTo>
                    <a:pt x="9000" y="7200"/>
                    <a:pt x="9225" y="5891"/>
                    <a:pt x="9337" y="6000"/>
                  </a:cubicBezTo>
                  <a:cubicBezTo>
                    <a:pt x="9450" y="6109"/>
                    <a:pt x="9450" y="7636"/>
                    <a:pt x="9563" y="9491"/>
                  </a:cubicBezTo>
                  <a:cubicBezTo>
                    <a:pt x="9675" y="11345"/>
                    <a:pt x="9900" y="13527"/>
                    <a:pt x="11025" y="15164"/>
                  </a:cubicBezTo>
                  <a:cubicBezTo>
                    <a:pt x="12150" y="16800"/>
                    <a:pt x="14175" y="17891"/>
                    <a:pt x="16088" y="17455"/>
                  </a:cubicBezTo>
                  <a:cubicBezTo>
                    <a:pt x="18000" y="17018"/>
                    <a:pt x="19800" y="15055"/>
                    <a:pt x="21600" y="1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156539" y="4176602"/>
              <a:ext cx="92588" cy="22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515" fill="norm" stroke="1" extrusionOk="0">
                  <a:moveTo>
                    <a:pt x="12548" y="1315"/>
                  </a:moveTo>
                  <a:cubicBezTo>
                    <a:pt x="10670" y="715"/>
                    <a:pt x="8791" y="115"/>
                    <a:pt x="6443" y="15"/>
                  </a:cubicBezTo>
                  <a:cubicBezTo>
                    <a:pt x="4096" y="-85"/>
                    <a:pt x="1278" y="315"/>
                    <a:pt x="339" y="1715"/>
                  </a:cubicBezTo>
                  <a:cubicBezTo>
                    <a:pt x="-600" y="3115"/>
                    <a:pt x="339" y="5515"/>
                    <a:pt x="4096" y="8215"/>
                  </a:cubicBezTo>
                  <a:cubicBezTo>
                    <a:pt x="7852" y="10915"/>
                    <a:pt x="14426" y="13915"/>
                    <a:pt x="17713" y="16115"/>
                  </a:cubicBezTo>
                  <a:cubicBezTo>
                    <a:pt x="21000" y="18315"/>
                    <a:pt x="21000" y="19715"/>
                    <a:pt x="19826" y="20515"/>
                  </a:cubicBezTo>
                  <a:cubicBezTo>
                    <a:pt x="18652" y="21315"/>
                    <a:pt x="16304" y="21515"/>
                    <a:pt x="13957" y="21515"/>
                  </a:cubicBezTo>
                  <a:cubicBezTo>
                    <a:pt x="11609" y="21515"/>
                    <a:pt x="9261" y="21315"/>
                    <a:pt x="7148" y="20615"/>
                  </a:cubicBezTo>
                  <a:cubicBezTo>
                    <a:pt x="5035" y="19915"/>
                    <a:pt x="3157" y="18715"/>
                    <a:pt x="1278" y="17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937425" y="3980964"/>
              <a:ext cx="108657" cy="34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0" fill="norm" stroke="1" extrusionOk="0">
                  <a:moveTo>
                    <a:pt x="11132" y="0"/>
                  </a:moveTo>
                  <a:cubicBezTo>
                    <a:pt x="8640" y="1309"/>
                    <a:pt x="6148" y="2618"/>
                    <a:pt x="4279" y="5040"/>
                  </a:cubicBezTo>
                  <a:cubicBezTo>
                    <a:pt x="2409" y="7462"/>
                    <a:pt x="1163" y="10996"/>
                    <a:pt x="540" y="13156"/>
                  </a:cubicBezTo>
                  <a:cubicBezTo>
                    <a:pt x="-83" y="15316"/>
                    <a:pt x="-83" y="16102"/>
                    <a:pt x="125" y="16822"/>
                  </a:cubicBezTo>
                  <a:cubicBezTo>
                    <a:pt x="332" y="17542"/>
                    <a:pt x="748" y="18196"/>
                    <a:pt x="2202" y="18393"/>
                  </a:cubicBezTo>
                  <a:cubicBezTo>
                    <a:pt x="3655" y="18589"/>
                    <a:pt x="6148" y="18327"/>
                    <a:pt x="8225" y="17476"/>
                  </a:cubicBezTo>
                  <a:cubicBezTo>
                    <a:pt x="10302" y="16625"/>
                    <a:pt x="11963" y="15185"/>
                    <a:pt x="12794" y="14073"/>
                  </a:cubicBezTo>
                  <a:cubicBezTo>
                    <a:pt x="13625" y="12960"/>
                    <a:pt x="13625" y="12175"/>
                    <a:pt x="12794" y="11978"/>
                  </a:cubicBezTo>
                  <a:cubicBezTo>
                    <a:pt x="11963" y="11782"/>
                    <a:pt x="10302" y="12175"/>
                    <a:pt x="8848" y="13091"/>
                  </a:cubicBezTo>
                  <a:cubicBezTo>
                    <a:pt x="7394" y="14007"/>
                    <a:pt x="6148" y="15447"/>
                    <a:pt x="5525" y="16560"/>
                  </a:cubicBezTo>
                  <a:cubicBezTo>
                    <a:pt x="4902" y="17673"/>
                    <a:pt x="4902" y="18458"/>
                    <a:pt x="5732" y="19244"/>
                  </a:cubicBezTo>
                  <a:cubicBezTo>
                    <a:pt x="6563" y="20029"/>
                    <a:pt x="8225" y="20815"/>
                    <a:pt x="10094" y="21207"/>
                  </a:cubicBezTo>
                  <a:cubicBezTo>
                    <a:pt x="11963" y="21600"/>
                    <a:pt x="14040" y="21600"/>
                    <a:pt x="16325" y="20880"/>
                  </a:cubicBezTo>
                  <a:cubicBezTo>
                    <a:pt x="18609" y="20160"/>
                    <a:pt x="21102" y="18720"/>
                    <a:pt x="21309" y="17280"/>
                  </a:cubicBezTo>
                  <a:cubicBezTo>
                    <a:pt x="21517" y="15840"/>
                    <a:pt x="19440" y="14400"/>
                    <a:pt x="17363" y="13484"/>
                  </a:cubicBezTo>
                  <a:cubicBezTo>
                    <a:pt x="15286" y="12567"/>
                    <a:pt x="13209" y="12175"/>
                    <a:pt x="11132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848100" y="4095264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651675" y="4126942"/>
              <a:ext cx="142576" cy="19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697" fill="norm" stroke="1" extrusionOk="0">
                  <a:moveTo>
                    <a:pt x="13573" y="6758"/>
                  </a:moveTo>
                  <a:cubicBezTo>
                    <a:pt x="13886" y="5633"/>
                    <a:pt x="14199" y="4508"/>
                    <a:pt x="14043" y="3383"/>
                  </a:cubicBezTo>
                  <a:cubicBezTo>
                    <a:pt x="13886" y="2258"/>
                    <a:pt x="13260" y="1133"/>
                    <a:pt x="11851" y="458"/>
                  </a:cubicBezTo>
                  <a:cubicBezTo>
                    <a:pt x="10443" y="-217"/>
                    <a:pt x="8251" y="-442"/>
                    <a:pt x="5903" y="1921"/>
                  </a:cubicBezTo>
                  <a:cubicBezTo>
                    <a:pt x="3556" y="4283"/>
                    <a:pt x="1051" y="9233"/>
                    <a:pt x="269" y="12946"/>
                  </a:cubicBezTo>
                  <a:cubicBezTo>
                    <a:pt x="-514" y="16658"/>
                    <a:pt x="425" y="19133"/>
                    <a:pt x="2929" y="20145"/>
                  </a:cubicBezTo>
                  <a:cubicBezTo>
                    <a:pt x="5434" y="21158"/>
                    <a:pt x="9503" y="20708"/>
                    <a:pt x="12790" y="19358"/>
                  </a:cubicBezTo>
                  <a:cubicBezTo>
                    <a:pt x="16077" y="18008"/>
                    <a:pt x="18582" y="15758"/>
                    <a:pt x="21086" y="13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817279" y="3956247"/>
              <a:ext cx="129371" cy="36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5" fill="norm" stroke="1" extrusionOk="0">
                  <a:moveTo>
                    <a:pt x="8751" y="2956"/>
                  </a:moveTo>
                  <a:cubicBezTo>
                    <a:pt x="9448" y="1583"/>
                    <a:pt x="10145" y="210"/>
                    <a:pt x="9970" y="22"/>
                  </a:cubicBezTo>
                  <a:cubicBezTo>
                    <a:pt x="9796" y="-165"/>
                    <a:pt x="8751" y="834"/>
                    <a:pt x="7706" y="3081"/>
                  </a:cubicBezTo>
                  <a:cubicBezTo>
                    <a:pt x="6661" y="5329"/>
                    <a:pt x="5616" y="8825"/>
                    <a:pt x="4745" y="11884"/>
                  </a:cubicBezTo>
                  <a:cubicBezTo>
                    <a:pt x="3874" y="14943"/>
                    <a:pt x="3177" y="17564"/>
                    <a:pt x="2480" y="19188"/>
                  </a:cubicBezTo>
                  <a:cubicBezTo>
                    <a:pt x="1783" y="20811"/>
                    <a:pt x="1087" y="21435"/>
                    <a:pt x="564" y="21435"/>
                  </a:cubicBezTo>
                  <a:cubicBezTo>
                    <a:pt x="41" y="21435"/>
                    <a:pt x="-307" y="20811"/>
                    <a:pt x="390" y="19562"/>
                  </a:cubicBezTo>
                  <a:cubicBezTo>
                    <a:pt x="1087" y="18314"/>
                    <a:pt x="2828" y="16441"/>
                    <a:pt x="4222" y="15192"/>
                  </a:cubicBezTo>
                  <a:cubicBezTo>
                    <a:pt x="5616" y="13944"/>
                    <a:pt x="6661" y="13319"/>
                    <a:pt x="8054" y="13132"/>
                  </a:cubicBezTo>
                  <a:cubicBezTo>
                    <a:pt x="9448" y="12945"/>
                    <a:pt x="11190" y="13195"/>
                    <a:pt x="12235" y="14006"/>
                  </a:cubicBezTo>
                  <a:cubicBezTo>
                    <a:pt x="13280" y="14818"/>
                    <a:pt x="13628" y="16191"/>
                    <a:pt x="14151" y="17190"/>
                  </a:cubicBezTo>
                  <a:cubicBezTo>
                    <a:pt x="14674" y="18189"/>
                    <a:pt x="15370" y="18813"/>
                    <a:pt x="16590" y="19000"/>
                  </a:cubicBezTo>
                  <a:cubicBezTo>
                    <a:pt x="17809" y="19188"/>
                    <a:pt x="19551" y="18938"/>
                    <a:pt x="21293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967800" y="4153361"/>
              <a:ext cx="137600" cy="12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542" fill="norm" stroke="1" extrusionOk="0">
                  <a:moveTo>
                    <a:pt x="657" y="12386"/>
                  </a:moveTo>
                  <a:cubicBezTo>
                    <a:pt x="3275" y="10296"/>
                    <a:pt x="5893" y="8206"/>
                    <a:pt x="7530" y="5941"/>
                  </a:cubicBezTo>
                  <a:cubicBezTo>
                    <a:pt x="9166" y="3677"/>
                    <a:pt x="9820" y="1238"/>
                    <a:pt x="9330" y="367"/>
                  </a:cubicBezTo>
                  <a:cubicBezTo>
                    <a:pt x="8839" y="-504"/>
                    <a:pt x="7202" y="193"/>
                    <a:pt x="5402" y="2283"/>
                  </a:cubicBezTo>
                  <a:cubicBezTo>
                    <a:pt x="3602" y="4373"/>
                    <a:pt x="1639" y="7857"/>
                    <a:pt x="657" y="10993"/>
                  </a:cubicBezTo>
                  <a:cubicBezTo>
                    <a:pt x="-325" y="14128"/>
                    <a:pt x="-325" y="16915"/>
                    <a:pt x="1475" y="18657"/>
                  </a:cubicBezTo>
                  <a:cubicBezTo>
                    <a:pt x="3275" y="20399"/>
                    <a:pt x="6875" y="21096"/>
                    <a:pt x="10475" y="20051"/>
                  </a:cubicBezTo>
                  <a:cubicBezTo>
                    <a:pt x="14075" y="19006"/>
                    <a:pt x="17675" y="16219"/>
                    <a:pt x="21275" y="13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106342" y="4137197"/>
              <a:ext cx="100659" cy="1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70" fill="norm" stroke="1" extrusionOk="0">
                  <a:moveTo>
                    <a:pt x="16000" y="4264"/>
                  </a:moveTo>
                  <a:cubicBezTo>
                    <a:pt x="15550" y="2947"/>
                    <a:pt x="15100" y="1630"/>
                    <a:pt x="13750" y="840"/>
                  </a:cubicBezTo>
                  <a:cubicBezTo>
                    <a:pt x="12400" y="49"/>
                    <a:pt x="10150" y="-214"/>
                    <a:pt x="8125" y="181"/>
                  </a:cubicBezTo>
                  <a:cubicBezTo>
                    <a:pt x="6100" y="576"/>
                    <a:pt x="4300" y="1630"/>
                    <a:pt x="2725" y="4923"/>
                  </a:cubicBezTo>
                  <a:cubicBezTo>
                    <a:pt x="1150" y="8215"/>
                    <a:pt x="-200" y="13747"/>
                    <a:pt x="25" y="17040"/>
                  </a:cubicBezTo>
                  <a:cubicBezTo>
                    <a:pt x="250" y="20332"/>
                    <a:pt x="2050" y="21386"/>
                    <a:pt x="5875" y="20991"/>
                  </a:cubicBezTo>
                  <a:cubicBezTo>
                    <a:pt x="9700" y="20596"/>
                    <a:pt x="15550" y="18752"/>
                    <a:pt x="21400" y="16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283199" y="3930164"/>
              <a:ext cx="57151" cy="3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16000" y="2160"/>
                    <a:pt x="10400" y="4320"/>
                    <a:pt x="6800" y="6988"/>
                  </a:cubicBezTo>
                  <a:cubicBezTo>
                    <a:pt x="3200" y="9656"/>
                    <a:pt x="1600" y="12833"/>
                    <a:pt x="800" y="15056"/>
                  </a:cubicBezTo>
                  <a:cubicBezTo>
                    <a:pt x="0" y="17280"/>
                    <a:pt x="0" y="18551"/>
                    <a:pt x="0" y="19567"/>
                  </a:cubicBezTo>
                  <a:cubicBezTo>
                    <a:pt x="0" y="20584"/>
                    <a:pt x="0" y="21346"/>
                    <a:pt x="1200" y="21473"/>
                  </a:cubicBezTo>
                  <a:cubicBezTo>
                    <a:pt x="2400" y="21600"/>
                    <a:pt x="4800" y="21092"/>
                    <a:pt x="7200" y="20584"/>
                  </a:cubicBezTo>
                  <a:cubicBezTo>
                    <a:pt x="9600" y="20075"/>
                    <a:pt x="12000" y="19567"/>
                    <a:pt x="144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290472" y="4068453"/>
              <a:ext cx="113378" cy="18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276" fill="norm" stroke="1" extrusionOk="0">
                  <a:moveTo>
                    <a:pt x="19503" y="161"/>
                  </a:moveTo>
                  <a:cubicBezTo>
                    <a:pt x="17574" y="-81"/>
                    <a:pt x="15646" y="-324"/>
                    <a:pt x="12367" y="1618"/>
                  </a:cubicBezTo>
                  <a:cubicBezTo>
                    <a:pt x="9089" y="3559"/>
                    <a:pt x="4460" y="7685"/>
                    <a:pt x="1953" y="10961"/>
                  </a:cubicBezTo>
                  <a:cubicBezTo>
                    <a:pt x="-554" y="14238"/>
                    <a:pt x="-940" y="16665"/>
                    <a:pt x="2531" y="18242"/>
                  </a:cubicBezTo>
                  <a:cubicBezTo>
                    <a:pt x="6003" y="19820"/>
                    <a:pt x="13331" y="20548"/>
                    <a:pt x="2066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966322" y="4031764"/>
              <a:ext cx="212229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2" fill="norm" stroke="1" extrusionOk="0">
                  <a:moveTo>
                    <a:pt x="271" y="5214"/>
                  </a:moveTo>
                  <a:cubicBezTo>
                    <a:pt x="57" y="9434"/>
                    <a:pt x="-157" y="13655"/>
                    <a:pt x="164" y="16386"/>
                  </a:cubicBezTo>
                  <a:cubicBezTo>
                    <a:pt x="485" y="19117"/>
                    <a:pt x="1340" y="20359"/>
                    <a:pt x="2302" y="20979"/>
                  </a:cubicBezTo>
                  <a:cubicBezTo>
                    <a:pt x="3265" y="21600"/>
                    <a:pt x="4334" y="21600"/>
                    <a:pt x="5190" y="21103"/>
                  </a:cubicBezTo>
                  <a:cubicBezTo>
                    <a:pt x="6045" y="20607"/>
                    <a:pt x="6687" y="19614"/>
                    <a:pt x="7221" y="18497"/>
                  </a:cubicBezTo>
                  <a:cubicBezTo>
                    <a:pt x="7756" y="17379"/>
                    <a:pt x="8184" y="16138"/>
                    <a:pt x="8611" y="16262"/>
                  </a:cubicBezTo>
                  <a:cubicBezTo>
                    <a:pt x="9039" y="16386"/>
                    <a:pt x="9467" y="17876"/>
                    <a:pt x="10643" y="18993"/>
                  </a:cubicBezTo>
                  <a:cubicBezTo>
                    <a:pt x="11819" y="20110"/>
                    <a:pt x="13744" y="20855"/>
                    <a:pt x="15455" y="19117"/>
                  </a:cubicBezTo>
                  <a:cubicBezTo>
                    <a:pt x="17166" y="17379"/>
                    <a:pt x="18663" y="13159"/>
                    <a:pt x="19625" y="9559"/>
                  </a:cubicBezTo>
                  <a:cubicBezTo>
                    <a:pt x="20588" y="5959"/>
                    <a:pt x="21015" y="2979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230358" y="3853964"/>
              <a:ext cx="113292" cy="32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6" fill="norm" stroke="1" extrusionOk="0">
                  <a:moveTo>
                    <a:pt x="8209" y="0"/>
                  </a:moveTo>
                  <a:cubicBezTo>
                    <a:pt x="7409" y="4154"/>
                    <a:pt x="6609" y="8308"/>
                    <a:pt x="5809" y="11631"/>
                  </a:cubicBezTo>
                  <a:cubicBezTo>
                    <a:pt x="5009" y="14954"/>
                    <a:pt x="4209" y="17446"/>
                    <a:pt x="3209" y="19108"/>
                  </a:cubicBezTo>
                  <a:cubicBezTo>
                    <a:pt x="2209" y="20769"/>
                    <a:pt x="1009" y="21600"/>
                    <a:pt x="409" y="21462"/>
                  </a:cubicBezTo>
                  <a:cubicBezTo>
                    <a:pt x="-191" y="21323"/>
                    <a:pt x="-191" y="20215"/>
                    <a:pt x="809" y="18900"/>
                  </a:cubicBezTo>
                  <a:cubicBezTo>
                    <a:pt x="1809" y="17585"/>
                    <a:pt x="3809" y="16062"/>
                    <a:pt x="5809" y="15092"/>
                  </a:cubicBezTo>
                  <a:cubicBezTo>
                    <a:pt x="7809" y="14123"/>
                    <a:pt x="9809" y="13708"/>
                    <a:pt x="11609" y="13708"/>
                  </a:cubicBezTo>
                  <a:cubicBezTo>
                    <a:pt x="13409" y="13708"/>
                    <a:pt x="15009" y="14123"/>
                    <a:pt x="16209" y="15023"/>
                  </a:cubicBezTo>
                  <a:cubicBezTo>
                    <a:pt x="17409" y="15923"/>
                    <a:pt x="18209" y="17308"/>
                    <a:pt x="19009" y="18346"/>
                  </a:cubicBezTo>
                  <a:cubicBezTo>
                    <a:pt x="19809" y="19385"/>
                    <a:pt x="20609" y="20077"/>
                    <a:pt x="21409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398312" y="4039851"/>
              <a:ext cx="104088" cy="14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70" fill="norm" stroke="1" extrusionOk="0">
                  <a:moveTo>
                    <a:pt x="508" y="9268"/>
                  </a:moveTo>
                  <a:cubicBezTo>
                    <a:pt x="4828" y="7680"/>
                    <a:pt x="9148" y="6092"/>
                    <a:pt x="11524" y="4504"/>
                  </a:cubicBezTo>
                  <a:cubicBezTo>
                    <a:pt x="13900" y="2915"/>
                    <a:pt x="14332" y="1327"/>
                    <a:pt x="13468" y="533"/>
                  </a:cubicBezTo>
                  <a:cubicBezTo>
                    <a:pt x="12604" y="-261"/>
                    <a:pt x="10444" y="-261"/>
                    <a:pt x="8068" y="1168"/>
                  </a:cubicBezTo>
                  <a:cubicBezTo>
                    <a:pt x="5692" y="2598"/>
                    <a:pt x="3100" y="5457"/>
                    <a:pt x="1588" y="8633"/>
                  </a:cubicBezTo>
                  <a:cubicBezTo>
                    <a:pt x="76" y="11810"/>
                    <a:pt x="-356" y="15304"/>
                    <a:pt x="292" y="17686"/>
                  </a:cubicBezTo>
                  <a:cubicBezTo>
                    <a:pt x="940" y="20068"/>
                    <a:pt x="2668" y="21339"/>
                    <a:pt x="6340" y="21021"/>
                  </a:cubicBezTo>
                  <a:cubicBezTo>
                    <a:pt x="10012" y="20704"/>
                    <a:pt x="15628" y="18798"/>
                    <a:pt x="21244" y="16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604425" y="3847614"/>
              <a:ext cx="56726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7" fill="norm" stroke="1" extrusionOk="0">
                  <a:moveTo>
                    <a:pt x="21439" y="0"/>
                  </a:moveTo>
                  <a:cubicBezTo>
                    <a:pt x="15039" y="3891"/>
                    <a:pt x="8639" y="7781"/>
                    <a:pt x="5039" y="10867"/>
                  </a:cubicBezTo>
                  <a:cubicBezTo>
                    <a:pt x="1439" y="13953"/>
                    <a:pt x="639" y="16234"/>
                    <a:pt x="239" y="17709"/>
                  </a:cubicBezTo>
                  <a:cubicBezTo>
                    <a:pt x="-161" y="19185"/>
                    <a:pt x="-161" y="19856"/>
                    <a:pt x="1039" y="20460"/>
                  </a:cubicBezTo>
                  <a:cubicBezTo>
                    <a:pt x="2239" y="21063"/>
                    <a:pt x="4639" y="21600"/>
                    <a:pt x="7039" y="21466"/>
                  </a:cubicBezTo>
                  <a:cubicBezTo>
                    <a:pt x="9439" y="21332"/>
                    <a:pt x="11839" y="20527"/>
                    <a:pt x="14239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6540500" y="3877247"/>
              <a:ext cx="24130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48"/>
                  </a:moveTo>
                  <a:cubicBezTo>
                    <a:pt x="947" y="11323"/>
                    <a:pt x="1895" y="11497"/>
                    <a:pt x="3600" y="10539"/>
                  </a:cubicBezTo>
                  <a:cubicBezTo>
                    <a:pt x="5305" y="9581"/>
                    <a:pt x="7768" y="7490"/>
                    <a:pt x="9663" y="5835"/>
                  </a:cubicBezTo>
                  <a:cubicBezTo>
                    <a:pt x="11558" y="4181"/>
                    <a:pt x="12884" y="2961"/>
                    <a:pt x="14021" y="1916"/>
                  </a:cubicBezTo>
                  <a:cubicBezTo>
                    <a:pt x="15158" y="871"/>
                    <a:pt x="16105" y="0"/>
                    <a:pt x="16674" y="0"/>
                  </a:cubicBezTo>
                  <a:cubicBezTo>
                    <a:pt x="17242" y="0"/>
                    <a:pt x="17432" y="871"/>
                    <a:pt x="16863" y="3832"/>
                  </a:cubicBezTo>
                  <a:cubicBezTo>
                    <a:pt x="16295" y="6794"/>
                    <a:pt x="14968" y="11845"/>
                    <a:pt x="14116" y="15068"/>
                  </a:cubicBezTo>
                  <a:cubicBezTo>
                    <a:pt x="13263" y="18290"/>
                    <a:pt x="12884" y="19684"/>
                    <a:pt x="12789" y="19858"/>
                  </a:cubicBezTo>
                  <a:cubicBezTo>
                    <a:pt x="12695" y="20032"/>
                    <a:pt x="12884" y="18987"/>
                    <a:pt x="13453" y="17855"/>
                  </a:cubicBezTo>
                  <a:cubicBezTo>
                    <a:pt x="14021" y="16723"/>
                    <a:pt x="14968" y="15503"/>
                    <a:pt x="15916" y="14806"/>
                  </a:cubicBezTo>
                  <a:cubicBezTo>
                    <a:pt x="16863" y="14110"/>
                    <a:pt x="17811" y="13935"/>
                    <a:pt x="18758" y="15155"/>
                  </a:cubicBezTo>
                  <a:cubicBezTo>
                    <a:pt x="19705" y="16374"/>
                    <a:pt x="20653" y="189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836968" y="4014442"/>
              <a:ext cx="71833" cy="14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44" fill="norm" stroke="1" extrusionOk="0">
                  <a:moveTo>
                    <a:pt x="2429" y="11953"/>
                  </a:moveTo>
                  <a:cubicBezTo>
                    <a:pt x="5514" y="9135"/>
                    <a:pt x="8600" y="6318"/>
                    <a:pt x="10760" y="4127"/>
                  </a:cubicBezTo>
                  <a:cubicBezTo>
                    <a:pt x="12920" y="1935"/>
                    <a:pt x="14154" y="370"/>
                    <a:pt x="13537" y="57"/>
                  </a:cubicBezTo>
                  <a:cubicBezTo>
                    <a:pt x="12920" y="-256"/>
                    <a:pt x="10452" y="683"/>
                    <a:pt x="7674" y="3501"/>
                  </a:cubicBezTo>
                  <a:cubicBezTo>
                    <a:pt x="4897" y="6318"/>
                    <a:pt x="1812" y="11014"/>
                    <a:pt x="577" y="14144"/>
                  </a:cubicBezTo>
                  <a:cubicBezTo>
                    <a:pt x="-657" y="17274"/>
                    <a:pt x="-40" y="18840"/>
                    <a:pt x="3663" y="19779"/>
                  </a:cubicBezTo>
                  <a:cubicBezTo>
                    <a:pt x="7366" y="20718"/>
                    <a:pt x="14154" y="21031"/>
                    <a:pt x="20943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965950" y="4006364"/>
              <a:ext cx="165100" cy="18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736"/>
                  </a:moveTo>
                  <a:cubicBezTo>
                    <a:pt x="1385" y="982"/>
                    <a:pt x="2769" y="1227"/>
                    <a:pt x="4569" y="3436"/>
                  </a:cubicBezTo>
                  <a:cubicBezTo>
                    <a:pt x="6369" y="5645"/>
                    <a:pt x="8585" y="9818"/>
                    <a:pt x="9277" y="13009"/>
                  </a:cubicBezTo>
                  <a:cubicBezTo>
                    <a:pt x="9969" y="16200"/>
                    <a:pt x="9138" y="18409"/>
                    <a:pt x="8031" y="19759"/>
                  </a:cubicBezTo>
                  <a:cubicBezTo>
                    <a:pt x="6923" y="21109"/>
                    <a:pt x="5538" y="21600"/>
                    <a:pt x="4569" y="21232"/>
                  </a:cubicBezTo>
                  <a:cubicBezTo>
                    <a:pt x="3600" y="20864"/>
                    <a:pt x="3046" y="19636"/>
                    <a:pt x="3877" y="16936"/>
                  </a:cubicBezTo>
                  <a:cubicBezTo>
                    <a:pt x="4708" y="14236"/>
                    <a:pt x="6923" y="10064"/>
                    <a:pt x="10108" y="6995"/>
                  </a:cubicBezTo>
                  <a:cubicBezTo>
                    <a:pt x="13292" y="3927"/>
                    <a:pt x="17446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437302" y="3992832"/>
              <a:ext cx="131899" cy="45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53" fill="norm" stroke="1" extrusionOk="0">
                  <a:moveTo>
                    <a:pt x="21365" y="1797"/>
                  </a:moveTo>
                  <a:cubicBezTo>
                    <a:pt x="20679" y="1309"/>
                    <a:pt x="19994" y="820"/>
                    <a:pt x="17765" y="429"/>
                  </a:cubicBezTo>
                  <a:cubicBezTo>
                    <a:pt x="15536" y="38"/>
                    <a:pt x="11765" y="-255"/>
                    <a:pt x="8508" y="331"/>
                  </a:cubicBezTo>
                  <a:cubicBezTo>
                    <a:pt x="5251" y="918"/>
                    <a:pt x="2508" y="2384"/>
                    <a:pt x="1136" y="3655"/>
                  </a:cubicBezTo>
                  <a:cubicBezTo>
                    <a:pt x="-235" y="4925"/>
                    <a:pt x="-235" y="6000"/>
                    <a:pt x="451" y="6684"/>
                  </a:cubicBezTo>
                  <a:cubicBezTo>
                    <a:pt x="1136" y="7369"/>
                    <a:pt x="2508" y="7662"/>
                    <a:pt x="5251" y="7369"/>
                  </a:cubicBezTo>
                  <a:cubicBezTo>
                    <a:pt x="7994" y="7075"/>
                    <a:pt x="12108" y="6196"/>
                    <a:pt x="14508" y="5512"/>
                  </a:cubicBezTo>
                  <a:cubicBezTo>
                    <a:pt x="16908" y="4827"/>
                    <a:pt x="17594" y="4339"/>
                    <a:pt x="18108" y="3752"/>
                  </a:cubicBezTo>
                  <a:cubicBezTo>
                    <a:pt x="18622" y="3166"/>
                    <a:pt x="18965" y="2482"/>
                    <a:pt x="19136" y="2579"/>
                  </a:cubicBezTo>
                  <a:cubicBezTo>
                    <a:pt x="19308" y="2677"/>
                    <a:pt x="19308" y="3557"/>
                    <a:pt x="19651" y="5609"/>
                  </a:cubicBezTo>
                  <a:cubicBezTo>
                    <a:pt x="19994" y="7662"/>
                    <a:pt x="20679" y="10887"/>
                    <a:pt x="21022" y="13379"/>
                  </a:cubicBezTo>
                  <a:cubicBezTo>
                    <a:pt x="21365" y="15872"/>
                    <a:pt x="21365" y="17631"/>
                    <a:pt x="21022" y="18804"/>
                  </a:cubicBezTo>
                  <a:cubicBezTo>
                    <a:pt x="20679" y="19977"/>
                    <a:pt x="19994" y="20563"/>
                    <a:pt x="18622" y="20905"/>
                  </a:cubicBezTo>
                  <a:cubicBezTo>
                    <a:pt x="17251" y="21247"/>
                    <a:pt x="15194" y="21345"/>
                    <a:pt x="12108" y="20465"/>
                  </a:cubicBezTo>
                  <a:cubicBezTo>
                    <a:pt x="9022" y="19586"/>
                    <a:pt x="4908" y="17729"/>
                    <a:pt x="3365" y="16067"/>
                  </a:cubicBezTo>
                  <a:cubicBezTo>
                    <a:pt x="1822" y="14406"/>
                    <a:pt x="2851" y="12940"/>
                    <a:pt x="4051" y="12060"/>
                  </a:cubicBezTo>
                  <a:cubicBezTo>
                    <a:pt x="5251" y="11180"/>
                    <a:pt x="6622" y="10887"/>
                    <a:pt x="7994" y="10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7664449" y="410796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652690" y="3997736"/>
              <a:ext cx="18111" cy="10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785" fill="norm" stroke="1" extrusionOk="0">
                  <a:moveTo>
                    <a:pt x="13333" y="20785"/>
                  </a:moveTo>
                  <a:cubicBezTo>
                    <a:pt x="13333" y="17397"/>
                    <a:pt x="13333" y="14009"/>
                    <a:pt x="9733" y="10197"/>
                  </a:cubicBezTo>
                  <a:cubicBezTo>
                    <a:pt x="6133" y="6385"/>
                    <a:pt x="-1067" y="2150"/>
                    <a:pt x="133" y="667"/>
                  </a:cubicBezTo>
                  <a:cubicBezTo>
                    <a:pt x="1333" y="-815"/>
                    <a:pt x="10933" y="456"/>
                    <a:pt x="20533" y="1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734300" y="4026895"/>
              <a:ext cx="368300" cy="15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3212"/>
                  </a:moveTo>
                  <a:cubicBezTo>
                    <a:pt x="124" y="7191"/>
                    <a:pt x="248" y="11170"/>
                    <a:pt x="497" y="13728"/>
                  </a:cubicBezTo>
                  <a:cubicBezTo>
                    <a:pt x="745" y="16285"/>
                    <a:pt x="1117" y="17422"/>
                    <a:pt x="1552" y="17564"/>
                  </a:cubicBezTo>
                  <a:cubicBezTo>
                    <a:pt x="1986" y="17706"/>
                    <a:pt x="2483" y="16854"/>
                    <a:pt x="2793" y="15717"/>
                  </a:cubicBezTo>
                  <a:cubicBezTo>
                    <a:pt x="3103" y="14580"/>
                    <a:pt x="3228" y="13159"/>
                    <a:pt x="3476" y="11738"/>
                  </a:cubicBezTo>
                  <a:cubicBezTo>
                    <a:pt x="3724" y="10317"/>
                    <a:pt x="4097" y="8896"/>
                    <a:pt x="4903" y="8470"/>
                  </a:cubicBezTo>
                  <a:cubicBezTo>
                    <a:pt x="5710" y="8043"/>
                    <a:pt x="6952" y="8612"/>
                    <a:pt x="7883" y="8754"/>
                  </a:cubicBezTo>
                  <a:cubicBezTo>
                    <a:pt x="8814" y="8896"/>
                    <a:pt x="9434" y="8612"/>
                    <a:pt x="9869" y="7191"/>
                  </a:cubicBezTo>
                  <a:cubicBezTo>
                    <a:pt x="10303" y="5770"/>
                    <a:pt x="10552" y="3212"/>
                    <a:pt x="10366" y="1791"/>
                  </a:cubicBezTo>
                  <a:cubicBezTo>
                    <a:pt x="10179" y="370"/>
                    <a:pt x="9559" y="85"/>
                    <a:pt x="8814" y="654"/>
                  </a:cubicBezTo>
                  <a:cubicBezTo>
                    <a:pt x="8069" y="1222"/>
                    <a:pt x="7200" y="2643"/>
                    <a:pt x="6579" y="4064"/>
                  </a:cubicBezTo>
                  <a:cubicBezTo>
                    <a:pt x="5959" y="5485"/>
                    <a:pt x="5586" y="6906"/>
                    <a:pt x="5400" y="8328"/>
                  </a:cubicBezTo>
                  <a:cubicBezTo>
                    <a:pt x="5214" y="9749"/>
                    <a:pt x="5214" y="11170"/>
                    <a:pt x="5462" y="12449"/>
                  </a:cubicBezTo>
                  <a:cubicBezTo>
                    <a:pt x="5710" y="13728"/>
                    <a:pt x="6207" y="14864"/>
                    <a:pt x="6766" y="15291"/>
                  </a:cubicBezTo>
                  <a:cubicBezTo>
                    <a:pt x="7324" y="15717"/>
                    <a:pt x="7945" y="15433"/>
                    <a:pt x="8876" y="14296"/>
                  </a:cubicBezTo>
                  <a:cubicBezTo>
                    <a:pt x="9807" y="13159"/>
                    <a:pt x="11048" y="11170"/>
                    <a:pt x="12041" y="9749"/>
                  </a:cubicBezTo>
                  <a:cubicBezTo>
                    <a:pt x="13034" y="8328"/>
                    <a:pt x="13779" y="7475"/>
                    <a:pt x="13966" y="7759"/>
                  </a:cubicBezTo>
                  <a:cubicBezTo>
                    <a:pt x="14152" y="8043"/>
                    <a:pt x="13779" y="9464"/>
                    <a:pt x="13469" y="10885"/>
                  </a:cubicBezTo>
                  <a:cubicBezTo>
                    <a:pt x="13159" y="12306"/>
                    <a:pt x="12910" y="13728"/>
                    <a:pt x="12724" y="15291"/>
                  </a:cubicBezTo>
                  <a:cubicBezTo>
                    <a:pt x="12538" y="16854"/>
                    <a:pt x="12414" y="18559"/>
                    <a:pt x="12600" y="18417"/>
                  </a:cubicBezTo>
                  <a:cubicBezTo>
                    <a:pt x="12786" y="18275"/>
                    <a:pt x="13283" y="16285"/>
                    <a:pt x="14152" y="13017"/>
                  </a:cubicBezTo>
                  <a:cubicBezTo>
                    <a:pt x="15021" y="9749"/>
                    <a:pt x="16262" y="5201"/>
                    <a:pt x="17193" y="2643"/>
                  </a:cubicBezTo>
                  <a:cubicBezTo>
                    <a:pt x="18124" y="85"/>
                    <a:pt x="18745" y="-483"/>
                    <a:pt x="19303" y="370"/>
                  </a:cubicBezTo>
                  <a:cubicBezTo>
                    <a:pt x="19862" y="1222"/>
                    <a:pt x="20359" y="3496"/>
                    <a:pt x="20731" y="7191"/>
                  </a:cubicBezTo>
                  <a:cubicBezTo>
                    <a:pt x="21103" y="10885"/>
                    <a:pt x="21352" y="16001"/>
                    <a:pt x="21600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558445" y="3763935"/>
              <a:ext cx="566505" cy="45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7" fill="norm" stroke="1" extrusionOk="0">
                  <a:moveTo>
                    <a:pt x="7519" y="14984"/>
                  </a:moveTo>
                  <a:cubicBezTo>
                    <a:pt x="6716" y="14188"/>
                    <a:pt x="5913" y="13392"/>
                    <a:pt x="4950" y="13193"/>
                  </a:cubicBezTo>
                  <a:cubicBezTo>
                    <a:pt x="3986" y="12994"/>
                    <a:pt x="2862" y="13392"/>
                    <a:pt x="1979" y="14437"/>
                  </a:cubicBezTo>
                  <a:cubicBezTo>
                    <a:pt x="1095" y="15482"/>
                    <a:pt x="453" y="17174"/>
                    <a:pt x="172" y="18269"/>
                  </a:cubicBezTo>
                  <a:cubicBezTo>
                    <a:pt x="-109" y="19364"/>
                    <a:pt x="-29" y="19862"/>
                    <a:pt x="292" y="20111"/>
                  </a:cubicBezTo>
                  <a:cubicBezTo>
                    <a:pt x="614" y="20360"/>
                    <a:pt x="1176" y="20360"/>
                    <a:pt x="2220" y="19464"/>
                  </a:cubicBezTo>
                  <a:cubicBezTo>
                    <a:pt x="3263" y="18568"/>
                    <a:pt x="4789" y="16776"/>
                    <a:pt x="5873" y="14288"/>
                  </a:cubicBezTo>
                  <a:cubicBezTo>
                    <a:pt x="6957" y="11799"/>
                    <a:pt x="7600" y="8614"/>
                    <a:pt x="7921" y="6673"/>
                  </a:cubicBezTo>
                  <a:cubicBezTo>
                    <a:pt x="8242" y="4732"/>
                    <a:pt x="8242" y="4035"/>
                    <a:pt x="8242" y="3388"/>
                  </a:cubicBezTo>
                  <a:cubicBezTo>
                    <a:pt x="8242" y="2741"/>
                    <a:pt x="8242" y="2144"/>
                    <a:pt x="8162" y="2094"/>
                  </a:cubicBezTo>
                  <a:cubicBezTo>
                    <a:pt x="8081" y="2044"/>
                    <a:pt x="7921" y="2542"/>
                    <a:pt x="7680" y="4483"/>
                  </a:cubicBezTo>
                  <a:cubicBezTo>
                    <a:pt x="7439" y="6424"/>
                    <a:pt x="7118" y="9808"/>
                    <a:pt x="7158" y="12546"/>
                  </a:cubicBezTo>
                  <a:cubicBezTo>
                    <a:pt x="7198" y="15283"/>
                    <a:pt x="7600" y="17373"/>
                    <a:pt x="7961" y="18618"/>
                  </a:cubicBezTo>
                  <a:cubicBezTo>
                    <a:pt x="8322" y="19862"/>
                    <a:pt x="8643" y="20260"/>
                    <a:pt x="9005" y="20509"/>
                  </a:cubicBezTo>
                  <a:cubicBezTo>
                    <a:pt x="9366" y="20758"/>
                    <a:pt x="9768" y="20857"/>
                    <a:pt x="10330" y="20360"/>
                  </a:cubicBezTo>
                  <a:cubicBezTo>
                    <a:pt x="10892" y="19862"/>
                    <a:pt x="11614" y="18767"/>
                    <a:pt x="12056" y="17821"/>
                  </a:cubicBezTo>
                  <a:cubicBezTo>
                    <a:pt x="12498" y="16876"/>
                    <a:pt x="12658" y="16079"/>
                    <a:pt x="12739" y="15333"/>
                  </a:cubicBezTo>
                  <a:cubicBezTo>
                    <a:pt x="12819" y="14586"/>
                    <a:pt x="12819" y="13889"/>
                    <a:pt x="12618" y="13541"/>
                  </a:cubicBezTo>
                  <a:cubicBezTo>
                    <a:pt x="12417" y="13193"/>
                    <a:pt x="12016" y="13193"/>
                    <a:pt x="11655" y="13392"/>
                  </a:cubicBezTo>
                  <a:cubicBezTo>
                    <a:pt x="11293" y="13591"/>
                    <a:pt x="10972" y="13989"/>
                    <a:pt x="10731" y="14437"/>
                  </a:cubicBezTo>
                  <a:cubicBezTo>
                    <a:pt x="10490" y="14885"/>
                    <a:pt x="10330" y="15383"/>
                    <a:pt x="10209" y="15930"/>
                  </a:cubicBezTo>
                  <a:cubicBezTo>
                    <a:pt x="10089" y="16478"/>
                    <a:pt x="10008" y="17075"/>
                    <a:pt x="10089" y="17572"/>
                  </a:cubicBezTo>
                  <a:cubicBezTo>
                    <a:pt x="10169" y="18070"/>
                    <a:pt x="10410" y="18468"/>
                    <a:pt x="10731" y="18568"/>
                  </a:cubicBezTo>
                  <a:cubicBezTo>
                    <a:pt x="11052" y="18667"/>
                    <a:pt x="11454" y="18468"/>
                    <a:pt x="11775" y="18170"/>
                  </a:cubicBezTo>
                  <a:cubicBezTo>
                    <a:pt x="12096" y="17871"/>
                    <a:pt x="12337" y="17473"/>
                    <a:pt x="12578" y="17025"/>
                  </a:cubicBezTo>
                  <a:cubicBezTo>
                    <a:pt x="12819" y="16577"/>
                    <a:pt x="13060" y="16079"/>
                    <a:pt x="13140" y="16229"/>
                  </a:cubicBezTo>
                  <a:cubicBezTo>
                    <a:pt x="13220" y="16378"/>
                    <a:pt x="13140" y="17174"/>
                    <a:pt x="13100" y="17821"/>
                  </a:cubicBezTo>
                  <a:cubicBezTo>
                    <a:pt x="13060" y="18468"/>
                    <a:pt x="13060" y="18966"/>
                    <a:pt x="13180" y="19563"/>
                  </a:cubicBezTo>
                  <a:cubicBezTo>
                    <a:pt x="13301" y="20160"/>
                    <a:pt x="13542" y="20857"/>
                    <a:pt x="13863" y="21206"/>
                  </a:cubicBezTo>
                  <a:cubicBezTo>
                    <a:pt x="14184" y="21554"/>
                    <a:pt x="14585" y="21554"/>
                    <a:pt x="15228" y="20758"/>
                  </a:cubicBezTo>
                  <a:cubicBezTo>
                    <a:pt x="15870" y="19961"/>
                    <a:pt x="16753" y="18369"/>
                    <a:pt x="17597" y="15930"/>
                  </a:cubicBezTo>
                  <a:cubicBezTo>
                    <a:pt x="18440" y="13491"/>
                    <a:pt x="19243" y="10207"/>
                    <a:pt x="19845" y="7619"/>
                  </a:cubicBezTo>
                  <a:cubicBezTo>
                    <a:pt x="20447" y="5030"/>
                    <a:pt x="20849" y="3139"/>
                    <a:pt x="21090" y="1895"/>
                  </a:cubicBezTo>
                  <a:cubicBezTo>
                    <a:pt x="21330" y="651"/>
                    <a:pt x="21411" y="54"/>
                    <a:pt x="21411" y="4"/>
                  </a:cubicBezTo>
                  <a:cubicBezTo>
                    <a:pt x="21411" y="-46"/>
                    <a:pt x="21330" y="452"/>
                    <a:pt x="20889" y="2592"/>
                  </a:cubicBezTo>
                  <a:cubicBezTo>
                    <a:pt x="20447" y="4732"/>
                    <a:pt x="19644" y="8514"/>
                    <a:pt x="19162" y="11202"/>
                  </a:cubicBezTo>
                  <a:cubicBezTo>
                    <a:pt x="18681" y="13889"/>
                    <a:pt x="18520" y="15482"/>
                    <a:pt x="18480" y="16577"/>
                  </a:cubicBezTo>
                  <a:cubicBezTo>
                    <a:pt x="18440" y="17672"/>
                    <a:pt x="18520" y="18269"/>
                    <a:pt x="18801" y="18667"/>
                  </a:cubicBezTo>
                  <a:cubicBezTo>
                    <a:pt x="19082" y="19066"/>
                    <a:pt x="19564" y="19265"/>
                    <a:pt x="20046" y="18667"/>
                  </a:cubicBezTo>
                  <a:cubicBezTo>
                    <a:pt x="20527" y="18070"/>
                    <a:pt x="21009" y="16677"/>
                    <a:pt x="21491" y="15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9033933" y="3978712"/>
              <a:ext cx="319617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5293" y="12913"/>
                  </a:moveTo>
                  <a:cubicBezTo>
                    <a:pt x="4005" y="9777"/>
                    <a:pt x="2718" y="6642"/>
                    <a:pt x="1717" y="4900"/>
                  </a:cubicBezTo>
                  <a:cubicBezTo>
                    <a:pt x="715" y="3158"/>
                    <a:pt x="0" y="2809"/>
                    <a:pt x="0" y="2809"/>
                  </a:cubicBezTo>
                  <a:cubicBezTo>
                    <a:pt x="0" y="2809"/>
                    <a:pt x="715" y="3158"/>
                    <a:pt x="2646" y="3680"/>
                  </a:cubicBezTo>
                  <a:cubicBezTo>
                    <a:pt x="4577" y="4203"/>
                    <a:pt x="7725" y="4900"/>
                    <a:pt x="9870" y="5074"/>
                  </a:cubicBezTo>
                  <a:cubicBezTo>
                    <a:pt x="12016" y="5248"/>
                    <a:pt x="13160" y="4900"/>
                    <a:pt x="13947" y="4029"/>
                  </a:cubicBezTo>
                  <a:cubicBezTo>
                    <a:pt x="14734" y="3158"/>
                    <a:pt x="15163" y="1764"/>
                    <a:pt x="15020" y="893"/>
                  </a:cubicBezTo>
                  <a:cubicBezTo>
                    <a:pt x="14877" y="22"/>
                    <a:pt x="14162" y="-326"/>
                    <a:pt x="13017" y="371"/>
                  </a:cubicBezTo>
                  <a:cubicBezTo>
                    <a:pt x="11873" y="1068"/>
                    <a:pt x="10299" y="2809"/>
                    <a:pt x="9298" y="4377"/>
                  </a:cubicBezTo>
                  <a:cubicBezTo>
                    <a:pt x="8297" y="5945"/>
                    <a:pt x="7868" y="7339"/>
                    <a:pt x="7581" y="9080"/>
                  </a:cubicBezTo>
                  <a:cubicBezTo>
                    <a:pt x="7295" y="10822"/>
                    <a:pt x="7152" y="12913"/>
                    <a:pt x="7725" y="14306"/>
                  </a:cubicBezTo>
                  <a:cubicBezTo>
                    <a:pt x="8297" y="15700"/>
                    <a:pt x="9584" y="16397"/>
                    <a:pt x="10800" y="15526"/>
                  </a:cubicBezTo>
                  <a:cubicBezTo>
                    <a:pt x="12016" y="14655"/>
                    <a:pt x="13160" y="12216"/>
                    <a:pt x="14090" y="10474"/>
                  </a:cubicBezTo>
                  <a:cubicBezTo>
                    <a:pt x="15020" y="8732"/>
                    <a:pt x="15735" y="7687"/>
                    <a:pt x="16093" y="8732"/>
                  </a:cubicBezTo>
                  <a:cubicBezTo>
                    <a:pt x="16450" y="9777"/>
                    <a:pt x="16450" y="12913"/>
                    <a:pt x="16736" y="15003"/>
                  </a:cubicBezTo>
                  <a:cubicBezTo>
                    <a:pt x="17023" y="17093"/>
                    <a:pt x="17595" y="18139"/>
                    <a:pt x="18453" y="19009"/>
                  </a:cubicBezTo>
                  <a:cubicBezTo>
                    <a:pt x="19311" y="19880"/>
                    <a:pt x="20456" y="20577"/>
                    <a:pt x="2160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072646" y="3762577"/>
              <a:ext cx="256688" cy="4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7" fill="norm" stroke="1" extrusionOk="0">
                  <a:moveTo>
                    <a:pt x="15805" y="3825"/>
                  </a:moveTo>
                  <a:cubicBezTo>
                    <a:pt x="15805" y="3266"/>
                    <a:pt x="15805" y="2706"/>
                    <a:pt x="15717" y="2090"/>
                  </a:cubicBezTo>
                  <a:cubicBezTo>
                    <a:pt x="15628" y="1475"/>
                    <a:pt x="15451" y="803"/>
                    <a:pt x="14920" y="412"/>
                  </a:cubicBezTo>
                  <a:cubicBezTo>
                    <a:pt x="14389" y="20"/>
                    <a:pt x="13504" y="-92"/>
                    <a:pt x="12796" y="76"/>
                  </a:cubicBezTo>
                  <a:cubicBezTo>
                    <a:pt x="12087" y="244"/>
                    <a:pt x="11556" y="691"/>
                    <a:pt x="10760" y="2426"/>
                  </a:cubicBezTo>
                  <a:cubicBezTo>
                    <a:pt x="9963" y="4161"/>
                    <a:pt x="8901" y="7183"/>
                    <a:pt x="8281" y="10260"/>
                  </a:cubicBezTo>
                  <a:cubicBezTo>
                    <a:pt x="7661" y="13338"/>
                    <a:pt x="7484" y="16472"/>
                    <a:pt x="7219" y="18318"/>
                  </a:cubicBezTo>
                  <a:cubicBezTo>
                    <a:pt x="6953" y="20165"/>
                    <a:pt x="6599" y="20725"/>
                    <a:pt x="5979" y="21060"/>
                  </a:cubicBezTo>
                  <a:cubicBezTo>
                    <a:pt x="5360" y="21396"/>
                    <a:pt x="4474" y="21508"/>
                    <a:pt x="3678" y="21340"/>
                  </a:cubicBezTo>
                  <a:cubicBezTo>
                    <a:pt x="2881" y="21172"/>
                    <a:pt x="2173" y="20725"/>
                    <a:pt x="1553" y="20165"/>
                  </a:cubicBezTo>
                  <a:cubicBezTo>
                    <a:pt x="933" y="19605"/>
                    <a:pt x="402" y="18934"/>
                    <a:pt x="137" y="18206"/>
                  </a:cubicBezTo>
                  <a:cubicBezTo>
                    <a:pt x="-129" y="17479"/>
                    <a:pt x="-129" y="16696"/>
                    <a:pt x="1287" y="15912"/>
                  </a:cubicBezTo>
                  <a:cubicBezTo>
                    <a:pt x="2704" y="15129"/>
                    <a:pt x="5537" y="14345"/>
                    <a:pt x="7396" y="13898"/>
                  </a:cubicBezTo>
                  <a:cubicBezTo>
                    <a:pt x="9255" y="13450"/>
                    <a:pt x="10140" y="13338"/>
                    <a:pt x="11025" y="13226"/>
                  </a:cubicBezTo>
                  <a:cubicBezTo>
                    <a:pt x="11910" y="13114"/>
                    <a:pt x="12796" y="13002"/>
                    <a:pt x="13681" y="12890"/>
                  </a:cubicBezTo>
                  <a:cubicBezTo>
                    <a:pt x="14566" y="12778"/>
                    <a:pt x="15451" y="12667"/>
                    <a:pt x="15451" y="12778"/>
                  </a:cubicBezTo>
                  <a:cubicBezTo>
                    <a:pt x="15451" y="12890"/>
                    <a:pt x="14566" y="13226"/>
                    <a:pt x="14123" y="13730"/>
                  </a:cubicBezTo>
                  <a:cubicBezTo>
                    <a:pt x="13681" y="14233"/>
                    <a:pt x="13681" y="14905"/>
                    <a:pt x="13858" y="15576"/>
                  </a:cubicBezTo>
                  <a:cubicBezTo>
                    <a:pt x="14035" y="16248"/>
                    <a:pt x="14389" y="16919"/>
                    <a:pt x="15009" y="17367"/>
                  </a:cubicBezTo>
                  <a:cubicBezTo>
                    <a:pt x="15628" y="17815"/>
                    <a:pt x="16514" y="18039"/>
                    <a:pt x="17399" y="18095"/>
                  </a:cubicBezTo>
                  <a:cubicBezTo>
                    <a:pt x="18284" y="18150"/>
                    <a:pt x="19169" y="18039"/>
                    <a:pt x="19966" y="17703"/>
                  </a:cubicBezTo>
                  <a:cubicBezTo>
                    <a:pt x="20763" y="17367"/>
                    <a:pt x="21471" y="16807"/>
                    <a:pt x="21471" y="15856"/>
                  </a:cubicBezTo>
                  <a:cubicBezTo>
                    <a:pt x="21471" y="14905"/>
                    <a:pt x="20763" y="13562"/>
                    <a:pt x="20055" y="12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0414000" y="3798055"/>
              <a:ext cx="62321" cy="41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28" fill="norm" stroke="1" extrusionOk="0">
                  <a:moveTo>
                    <a:pt x="10800" y="2216"/>
                  </a:moveTo>
                  <a:cubicBezTo>
                    <a:pt x="14400" y="1239"/>
                    <a:pt x="18000" y="262"/>
                    <a:pt x="19800" y="45"/>
                  </a:cubicBezTo>
                  <a:cubicBezTo>
                    <a:pt x="21600" y="-172"/>
                    <a:pt x="21600" y="371"/>
                    <a:pt x="20160" y="2270"/>
                  </a:cubicBezTo>
                  <a:cubicBezTo>
                    <a:pt x="18720" y="4170"/>
                    <a:pt x="15840" y="7426"/>
                    <a:pt x="12960" y="10465"/>
                  </a:cubicBezTo>
                  <a:cubicBezTo>
                    <a:pt x="10080" y="13504"/>
                    <a:pt x="7200" y="16326"/>
                    <a:pt x="5040" y="18117"/>
                  </a:cubicBezTo>
                  <a:cubicBezTo>
                    <a:pt x="2880" y="19908"/>
                    <a:pt x="1440" y="20668"/>
                    <a:pt x="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0560050" y="3784114"/>
              <a:ext cx="635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14"/>
                    <a:pt x="10080" y="8229"/>
                    <a:pt x="6480" y="11829"/>
                  </a:cubicBezTo>
                  <a:cubicBezTo>
                    <a:pt x="2880" y="15429"/>
                    <a:pt x="144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0663766" y="4006364"/>
              <a:ext cx="63587" cy="10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97" fill="norm" stroke="1" extrusionOk="0">
                  <a:moveTo>
                    <a:pt x="11845" y="0"/>
                  </a:moveTo>
                  <a:cubicBezTo>
                    <a:pt x="8361" y="424"/>
                    <a:pt x="4877" y="847"/>
                    <a:pt x="2787" y="2329"/>
                  </a:cubicBezTo>
                  <a:cubicBezTo>
                    <a:pt x="697" y="3812"/>
                    <a:pt x="0" y="6353"/>
                    <a:pt x="0" y="8682"/>
                  </a:cubicBezTo>
                  <a:cubicBezTo>
                    <a:pt x="0" y="11012"/>
                    <a:pt x="697" y="13129"/>
                    <a:pt x="2439" y="15247"/>
                  </a:cubicBezTo>
                  <a:cubicBezTo>
                    <a:pt x="4181" y="17365"/>
                    <a:pt x="6968" y="19482"/>
                    <a:pt x="10103" y="20541"/>
                  </a:cubicBezTo>
                  <a:cubicBezTo>
                    <a:pt x="13239" y="21600"/>
                    <a:pt x="16723" y="21600"/>
                    <a:pt x="18813" y="18847"/>
                  </a:cubicBezTo>
                  <a:cubicBezTo>
                    <a:pt x="20903" y="16094"/>
                    <a:pt x="21600" y="10588"/>
                    <a:pt x="20206" y="7412"/>
                  </a:cubicBezTo>
                  <a:cubicBezTo>
                    <a:pt x="18813" y="4235"/>
                    <a:pt x="15329" y="3388"/>
                    <a:pt x="11845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0783211" y="3980964"/>
              <a:ext cx="195940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5" fill="norm" stroke="1" extrusionOk="0">
                  <a:moveTo>
                    <a:pt x="1990" y="1964"/>
                  </a:moveTo>
                  <a:cubicBezTo>
                    <a:pt x="1294" y="3273"/>
                    <a:pt x="597" y="4582"/>
                    <a:pt x="248" y="6055"/>
                  </a:cubicBezTo>
                  <a:cubicBezTo>
                    <a:pt x="-100" y="7527"/>
                    <a:pt x="-100" y="9164"/>
                    <a:pt x="365" y="10473"/>
                  </a:cubicBezTo>
                  <a:cubicBezTo>
                    <a:pt x="829" y="11782"/>
                    <a:pt x="1758" y="12764"/>
                    <a:pt x="3268" y="12927"/>
                  </a:cubicBezTo>
                  <a:cubicBezTo>
                    <a:pt x="4777" y="13091"/>
                    <a:pt x="6868" y="12436"/>
                    <a:pt x="7681" y="12927"/>
                  </a:cubicBezTo>
                  <a:cubicBezTo>
                    <a:pt x="8494" y="13418"/>
                    <a:pt x="8029" y="15055"/>
                    <a:pt x="8029" y="16691"/>
                  </a:cubicBezTo>
                  <a:cubicBezTo>
                    <a:pt x="8029" y="18327"/>
                    <a:pt x="8494" y="19964"/>
                    <a:pt x="9306" y="20782"/>
                  </a:cubicBezTo>
                  <a:cubicBezTo>
                    <a:pt x="10119" y="21600"/>
                    <a:pt x="11281" y="21600"/>
                    <a:pt x="12790" y="20291"/>
                  </a:cubicBezTo>
                  <a:cubicBezTo>
                    <a:pt x="14300" y="18982"/>
                    <a:pt x="16158" y="16364"/>
                    <a:pt x="17668" y="12764"/>
                  </a:cubicBezTo>
                  <a:cubicBezTo>
                    <a:pt x="19177" y="9164"/>
                    <a:pt x="20339" y="4582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922000" y="3991293"/>
              <a:ext cx="146050" cy="15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21600" y="2051"/>
                  </a:moveTo>
                  <a:cubicBezTo>
                    <a:pt x="20035" y="1475"/>
                    <a:pt x="18470" y="899"/>
                    <a:pt x="16904" y="467"/>
                  </a:cubicBezTo>
                  <a:cubicBezTo>
                    <a:pt x="15339" y="35"/>
                    <a:pt x="13774" y="-253"/>
                    <a:pt x="13148" y="323"/>
                  </a:cubicBezTo>
                  <a:cubicBezTo>
                    <a:pt x="12522" y="899"/>
                    <a:pt x="12835" y="2339"/>
                    <a:pt x="14087" y="4499"/>
                  </a:cubicBezTo>
                  <a:cubicBezTo>
                    <a:pt x="15339" y="6659"/>
                    <a:pt x="17530" y="9539"/>
                    <a:pt x="18626" y="11699"/>
                  </a:cubicBezTo>
                  <a:cubicBezTo>
                    <a:pt x="19722" y="13859"/>
                    <a:pt x="19722" y="15299"/>
                    <a:pt x="17217" y="16883"/>
                  </a:cubicBezTo>
                  <a:cubicBezTo>
                    <a:pt x="14713" y="18467"/>
                    <a:pt x="9704" y="20195"/>
                    <a:pt x="6417" y="20771"/>
                  </a:cubicBezTo>
                  <a:cubicBezTo>
                    <a:pt x="3130" y="21347"/>
                    <a:pt x="1565" y="20771"/>
                    <a:pt x="0" y="2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948603" y="4927103"/>
              <a:ext cx="229448" cy="17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793" fill="norm" stroke="1" extrusionOk="0">
                  <a:moveTo>
                    <a:pt x="10682" y="3813"/>
                  </a:moveTo>
                  <a:cubicBezTo>
                    <a:pt x="10290" y="2542"/>
                    <a:pt x="9897" y="1272"/>
                    <a:pt x="8915" y="509"/>
                  </a:cubicBezTo>
                  <a:cubicBezTo>
                    <a:pt x="7933" y="-253"/>
                    <a:pt x="6362" y="-507"/>
                    <a:pt x="4693" y="2288"/>
                  </a:cubicBezTo>
                  <a:cubicBezTo>
                    <a:pt x="3024" y="5084"/>
                    <a:pt x="1257" y="10928"/>
                    <a:pt x="471" y="14613"/>
                  </a:cubicBezTo>
                  <a:cubicBezTo>
                    <a:pt x="-314" y="18298"/>
                    <a:pt x="-118" y="19822"/>
                    <a:pt x="1061" y="20458"/>
                  </a:cubicBezTo>
                  <a:cubicBezTo>
                    <a:pt x="2239" y="21093"/>
                    <a:pt x="4399" y="20839"/>
                    <a:pt x="6166" y="19568"/>
                  </a:cubicBezTo>
                  <a:cubicBezTo>
                    <a:pt x="7933" y="18298"/>
                    <a:pt x="9308" y="16011"/>
                    <a:pt x="10191" y="13851"/>
                  </a:cubicBezTo>
                  <a:cubicBezTo>
                    <a:pt x="11075" y="11691"/>
                    <a:pt x="11468" y="9658"/>
                    <a:pt x="11861" y="9277"/>
                  </a:cubicBezTo>
                  <a:cubicBezTo>
                    <a:pt x="12253" y="8895"/>
                    <a:pt x="12646" y="10166"/>
                    <a:pt x="14217" y="11945"/>
                  </a:cubicBezTo>
                  <a:cubicBezTo>
                    <a:pt x="15788" y="13724"/>
                    <a:pt x="18537" y="16011"/>
                    <a:pt x="21286" y="1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898299" y="4901714"/>
              <a:ext cx="101059" cy="20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514" fill="norm" stroke="1" extrusionOk="0">
                  <a:moveTo>
                    <a:pt x="18518" y="4775"/>
                  </a:moveTo>
                  <a:cubicBezTo>
                    <a:pt x="18518" y="3638"/>
                    <a:pt x="18518" y="2501"/>
                    <a:pt x="17671" y="1592"/>
                  </a:cubicBezTo>
                  <a:cubicBezTo>
                    <a:pt x="16824" y="682"/>
                    <a:pt x="15130" y="0"/>
                    <a:pt x="12165" y="0"/>
                  </a:cubicBezTo>
                  <a:cubicBezTo>
                    <a:pt x="9201" y="0"/>
                    <a:pt x="4965" y="682"/>
                    <a:pt x="2424" y="1592"/>
                  </a:cubicBezTo>
                  <a:cubicBezTo>
                    <a:pt x="-117" y="2501"/>
                    <a:pt x="-964" y="3638"/>
                    <a:pt x="1365" y="5798"/>
                  </a:cubicBezTo>
                  <a:cubicBezTo>
                    <a:pt x="3695" y="7958"/>
                    <a:pt x="9201" y="11141"/>
                    <a:pt x="13012" y="13301"/>
                  </a:cubicBezTo>
                  <a:cubicBezTo>
                    <a:pt x="16824" y="15461"/>
                    <a:pt x="18942" y="16598"/>
                    <a:pt x="19789" y="17735"/>
                  </a:cubicBezTo>
                  <a:cubicBezTo>
                    <a:pt x="20636" y="18872"/>
                    <a:pt x="20212" y="20008"/>
                    <a:pt x="18730" y="20691"/>
                  </a:cubicBezTo>
                  <a:cubicBezTo>
                    <a:pt x="17248" y="21373"/>
                    <a:pt x="14707" y="21600"/>
                    <a:pt x="12377" y="21486"/>
                  </a:cubicBezTo>
                  <a:cubicBezTo>
                    <a:pt x="10048" y="21373"/>
                    <a:pt x="7930" y="20918"/>
                    <a:pt x="7507" y="19099"/>
                  </a:cubicBezTo>
                  <a:cubicBezTo>
                    <a:pt x="7083" y="17280"/>
                    <a:pt x="8354" y="14097"/>
                    <a:pt x="9624" y="1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067049" y="4880506"/>
              <a:ext cx="125956" cy="41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91" fill="norm" stroke="1" extrusionOk="0">
                  <a:moveTo>
                    <a:pt x="0" y="3436"/>
                  </a:moveTo>
                  <a:cubicBezTo>
                    <a:pt x="1062" y="6316"/>
                    <a:pt x="2125" y="9196"/>
                    <a:pt x="2656" y="12020"/>
                  </a:cubicBezTo>
                  <a:cubicBezTo>
                    <a:pt x="3187" y="14845"/>
                    <a:pt x="3187" y="17614"/>
                    <a:pt x="3010" y="19276"/>
                  </a:cubicBezTo>
                  <a:cubicBezTo>
                    <a:pt x="2833" y="20937"/>
                    <a:pt x="2479" y="21491"/>
                    <a:pt x="2125" y="21491"/>
                  </a:cubicBezTo>
                  <a:cubicBezTo>
                    <a:pt x="1770" y="21491"/>
                    <a:pt x="1416" y="20937"/>
                    <a:pt x="1593" y="18833"/>
                  </a:cubicBezTo>
                  <a:cubicBezTo>
                    <a:pt x="1770" y="16728"/>
                    <a:pt x="2479" y="13073"/>
                    <a:pt x="3718" y="10026"/>
                  </a:cubicBezTo>
                  <a:cubicBezTo>
                    <a:pt x="4957" y="6980"/>
                    <a:pt x="6728" y="4543"/>
                    <a:pt x="7967" y="2993"/>
                  </a:cubicBezTo>
                  <a:cubicBezTo>
                    <a:pt x="9207" y="1442"/>
                    <a:pt x="9915" y="777"/>
                    <a:pt x="11331" y="389"/>
                  </a:cubicBezTo>
                  <a:cubicBezTo>
                    <a:pt x="12748" y="2"/>
                    <a:pt x="14872" y="-109"/>
                    <a:pt x="16466" y="113"/>
                  </a:cubicBezTo>
                  <a:cubicBezTo>
                    <a:pt x="18059" y="334"/>
                    <a:pt x="19121" y="888"/>
                    <a:pt x="20007" y="2162"/>
                  </a:cubicBezTo>
                  <a:cubicBezTo>
                    <a:pt x="20892" y="3436"/>
                    <a:pt x="21600" y="5429"/>
                    <a:pt x="20538" y="6980"/>
                  </a:cubicBezTo>
                  <a:cubicBezTo>
                    <a:pt x="19475" y="8531"/>
                    <a:pt x="16643" y="9639"/>
                    <a:pt x="13633" y="10248"/>
                  </a:cubicBezTo>
                  <a:cubicBezTo>
                    <a:pt x="10623" y="10857"/>
                    <a:pt x="7436" y="10968"/>
                    <a:pt x="5666" y="10746"/>
                  </a:cubicBezTo>
                  <a:cubicBezTo>
                    <a:pt x="3895" y="10525"/>
                    <a:pt x="3541" y="9971"/>
                    <a:pt x="3541" y="9417"/>
                  </a:cubicBezTo>
                  <a:cubicBezTo>
                    <a:pt x="3541" y="8863"/>
                    <a:pt x="3895" y="8309"/>
                    <a:pt x="4249" y="7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240743" y="4876904"/>
              <a:ext cx="112058" cy="14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16" fill="norm" stroke="1" extrusionOk="0">
                  <a:moveTo>
                    <a:pt x="776" y="9816"/>
                  </a:moveTo>
                  <a:cubicBezTo>
                    <a:pt x="2776" y="9816"/>
                    <a:pt x="4776" y="9816"/>
                    <a:pt x="6976" y="8916"/>
                  </a:cubicBezTo>
                  <a:cubicBezTo>
                    <a:pt x="9176" y="8016"/>
                    <a:pt x="11576" y="6216"/>
                    <a:pt x="12976" y="4416"/>
                  </a:cubicBezTo>
                  <a:cubicBezTo>
                    <a:pt x="14376" y="2616"/>
                    <a:pt x="14776" y="816"/>
                    <a:pt x="13976" y="216"/>
                  </a:cubicBezTo>
                  <a:cubicBezTo>
                    <a:pt x="13176" y="-384"/>
                    <a:pt x="11176" y="216"/>
                    <a:pt x="8576" y="2616"/>
                  </a:cubicBezTo>
                  <a:cubicBezTo>
                    <a:pt x="5976" y="5016"/>
                    <a:pt x="2776" y="9216"/>
                    <a:pt x="1176" y="12216"/>
                  </a:cubicBezTo>
                  <a:cubicBezTo>
                    <a:pt x="-424" y="15216"/>
                    <a:pt x="-424" y="17016"/>
                    <a:pt x="1376" y="18516"/>
                  </a:cubicBezTo>
                  <a:cubicBezTo>
                    <a:pt x="3176" y="20016"/>
                    <a:pt x="6776" y="21216"/>
                    <a:pt x="10376" y="21216"/>
                  </a:cubicBezTo>
                  <a:cubicBezTo>
                    <a:pt x="13976" y="21216"/>
                    <a:pt x="17576" y="20016"/>
                    <a:pt x="21176" y="18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430719" y="4865731"/>
              <a:ext cx="9353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46" fill="norm" stroke="1" extrusionOk="0">
                  <a:moveTo>
                    <a:pt x="21210" y="4320"/>
                  </a:moveTo>
                  <a:cubicBezTo>
                    <a:pt x="20730" y="3049"/>
                    <a:pt x="20250" y="1779"/>
                    <a:pt x="18810" y="1016"/>
                  </a:cubicBezTo>
                  <a:cubicBezTo>
                    <a:pt x="17370" y="254"/>
                    <a:pt x="14970" y="0"/>
                    <a:pt x="12570" y="0"/>
                  </a:cubicBezTo>
                  <a:cubicBezTo>
                    <a:pt x="10170" y="0"/>
                    <a:pt x="7770" y="254"/>
                    <a:pt x="5370" y="3049"/>
                  </a:cubicBezTo>
                  <a:cubicBezTo>
                    <a:pt x="2970" y="5845"/>
                    <a:pt x="570" y="11181"/>
                    <a:pt x="90" y="14739"/>
                  </a:cubicBezTo>
                  <a:cubicBezTo>
                    <a:pt x="-390" y="18296"/>
                    <a:pt x="1050" y="20075"/>
                    <a:pt x="4410" y="20838"/>
                  </a:cubicBezTo>
                  <a:cubicBezTo>
                    <a:pt x="7770" y="21600"/>
                    <a:pt x="13050" y="21346"/>
                    <a:pt x="18330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613150" y="4895364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638550" y="4806464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100"/>
                    <a:pt x="1800" y="12600"/>
                    <a:pt x="5400" y="9000"/>
                  </a:cubicBezTo>
                  <a:cubicBezTo>
                    <a:pt x="9000" y="5400"/>
                    <a:pt x="153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725509" y="4622955"/>
              <a:ext cx="179741" cy="41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9" fill="norm" stroke="1" extrusionOk="0">
                  <a:moveTo>
                    <a:pt x="21328" y="1587"/>
                  </a:moveTo>
                  <a:cubicBezTo>
                    <a:pt x="20323" y="939"/>
                    <a:pt x="19319" y="291"/>
                    <a:pt x="17435" y="75"/>
                  </a:cubicBezTo>
                  <a:cubicBezTo>
                    <a:pt x="15551" y="-141"/>
                    <a:pt x="12788" y="75"/>
                    <a:pt x="11030" y="1155"/>
                  </a:cubicBezTo>
                  <a:cubicBezTo>
                    <a:pt x="9272" y="2235"/>
                    <a:pt x="8519" y="4179"/>
                    <a:pt x="8268" y="6501"/>
                  </a:cubicBezTo>
                  <a:cubicBezTo>
                    <a:pt x="8016" y="8823"/>
                    <a:pt x="8268" y="11523"/>
                    <a:pt x="8770" y="13737"/>
                  </a:cubicBezTo>
                  <a:cubicBezTo>
                    <a:pt x="9272" y="15951"/>
                    <a:pt x="10026" y="17679"/>
                    <a:pt x="10277" y="18813"/>
                  </a:cubicBezTo>
                  <a:cubicBezTo>
                    <a:pt x="10528" y="19947"/>
                    <a:pt x="10277" y="20487"/>
                    <a:pt x="9523" y="20865"/>
                  </a:cubicBezTo>
                  <a:cubicBezTo>
                    <a:pt x="8770" y="21243"/>
                    <a:pt x="7514" y="21459"/>
                    <a:pt x="6509" y="21351"/>
                  </a:cubicBezTo>
                  <a:cubicBezTo>
                    <a:pt x="5505" y="21243"/>
                    <a:pt x="4751" y="20811"/>
                    <a:pt x="3747" y="20217"/>
                  </a:cubicBezTo>
                  <a:cubicBezTo>
                    <a:pt x="2742" y="19623"/>
                    <a:pt x="1486" y="18867"/>
                    <a:pt x="733" y="18111"/>
                  </a:cubicBezTo>
                  <a:cubicBezTo>
                    <a:pt x="-21" y="17355"/>
                    <a:pt x="-272" y="16599"/>
                    <a:pt x="356" y="16113"/>
                  </a:cubicBezTo>
                  <a:cubicBezTo>
                    <a:pt x="984" y="15627"/>
                    <a:pt x="2491" y="15411"/>
                    <a:pt x="4500" y="15303"/>
                  </a:cubicBezTo>
                  <a:cubicBezTo>
                    <a:pt x="6509" y="15195"/>
                    <a:pt x="9021" y="15195"/>
                    <a:pt x="10905" y="15303"/>
                  </a:cubicBezTo>
                  <a:cubicBezTo>
                    <a:pt x="12788" y="15411"/>
                    <a:pt x="14044" y="15627"/>
                    <a:pt x="15175" y="15897"/>
                  </a:cubicBezTo>
                  <a:cubicBezTo>
                    <a:pt x="16305" y="16167"/>
                    <a:pt x="17309" y="16491"/>
                    <a:pt x="17812" y="16923"/>
                  </a:cubicBezTo>
                  <a:cubicBezTo>
                    <a:pt x="18314" y="17355"/>
                    <a:pt x="18314" y="17895"/>
                    <a:pt x="18188" y="17625"/>
                  </a:cubicBezTo>
                  <a:cubicBezTo>
                    <a:pt x="18063" y="17355"/>
                    <a:pt x="17812" y="16275"/>
                    <a:pt x="17686" y="15195"/>
                  </a:cubicBezTo>
                  <a:cubicBezTo>
                    <a:pt x="17561" y="14115"/>
                    <a:pt x="17561" y="13035"/>
                    <a:pt x="18188" y="12441"/>
                  </a:cubicBezTo>
                  <a:cubicBezTo>
                    <a:pt x="18816" y="11847"/>
                    <a:pt x="20072" y="11739"/>
                    <a:pt x="21328" y="11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932766" y="4872081"/>
              <a:ext cx="162984" cy="13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11501" y="5737"/>
                  </a:moveTo>
                  <a:cubicBezTo>
                    <a:pt x="11221" y="4050"/>
                    <a:pt x="10940" y="2362"/>
                    <a:pt x="10099" y="1350"/>
                  </a:cubicBezTo>
                  <a:cubicBezTo>
                    <a:pt x="9257" y="337"/>
                    <a:pt x="7855" y="0"/>
                    <a:pt x="6452" y="0"/>
                  </a:cubicBezTo>
                  <a:cubicBezTo>
                    <a:pt x="5049" y="0"/>
                    <a:pt x="3647" y="337"/>
                    <a:pt x="2384" y="2362"/>
                  </a:cubicBezTo>
                  <a:cubicBezTo>
                    <a:pt x="1122" y="4387"/>
                    <a:pt x="0" y="8100"/>
                    <a:pt x="0" y="11644"/>
                  </a:cubicBezTo>
                  <a:cubicBezTo>
                    <a:pt x="0" y="15187"/>
                    <a:pt x="1122" y="18563"/>
                    <a:pt x="4909" y="20081"/>
                  </a:cubicBezTo>
                  <a:cubicBezTo>
                    <a:pt x="8696" y="21600"/>
                    <a:pt x="15148" y="21262"/>
                    <a:pt x="21600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501019" y="4647024"/>
              <a:ext cx="248781" cy="38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82" fill="norm" stroke="1" extrusionOk="0">
                  <a:moveTo>
                    <a:pt x="9434" y="15893"/>
                  </a:moveTo>
                  <a:cubicBezTo>
                    <a:pt x="8152" y="14629"/>
                    <a:pt x="6871" y="13365"/>
                    <a:pt x="5681" y="12734"/>
                  </a:cubicBezTo>
                  <a:cubicBezTo>
                    <a:pt x="4491" y="12102"/>
                    <a:pt x="3393" y="12102"/>
                    <a:pt x="2295" y="12906"/>
                  </a:cubicBezTo>
                  <a:cubicBezTo>
                    <a:pt x="1196" y="13710"/>
                    <a:pt x="98" y="15319"/>
                    <a:pt x="7" y="16927"/>
                  </a:cubicBezTo>
                  <a:cubicBezTo>
                    <a:pt x="-85" y="18536"/>
                    <a:pt x="830" y="20144"/>
                    <a:pt x="2478" y="20776"/>
                  </a:cubicBezTo>
                  <a:cubicBezTo>
                    <a:pt x="4125" y="21408"/>
                    <a:pt x="6505" y="21063"/>
                    <a:pt x="8610" y="19742"/>
                  </a:cubicBezTo>
                  <a:cubicBezTo>
                    <a:pt x="10715" y="18421"/>
                    <a:pt x="12546" y="16123"/>
                    <a:pt x="13461" y="12906"/>
                  </a:cubicBezTo>
                  <a:cubicBezTo>
                    <a:pt x="14376" y="9689"/>
                    <a:pt x="14376" y="5553"/>
                    <a:pt x="14101" y="3082"/>
                  </a:cubicBezTo>
                  <a:cubicBezTo>
                    <a:pt x="13827" y="612"/>
                    <a:pt x="13278" y="-192"/>
                    <a:pt x="12820" y="38"/>
                  </a:cubicBezTo>
                  <a:cubicBezTo>
                    <a:pt x="12362" y="268"/>
                    <a:pt x="11996" y="1531"/>
                    <a:pt x="11813" y="4059"/>
                  </a:cubicBezTo>
                  <a:cubicBezTo>
                    <a:pt x="11630" y="6587"/>
                    <a:pt x="11630" y="10378"/>
                    <a:pt x="11813" y="12561"/>
                  </a:cubicBezTo>
                  <a:cubicBezTo>
                    <a:pt x="11996" y="14744"/>
                    <a:pt x="12362" y="15319"/>
                    <a:pt x="12820" y="15836"/>
                  </a:cubicBezTo>
                  <a:cubicBezTo>
                    <a:pt x="13278" y="16353"/>
                    <a:pt x="13827" y="16812"/>
                    <a:pt x="14468" y="16870"/>
                  </a:cubicBezTo>
                  <a:cubicBezTo>
                    <a:pt x="15108" y="16927"/>
                    <a:pt x="15840" y="16582"/>
                    <a:pt x="16481" y="15778"/>
                  </a:cubicBezTo>
                  <a:cubicBezTo>
                    <a:pt x="17122" y="14974"/>
                    <a:pt x="17671" y="13710"/>
                    <a:pt x="18129" y="12791"/>
                  </a:cubicBezTo>
                  <a:cubicBezTo>
                    <a:pt x="18586" y="11872"/>
                    <a:pt x="18952" y="11297"/>
                    <a:pt x="19135" y="11470"/>
                  </a:cubicBezTo>
                  <a:cubicBezTo>
                    <a:pt x="19318" y="11642"/>
                    <a:pt x="19318" y="12561"/>
                    <a:pt x="19684" y="13365"/>
                  </a:cubicBezTo>
                  <a:cubicBezTo>
                    <a:pt x="20051" y="14170"/>
                    <a:pt x="20783" y="14859"/>
                    <a:pt x="21515" y="15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775200" y="4753812"/>
              <a:ext cx="69850" cy="4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0" y="20543"/>
                  </a:moveTo>
                  <a:cubicBezTo>
                    <a:pt x="0" y="13030"/>
                    <a:pt x="0" y="5517"/>
                    <a:pt x="1964" y="2230"/>
                  </a:cubicBezTo>
                  <a:cubicBezTo>
                    <a:pt x="3927" y="-1057"/>
                    <a:pt x="7855" y="-118"/>
                    <a:pt x="11455" y="1291"/>
                  </a:cubicBezTo>
                  <a:cubicBezTo>
                    <a:pt x="15055" y="2700"/>
                    <a:pt x="18327" y="4578"/>
                    <a:pt x="21600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828773" y="4790307"/>
              <a:ext cx="105178" cy="18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55" fill="norm" stroke="1" extrusionOk="0">
                  <a:moveTo>
                    <a:pt x="20640" y="401"/>
                  </a:moveTo>
                  <a:cubicBezTo>
                    <a:pt x="16071" y="155"/>
                    <a:pt x="11502" y="-90"/>
                    <a:pt x="8178" y="33"/>
                  </a:cubicBezTo>
                  <a:cubicBezTo>
                    <a:pt x="4855" y="155"/>
                    <a:pt x="2778" y="646"/>
                    <a:pt x="1325" y="1505"/>
                  </a:cubicBezTo>
                  <a:cubicBezTo>
                    <a:pt x="-129" y="2365"/>
                    <a:pt x="-960" y="3592"/>
                    <a:pt x="1948" y="6169"/>
                  </a:cubicBezTo>
                  <a:cubicBezTo>
                    <a:pt x="4855" y="8746"/>
                    <a:pt x="11502" y="12674"/>
                    <a:pt x="15032" y="15374"/>
                  </a:cubicBezTo>
                  <a:cubicBezTo>
                    <a:pt x="18563" y="18074"/>
                    <a:pt x="18978" y="19546"/>
                    <a:pt x="18148" y="20405"/>
                  </a:cubicBezTo>
                  <a:cubicBezTo>
                    <a:pt x="17317" y="21265"/>
                    <a:pt x="15240" y="21510"/>
                    <a:pt x="13371" y="21265"/>
                  </a:cubicBezTo>
                  <a:cubicBezTo>
                    <a:pt x="11502" y="21019"/>
                    <a:pt x="9840" y="20283"/>
                    <a:pt x="9425" y="17583"/>
                  </a:cubicBezTo>
                  <a:cubicBezTo>
                    <a:pt x="9009" y="14883"/>
                    <a:pt x="9840" y="10219"/>
                    <a:pt x="10671" y="5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063880" y="4584214"/>
              <a:ext cx="60570" cy="4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10" fill="norm" stroke="1" extrusionOk="0">
                  <a:moveTo>
                    <a:pt x="21313" y="0"/>
                  </a:moveTo>
                  <a:cubicBezTo>
                    <a:pt x="14610" y="3118"/>
                    <a:pt x="7906" y="6235"/>
                    <a:pt x="4182" y="9520"/>
                  </a:cubicBezTo>
                  <a:cubicBezTo>
                    <a:pt x="458" y="12804"/>
                    <a:pt x="-287" y="16256"/>
                    <a:pt x="85" y="18260"/>
                  </a:cubicBezTo>
                  <a:cubicBezTo>
                    <a:pt x="458" y="20264"/>
                    <a:pt x="1947" y="20821"/>
                    <a:pt x="4554" y="21155"/>
                  </a:cubicBezTo>
                  <a:cubicBezTo>
                    <a:pt x="7161" y="21489"/>
                    <a:pt x="10885" y="21600"/>
                    <a:pt x="13865" y="21433"/>
                  </a:cubicBezTo>
                  <a:cubicBezTo>
                    <a:pt x="16844" y="21266"/>
                    <a:pt x="19079" y="20821"/>
                    <a:pt x="21313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035549" y="4768364"/>
              <a:ext cx="203201" cy="1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600"/>
                  </a:moveTo>
                  <a:cubicBezTo>
                    <a:pt x="225" y="2400"/>
                    <a:pt x="450" y="1200"/>
                    <a:pt x="1125" y="600"/>
                  </a:cubicBezTo>
                  <a:cubicBezTo>
                    <a:pt x="1800" y="0"/>
                    <a:pt x="2925" y="0"/>
                    <a:pt x="5288" y="720"/>
                  </a:cubicBezTo>
                  <a:cubicBezTo>
                    <a:pt x="7650" y="1440"/>
                    <a:pt x="11250" y="2880"/>
                    <a:pt x="13725" y="5880"/>
                  </a:cubicBezTo>
                  <a:cubicBezTo>
                    <a:pt x="16200" y="8880"/>
                    <a:pt x="17550" y="13440"/>
                    <a:pt x="18000" y="16320"/>
                  </a:cubicBezTo>
                  <a:cubicBezTo>
                    <a:pt x="18450" y="19200"/>
                    <a:pt x="18000" y="20400"/>
                    <a:pt x="17212" y="21000"/>
                  </a:cubicBezTo>
                  <a:cubicBezTo>
                    <a:pt x="16425" y="21600"/>
                    <a:pt x="15300" y="21600"/>
                    <a:pt x="14625" y="21000"/>
                  </a:cubicBezTo>
                  <a:cubicBezTo>
                    <a:pt x="13950" y="20400"/>
                    <a:pt x="13725" y="19200"/>
                    <a:pt x="14287" y="16200"/>
                  </a:cubicBezTo>
                  <a:cubicBezTo>
                    <a:pt x="14850" y="13200"/>
                    <a:pt x="16200" y="8400"/>
                    <a:pt x="17550" y="5400"/>
                  </a:cubicBezTo>
                  <a:cubicBezTo>
                    <a:pt x="18900" y="2400"/>
                    <a:pt x="2025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314950" y="4793764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321299" y="4673114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473699" y="4619895"/>
              <a:ext cx="520701" cy="34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710"/>
                  </a:moveTo>
                  <a:cubicBezTo>
                    <a:pt x="88" y="1059"/>
                    <a:pt x="176" y="408"/>
                    <a:pt x="263" y="474"/>
                  </a:cubicBezTo>
                  <a:cubicBezTo>
                    <a:pt x="351" y="539"/>
                    <a:pt x="439" y="1319"/>
                    <a:pt x="483" y="4052"/>
                  </a:cubicBezTo>
                  <a:cubicBezTo>
                    <a:pt x="527" y="6784"/>
                    <a:pt x="527" y="11469"/>
                    <a:pt x="483" y="14396"/>
                  </a:cubicBezTo>
                  <a:cubicBezTo>
                    <a:pt x="439" y="17324"/>
                    <a:pt x="351" y="18495"/>
                    <a:pt x="307" y="18755"/>
                  </a:cubicBezTo>
                  <a:cubicBezTo>
                    <a:pt x="263" y="19016"/>
                    <a:pt x="263" y="18365"/>
                    <a:pt x="527" y="17389"/>
                  </a:cubicBezTo>
                  <a:cubicBezTo>
                    <a:pt x="790" y="16413"/>
                    <a:pt x="1317" y="15112"/>
                    <a:pt x="1800" y="14266"/>
                  </a:cubicBezTo>
                  <a:cubicBezTo>
                    <a:pt x="2283" y="13421"/>
                    <a:pt x="2722" y="13030"/>
                    <a:pt x="3161" y="12770"/>
                  </a:cubicBezTo>
                  <a:cubicBezTo>
                    <a:pt x="3600" y="12510"/>
                    <a:pt x="4039" y="12380"/>
                    <a:pt x="4434" y="12510"/>
                  </a:cubicBezTo>
                  <a:cubicBezTo>
                    <a:pt x="4829" y="12640"/>
                    <a:pt x="5180" y="13030"/>
                    <a:pt x="5400" y="13876"/>
                  </a:cubicBezTo>
                  <a:cubicBezTo>
                    <a:pt x="5620" y="14722"/>
                    <a:pt x="5707" y="16023"/>
                    <a:pt x="5356" y="17324"/>
                  </a:cubicBezTo>
                  <a:cubicBezTo>
                    <a:pt x="5005" y="18625"/>
                    <a:pt x="4215" y="19927"/>
                    <a:pt x="3600" y="20642"/>
                  </a:cubicBezTo>
                  <a:cubicBezTo>
                    <a:pt x="2985" y="21358"/>
                    <a:pt x="2546" y="21488"/>
                    <a:pt x="2063" y="21488"/>
                  </a:cubicBezTo>
                  <a:cubicBezTo>
                    <a:pt x="1580" y="21488"/>
                    <a:pt x="1054" y="21358"/>
                    <a:pt x="746" y="20968"/>
                  </a:cubicBezTo>
                  <a:cubicBezTo>
                    <a:pt x="439" y="20577"/>
                    <a:pt x="351" y="19927"/>
                    <a:pt x="659" y="18690"/>
                  </a:cubicBezTo>
                  <a:cubicBezTo>
                    <a:pt x="966" y="17454"/>
                    <a:pt x="1668" y="15633"/>
                    <a:pt x="2546" y="14266"/>
                  </a:cubicBezTo>
                  <a:cubicBezTo>
                    <a:pt x="3424" y="12900"/>
                    <a:pt x="4478" y="11989"/>
                    <a:pt x="5224" y="11404"/>
                  </a:cubicBezTo>
                  <a:cubicBezTo>
                    <a:pt x="5971" y="10818"/>
                    <a:pt x="6410" y="10558"/>
                    <a:pt x="6805" y="10623"/>
                  </a:cubicBezTo>
                  <a:cubicBezTo>
                    <a:pt x="7200" y="10688"/>
                    <a:pt x="7551" y="11078"/>
                    <a:pt x="7683" y="11989"/>
                  </a:cubicBezTo>
                  <a:cubicBezTo>
                    <a:pt x="7815" y="12900"/>
                    <a:pt x="7727" y="14331"/>
                    <a:pt x="7683" y="15437"/>
                  </a:cubicBezTo>
                  <a:cubicBezTo>
                    <a:pt x="7639" y="16543"/>
                    <a:pt x="7639" y="17324"/>
                    <a:pt x="7683" y="18040"/>
                  </a:cubicBezTo>
                  <a:cubicBezTo>
                    <a:pt x="7727" y="18755"/>
                    <a:pt x="7815" y="19406"/>
                    <a:pt x="8078" y="19601"/>
                  </a:cubicBezTo>
                  <a:cubicBezTo>
                    <a:pt x="8341" y="19796"/>
                    <a:pt x="8780" y="19536"/>
                    <a:pt x="9307" y="18365"/>
                  </a:cubicBezTo>
                  <a:cubicBezTo>
                    <a:pt x="9834" y="17194"/>
                    <a:pt x="10449" y="15112"/>
                    <a:pt x="10888" y="13811"/>
                  </a:cubicBezTo>
                  <a:cubicBezTo>
                    <a:pt x="11327" y="12510"/>
                    <a:pt x="11590" y="11989"/>
                    <a:pt x="11722" y="12054"/>
                  </a:cubicBezTo>
                  <a:cubicBezTo>
                    <a:pt x="11854" y="12119"/>
                    <a:pt x="11854" y="12770"/>
                    <a:pt x="11898" y="13486"/>
                  </a:cubicBezTo>
                  <a:cubicBezTo>
                    <a:pt x="11941" y="14201"/>
                    <a:pt x="12029" y="14982"/>
                    <a:pt x="12205" y="15763"/>
                  </a:cubicBezTo>
                  <a:cubicBezTo>
                    <a:pt x="12380" y="16543"/>
                    <a:pt x="12644" y="17324"/>
                    <a:pt x="13039" y="17780"/>
                  </a:cubicBezTo>
                  <a:cubicBezTo>
                    <a:pt x="13434" y="18235"/>
                    <a:pt x="13961" y="18365"/>
                    <a:pt x="14839" y="17194"/>
                  </a:cubicBezTo>
                  <a:cubicBezTo>
                    <a:pt x="15717" y="16023"/>
                    <a:pt x="16946" y="13551"/>
                    <a:pt x="17868" y="10753"/>
                  </a:cubicBezTo>
                  <a:cubicBezTo>
                    <a:pt x="18790" y="7955"/>
                    <a:pt x="19405" y="4833"/>
                    <a:pt x="19756" y="2881"/>
                  </a:cubicBezTo>
                  <a:cubicBezTo>
                    <a:pt x="20107" y="929"/>
                    <a:pt x="20195" y="148"/>
                    <a:pt x="20063" y="18"/>
                  </a:cubicBezTo>
                  <a:cubicBezTo>
                    <a:pt x="19932" y="-112"/>
                    <a:pt x="19580" y="408"/>
                    <a:pt x="19141" y="2621"/>
                  </a:cubicBezTo>
                  <a:cubicBezTo>
                    <a:pt x="18702" y="4833"/>
                    <a:pt x="18176" y="8736"/>
                    <a:pt x="17956" y="11664"/>
                  </a:cubicBezTo>
                  <a:cubicBezTo>
                    <a:pt x="17737" y="14592"/>
                    <a:pt x="17824" y="16543"/>
                    <a:pt x="18044" y="17780"/>
                  </a:cubicBezTo>
                  <a:cubicBezTo>
                    <a:pt x="18263" y="19016"/>
                    <a:pt x="18615" y="19536"/>
                    <a:pt x="19229" y="19211"/>
                  </a:cubicBezTo>
                  <a:cubicBezTo>
                    <a:pt x="19844" y="18886"/>
                    <a:pt x="20722" y="17715"/>
                    <a:pt x="21600" y="16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904368" y="4723914"/>
              <a:ext cx="17258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20492"/>
                    <a:pt x="-123" y="19385"/>
                    <a:pt x="9" y="18000"/>
                  </a:cubicBezTo>
                  <a:cubicBezTo>
                    <a:pt x="140" y="16615"/>
                    <a:pt x="1721" y="14954"/>
                    <a:pt x="4223" y="13846"/>
                  </a:cubicBezTo>
                  <a:cubicBezTo>
                    <a:pt x="6726" y="12738"/>
                    <a:pt x="10150" y="12185"/>
                    <a:pt x="12521" y="14123"/>
                  </a:cubicBezTo>
                  <a:cubicBezTo>
                    <a:pt x="14892" y="16062"/>
                    <a:pt x="16209" y="20492"/>
                    <a:pt x="16867" y="21046"/>
                  </a:cubicBezTo>
                  <a:cubicBezTo>
                    <a:pt x="17526" y="21600"/>
                    <a:pt x="17526" y="18277"/>
                    <a:pt x="18184" y="14123"/>
                  </a:cubicBezTo>
                  <a:cubicBezTo>
                    <a:pt x="18843" y="9969"/>
                    <a:pt x="20160" y="4985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131897" y="4763715"/>
              <a:ext cx="106321" cy="12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766" fill="norm" stroke="1" extrusionOk="0">
                  <a:moveTo>
                    <a:pt x="11647" y="1781"/>
                  </a:moveTo>
                  <a:cubicBezTo>
                    <a:pt x="9986" y="753"/>
                    <a:pt x="8324" y="-276"/>
                    <a:pt x="6455" y="67"/>
                  </a:cubicBezTo>
                  <a:cubicBezTo>
                    <a:pt x="4586" y="410"/>
                    <a:pt x="2509" y="2124"/>
                    <a:pt x="1263" y="4695"/>
                  </a:cubicBezTo>
                  <a:cubicBezTo>
                    <a:pt x="16" y="7267"/>
                    <a:pt x="-399" y="10695"/>
                    <a:pt x="432" y="13781"/>
                  </a:cubicBezTo>
                  <a:cubicBezTo>
                    <a:pt x="1263" y="16867"/>
                    <a:pt x="3339" y="19610"/>
                    <a:pt x="6247" y="20467"/>
                  </a:cubicBezTo>
                  <a:cubicBezTo>
                    <a:pt x="9155" y="21324"/>
                    <a:pt x="12893" y="20295"/>
                    <a:pt x="15593" y="17895"/>
                  </a:cubicBezTo>
                  <a:cubicBezTo>
                    <a:pt x="18293" y="15495"/>
                    <a:pt x="19955" y="11724"/>
                    <a:pt x="20578" y="8810"/>
                  </a:cubicBezTo>
                  <a:cubicBezTo>
                    <a:pt x="21201" y="5895"/>
                    <a:pt x="20786" y="3838"/>
                    <a:pt x="19539" y="2638"/>
                  </a:cubicBezTo>
                  <a:cubicBezTo>
                    <a:pt x="18293" y="1438"/>
                    <a:pt x="16216" y="1095"/>
                    <a:pt x="14139" y="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286500" y="4727001"/>
              <a:ext cx="117740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1" fill="norm" stroke="1" extrusionOk="0">
                  <a:moveTo>
                    <a:pt x="0" y="5086"/>
                  </a:moveTo>
                  <a:cubicBezTo>
                    <a:pt x="386" y="6387"/>
                    <a:pt x="771" y="7688"/>
                    <a:pt x="771" y="9510"/>
                  </a:cubicBezTo>
                  <a:cubicBezTo>
                    <a:pt x="771" y="11332"/>
                    <a:pt x="386" y="13674"/>
                    <a:pt x="579" y="14064"/>
                  </a:cubicBezTo>
                  <a:cubicBezTo>
                    <a:pt x="771" y="14454"/>
                    <a:pt x="1543" y="12893"/>
                    <a:pt x="3279" y="10551"/>
                  </a:cubicBezTo>
                  <a:cubicBezTo>
                    <a:pt x="5014" y="8209"/>
                    <a:pt x="7714" y="5086"/>
                    <a:pt x="10029" y="3004"/>
                  </a:cubicBezTo>
                  <a:cubicBezTo>
                    <a:pt x="12343" y="922"/>
                    <a:pt x="14271" y="-119"/>
                    <a:pt x="16007" y="11"/>
                  </a:cubicBezTo>
                  <a:cubicBezTo>
                    <a:pt x="17743" y="141"/>
                    <a:pt x="19286" y="1442"/>
                    <a:pt x="20250" y="4565"/>
                  </a:cubicBezTo>
                  <a:cubicBezTo>
                    <a:pt x="21214" y="7688"/>
                    <a:pt x="21600" y="12633"/>
                    <a:pt x="21407" y="15756"/>
                  </a:cubicBezTo>
                  <a:cubicBezTo>
                    <a:pt x="21214" y="18879"/>
                    <a:pt x="20443" y="20180"/>
                    <a:pt x="19671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045199" y="4835768"/>
              <a:ext cx="63501" cy="7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4067"/>
                  </a:moveTo>
                  <a:cubicBezTo>
                    <a:pt x="4320" y="1794"/>
                    <a:pt x="8640" y="-480"/>
                    <a:pt x="10800" y="88"/>
                  </a:cubicBezTo>
                  <a:cubicBezTo>
                    <a:pt x="12960" y="657"/>
                    <a:pt x="12960" y="4067"/>
                    <a:pt x="12960" y="7194"/>
                  </a:cubicBezTo>
                  <a:cubicBezTo>
                    <a:pt x="12960" y="10320"/>
                    <a:pt x="12960" y="13162"/>
                    <a:pt x="14400" y="15436"/>
                  </a:cubicBezTo>
                  <a:cubicBezTo>
                    <a:pt x="15840" y="17709"/>
                    <a:pt x="18720" y="19415"/>
                    <a:pt x="21600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802941" y="4752861"/>
              <a:ext cx="91275" cy="12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043" fill="norm" stroke="1" extrusionOk="0">
                  <a:moveTo>
                    <a:pt x="15366" y="5877"/>
                  </a:moveTo>
                  <a:cubicBezTo>
                    <a:pt x="16326" y="4077"/>
                    <a:pt x="17286" y="2277"/>
                    <a:pt x="16326" y="1197"/>
                  </a:cubicBezTo>
                  <a:cubicBezTo>
                    <a:pt x="15366" y="117"/>
                    <a:pt x="12486" y="-243"/>
                    <a:pt x="9366" y="1737"/>
                  </a:cubicBezTo>
                  <a:cubicBezTo>
                    <a:pt x="6246" y="3717"/>
                    <a:pt x="2886" y="8037"/>
                    <a:pt x="1206" y="11097"/>
                  </a:cubicBezTo>
                  <a:cubicBezTo>
                    <a:pt x="-474" y="14157"/>
                    <a:pt x="-474" y="15957"/>
                    <a:pt x="1686" y="17757"/>
                  </a:cubicBezTo>
                  <a:cubicBezTo>
                    <a:pt x="3846" y="19557"/>
                    <a:pt x="8166" y="21357"/>
                    <a:pt x="12246" y="20997"/>
                  </a:cubicBezTo>
                  <a:cubicBezTo>
                    <a:pt x="16326" y="20637"/>
                    <a:pt x="20166" y="18117"/>
                    <a:pt x="20646" y="14337"/>
                  </a:cubicBezTo>
                  <a:cubicBezTo>
                    <a:pt x="21126" y="10557"/>
                    <a:pt x="18246" y="5517"/>
                    <a:pt x="15126" y="2817"/>
                  </a:cubicBezTo>
                  <a:cubicBezTo>
                    <a:pt x="12006" y="117"/>
                    <a:pt x="8646" y="-243"/>
                    <a:pt x="7926" y="117"/>
                  </a:cubicBezTo>
                  <a:cubicBezTo>
                    <a:pt x="7206" y="477"/>
                    <a:pt x="9126" y="1557"/>
                    <a:pt x="10806" y="2097"/>
                  </a:cubicBezTo>
                  <a:cubicBezTo>
                    <a:pt x="12486" y="2637"/>
                    <a:pt x="13926" y="2637"/>
                    <a:pt x="15366" y="2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915150" y="4704864"/>
              <a:ext cx="165100" cy="2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012"/>
                  </a:moveTo>
                  <a:cubicBezTo>
                    <a:pt x="1662" y="5567"/>
                    <a:pt x="3323" y="5122"/>
                    <a:pt x="6092" y="6569"/>
                  </a:cubicBezTo>
                  <a:cubicBezTo>
                    <a:pt x="8862" y="8016"/>
                    <a:pt x="12738" y="11357"/>
                    <a:pt x="14954" y="13695"/>
                  </a:cubicBezTo>
                  <a:cubicBezTo>
                    <a:pt x="17169" y="16033"/>
                    <a:pt x="17723" y="17369"/>
                    <a:pt x="17862" y="18594"/>
                  </a:cubicBezTo>
                  <a:cubicBezTo>
                    <a:pt x="18000" y="19819"/>
                    <a:pt x="17723" y="20932"/>
                    <a:pt x="16892" y="21266"/>
                  </a:cubicBezTo>
                  <a:cubicBezTo>
                    <a:pt x="16062" y="21600"/>
                    <a:pt x="14677" y="21155"/>
                    <a:pt x="13846" y="19373"/>
                  </a:cubicBezTo>
                  <a:cubicBezTo>
                    <a:pt x="13015" y="17592"/>
                    <a:pt x="12738" y="14474"/>
                    <a:pt x="13015" y="11357"/>
                  </a:cubicBezTo>
                  <a:cubicBezTo>
                    <a:pt x="13292" y="8239"/>
                    <a:pt x="14123" y="5122"/>
                    <a:pt x="15646" y="3229"/>
                  </a:cubicBezTo>
                  <a:cubicBezTo>
                    <a:pt x="17169" y="1336"/>
                    <a:pt x="19385" y="6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636679" y="4717126"/>
              <a:ext cx="154771" cy="20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9" fill="norm" stroke="1" extrusionOk="0">
                  <a:moveTo>
                    <a:pt x="2078" y="1354"/>
                  </a:moveTo>
                  <a:cubicBezTo>
                    <a:pt x="2078" y="5936"/>
                    <a:pt x="2078" y="10518"/>
                    <a:pt x="2078" y="13464"/>
                  </a:cubicBezTo>
                  <a:cubicBezTo>
                    <a:pt x="2078" y="16409"/>
                    <a:pt x="2078" y="17718"/>
                    <a:pt x="1786" y="18918"/>
                  </a:cubicBezTo>
                  <a:cubicBezTo>
                    <a:pt x="1494" y="20118"/>
                    <a:pt x="911" y="21209"/>
                    <a:pt x="473" y="21209"/>
                  </a:cubicBezTo>
                  <a:cubicBezTo>
                    <a:pt x="35" y="21209"/>
                    <a:pt x="-257" y="20118"/>
                    <a:pt x="327" y="16845"/>
                  </a:cubicBezTo>
                  <a:cubicBezTo>
                    <a:pt x="911" y="13573"/>
                    <a:pt x="2370" y="8118"/>
                    <a:pt x="3538" y="4954"/>
                  </a:cubicBezTo>
                  <a:cubicBezTo>
                    <a:pt x="4705" y="1791"/>
                    <a:pt x="5581" y="918"/>
                    <a:pt x="6748" y="373"/>
                  </a:cubicBezTo>
                  <a:cubicBezTo>
                    <a:pt x="7916" y="-173"/>
                    <a:pt x="9375" y="-391"/>
                    <a:pt x="10981" y="1682"/>
                  </a:cubicBezTo>
                  <a:cubicBezTo>
                    <a:pt x="12586" y="3754"/>
                    <a:pt x="14338" y="8118"/>
                    <a:pt x="15213" y="10845"/>
                  </a:cubicBezTo>
                  <a:cubicBezTo>
                    <a:pt x="16089" y="13573"/>
                    <a:pt x="16089" y="14664"/>
                    <a:pt x="16235" y="15754"/>
                  </a:cubicBezTo>
                  <a:cubicBezTo>
                    <a:pt x="16381" y="16845"/>
                    <a:pt x="16673" y="17936"/>
                    <a:pt x="17548" y="18154"/>
                  </a:cubicBezTo>
                  <a:cubicBezTo>
                    <a:pt x="18424" y="18373"/>
                    <a:pt x="19884" y="17718"/>
                    <a:pt x="21343" y="17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839762" y="4719964"/>
              <a:ext cx="108791" cy="15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673" fill="norm" stroke="1" extrusionOk="0">
                  <a:moveTo>
                    <a:pt x="6592" y="3941"/>
                  </a:moveTo>
                  <a:cubicBezTo>
                    <a:pt x="7407" y="2236"/>
                    <a:pt x="8222" y="531"/>
                    <a:pt x="7815" y="104"/>
                  </a:cubicBezTo>
                  <a:cubicBezTo>
                    <a:pt x="7407" y="-322"/>
                    <a:pt x="5777" y="531"/>
                    <a:pt x="4147" y="3231"/>
                  </a:cubicBezTo>
                  <a:cubicBezTo>
                    <a:pt x="2517" y="5931"/>
                    <a:pt x="887" y="10478"/>
                    <a:pt x="275" y="13604"/>
                  </a:cubicBezTo>
                  <a:cubicBezTo>
                    <a:pt x="-336" y="16731"/>
                    <a:pt x="72" y="18436"/>
                    <a:pt x="1498" y="19573"/>
                  </a:cubicBezTo>
                  <a:cubicBezTo>
                    <a:pt x="2924" y="20710"/>
                    <a:pt x="5370" y="21278"/>
                    <a:pt x="8834" y="19715"/>
                  </a:cubicBezTo>
                  <a:cubicBezTo>
                    <a:pt x="12298" y="18152"/>
                    <a:pt x="16781" y="14457"/>
                    <a:pt x="19022" y="11757"/>
                  </a:cubicBezTo>
                  <a:cubicBezTo>
                    <a:pt x="21264" y="9057"/>
                    <a:pt x="21264" y="7352"/>
                    <a:pt x="20449" y="6073"/>
                  </a:cubicBezTo>
                  <a:cubicBezTo>
                    <a:pt x="19634" y="4794"/>
                    <a:pt x="18004" y="3941"/>
                    <a:pt x="15966" y="3515"/>
                  </a:cubicBezTo>
                  <a:cubicBezTo>
                    <a:pt x="13928" y="3089"/>
                    <a:pt x="11483" y="3089"/>
                    <a:pt x="10872" y="3231"/>
                  </a:cubicBezTo>
                  <a:cubicBezTo>
                    <a:pt x="10260" y="3373"/>
                    <a:pt x="11483" y="3657"/>
                    <a:pt x="12706" y="3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014930" y="4508014"/>
              <a:ext cx="214671" cy="38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13" fill="norm" stroke="1" extrusionOk="0">
                  <a:moveTo>
                    <a:pt x="9944" y="0"/>
                  </a:moveTo>
                  <a:cubicBezTo>
                    <a:pt x="8266" y="3991"/>
                    <a:pt x="6588" y="7983"/>
                    <a:pt x="5540" y="11152"/>
                  </a:cubicBezTo>
                  <a:cubicBezTo>
                    <a:pt x="4491" y="14322"/>
                    <a:pt x="4072" y="16670"/>
                    <a:pt x="3862" y="18196"/>
                  </a:cubicBezTo>
                  <a:cubicBezTo>
                    <a:pt x="3652" y="19722"/>
                    <a:pt x="3652" y="20426"/>
                    <a:pt x="4177" y="20896"/>
                  </a:cubicBezTo>
                  <a:cubicBezTo>
                    <a:pt x="4701" y="21365"/>
                    <a:pt x="5750" y="21600"/>
                    <a:pt x="6798" y="21483"/>
                  </a:cubicBezTo>
                  <a:cubicBezTo>
                    <a:pt x="7847" y="21365"/>
                    <a:pt x="8895" y="20896"/>
                    <a:pt x="9944" y="20074"/>
                  </a:cubicBezTo>
                  <a:cubicBezTo>
                    <a:pt x="10992" y="19252"/>
                    <a:pt x="12041" y="18078"/>
                    <a:pt x="11621" y="16670"/>
                  </a:cubicBezTo>
                  <a:cubicBezTo>
                    <a:pt x="11202" y="15261"/>
                    <a:pt x="9315" y="13617"/>
                    <a:pt x="7847" y="12678"/>
                  </a:cubicBezTo>
                  <a:cubicBezTo>
                    <a:pt x="6379" y="11739"/>
                    <a:pt x="5330" y="11504"/>
                    <a:pt x="3862" y="11328"/>
                  </a:cubicBezTo>
                  <a:cubicBezTo>
                    <a:pt x="2394" y="11152"/>
                    <a:pt x="507" y="11035"/>
                    <a:pt x="87" y="10917"/>
                  </a:cubicBezTo>
                  <a:cubicBezTo>
                    <a:pt x="-332" y="10800"/>
                    <a:pt x="717" y="10683"/>
                    <a:pt x="3967" y="10624"/>
                  </a:cubicBezTo>
                  <a:cubicBezTo>
                    <a:pt x="7218" y="10565"/>
                    <a:pt x="12670" y="10565"/>
                    <a:pt x="15920" y="10448"/>
                  </a:cubicBezTo>
                  <a:cubicBezTo>
                    <a:pt x="19171" y="10330"/>
                    <a:pt x="20219" y="10096"/>
                    <a:pt x="21268" y="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394700" y="4471230"/>
              <a:ext cx="152802" cy="32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77" fill="norm" stroke="1" extrusionOk="0">
                  <a:moveTo>
                    <a:pt x="0" y="4455"/>
                  </a:moveTo>
                  <a:cubicBezTo>
                    <a:pt x="1168" y="3079"/>
                    <a:pt x="2335" y="1703"/>
                    <a:pt x="4670" y="878"/>
                  </a:cubicBezTo>
                  <a:cubicBezTo>
                    <a:pt x="7005" y="52"/>
                    <a:pt x="10508" y="-223"/>
                    <a:pt x="13427" y="190"/>
                  </a:cubicBezTo>
                  <a:cubicBezTo>
                    <a:pt x="16346" y="602"/>
                    <a:pt x="18681" y="1703"/>
                    <a:pt x="19995" y="3079"/>
                  </a:cubicBezTo>
                  <a:cubicBezTo>
                    <a:pt x="21308" y="4455"/>
                    <a:pt x="21600" y="6106"/>
                    <a:pt x="19849" y="8101"/>
                  </a:cubicBezTo>
                  <a:cubicBezTo>
                    <a:pt x="18097" y="10095"/>
                    <a:pt x="14303" y="12434"/>
                    <a:pt x="11676" y="14360"/>
                  </a:cubicBezTo>
                  <a:cubicBezTo>
                    <a:pt x="9049" y="16287"/>
                    <a:pt x="7589" y="17800"/>
                    <a:pt x="7005" y="18901"/>
                  </a:cubicBezTo>
                  <a:cubicBezTo>
                    <a:pt x="6422" y="20001"/>
                    <a:pt x="6714" y="20689"/>
                    <a:pt x="7005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420100" y="4971564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84200" y="4218015"/>
              <a:ext cx="521934" cy="23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2" fill="norm" stroke="1" extrusionOk="0">
                  <a:moveTo>
                    <a:pt x="0" y="13454"/>
                  </a:moveTo>
                  <a:cubicBezTo>
                    <a:pt x="3210" y="12317"/>
                    <a:pt x="6419" y="11180"/>
                    <a:pt x="9325" y="10328"/>
                  </a:cubicBezTo>
                  <a:cubicBezTo>
                    <a:pt x="12231" y="9475"/>
                    <a:pt x="14834" y="8907"/>
                    <a:pt x="16482" y="8433"/>
                  </a:cubicBezTo>
                  <a:cubicBezTo>
                    <a:pt x="18130" y="7959"/>
                    <a:pt x="18824" y="7580"/>
                    <a:pt x="18954" y="7012"/>
                  </a:cubicBezTo>
                  <a:cubicBezTo>
                    <a:pt x="19084" y="6444"/>
                    <a:pt x="18651" y="5686"/>
                    <a:pt x="18260" y="5023"/>
                  </a:cubicBezTo>
                  <a:cubicBezTo>
                    <a:pt x="17870" y="4359"/>
                    <a:pt x="17523" y="3791"/>
                    <a:pt x="17176" y="2938"/>
                  </a:cubicBezTo>
                  <a:cubicBezTo>
                    <a:pt x="16829" y="2086"/>
                    <a:pt x="16482" y="949"/>
                    <a:pt x="16525" y="380"/>
                  </a:cubicBezTo>
                  <a:cubicBezTo>
                    <a:pt x="16569" y="-188"/>
                    <a:pt x="17002" y="-188"/>
                    <a:pt x="17827" y="854"/>
                  </a:cubicBezTo>
                  <a:cubicBezTo>
                    <a:pt x="18651" y="1896"/>
                    <a:pt x="19865" y="3980"/>
                    <a:pt x="20602" y="6254"/>
                  </a:cubicBezTo>
                  <a:cubicBezTo>
                    <a:pt x="21340" y="8528"/>
                    <a:pt x="21600" y="10991"/>
                    <a:pt x="21210" y="13549"/>
                  </a:cubicBezTo>
                  <a:cubicBezTo>
                    <a:pt x="20819" y="16107"/>
                    <a:pt x="19778" y="18759"/>
                    <a:pt x="18737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74700" y="5631964"/>
              <a:ext cx="660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8135" y="8400"/>
                  </a:cubicBezTo>
                  <a:cubicBezTo>
                    <a:pt x="10731" y="4800"/>
                    <a:pt x="13154" y="2400"/>
                    <a:pt x="15369" y="1200"/>
                  </a:cubicBezTo>
                  <a:cubicBezTo>
                    <a:pt x="17585" y="0"/>
                    <a:pt x="195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295400" y="5549414"/>
              <a:ext cx="13790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0" y="0"/>
                  </a:moveTo>
                  <a:cubicBezTo>
                    <a:pt x="5948" y="1745"/>
                    <a:pt x="11896" y="3491"/>
                    <a:pt x="15809" y="5673"/>
                  </a:cubicBezTo>
                  <a:cubicBezTo>
                    <a:pt x="19722" y="7855"/>
                    <a:pt x="21600" y="10473"/>
                    <a:pt x="19565" y="13200"/>
                  </a:cubicBezTo>
                  <a:cubicBezTo>
                    <a:pt x="17530" y="15927"/>
                    <a:pt x="11583" y="18764"/>
                    <a:pt x="56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752600" y="5500571"/>
              <a:ext cx="199438" cy="37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7" fill="norm" stroke="1" extrusionOk="0">
                  <a:moveTo>
                    <a:pt x="0" y="21487"/>
                  </a:moveTo>
                  <a:cubicBezTo>
                    <a:pt x="1364" y="18924"/>
                    <a:pt x="2728" y="16362"/>
                    <a:pt x="5116" y="13250"/>
                  </a:cubicBezTo>
                  <a:cubicBezTo>
                    <a:pt x="7503" y="10138"/>
                    <a:pt x="10914" y="6477"/>
                    <a:pt x="13187" y="3975"/>
                  </a:cubicBezTo>
                  <a:cubicBezTo>
                    <a:pt x="15461" y="1473"/>
                    <a:pt x="16598" y="131"/>
                    <a:pt x="17394" y="9"/>
                  </a:cubicBezTo>
                  <a:cubicBezTo>
                    <a:pt x="18189" y="-113"/>
                    <a:pt x="18644" y="985"/>
                    <a:pt x="19213" y="3060"/>
                  </a:cubicBezTo>
                  <a:cubicBezTo>
                    <a:pt x="19781" y="5134"/>
                    <a:pt x="20463" y="8185"/>
                    <a:pt x="20918" y="10687"/>
                  </a:cubicBezTo>
                  <a:cubicBezTo>
                    <a:pt x="21373" y="13189"/>
                    <a:pt x="21600" y="15141"/>
                    <a:pt x="21259" y="16301"/>
                  </a:cubicBezTo>
                  <a:cubicBezTo>
                    <a:pt x="20918" y="17460"/>
                    <a:pt x="20008" y="17826"/>
                    <a:pt x="19099" y="18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796999" y="5657364"/>
              <a:ext cx="235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3" y="21600"/>
                  </a:moveTo>
                  <a:cubicBezTo>
                    <a:pt x="198" y="19029"/>
                    <a:pt x="-188" y="16457"/>
                    <a:pt x="101" y="14657"/>
                  </a:cubicBezTo>
                  <a:cubicBezTo>
                    <a:pt x="391" y="12857"/>
                    <a:pt x="1355" y="11829"/>
                    <a:pt x="4344" y="10543"/>
                  </a:cubicBezTo>
                  <a:cubicBezTo>
                    <a:pt x="7333" y="9257"/>
                    <a:pt x="12348" y="7714"/>
                    <a:pt x="15530" y="5914"/>
                  </a:cubicBezTo>
                  <a:cubicBezTo>
                    <a:pt x="18712" y="4114"/>
                    <a:pt x="20062" y="2057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051992" y="5562114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287"/>
                    <a:pt x="-1068" y="6574"/>
                    <a:pt x="132" y="10174"/>
                  </a:cubicBezTo>
                  <a:cubicBezTo>
                    <a:pt x="1332" y="13774"/>
                    <a:pt x="10932" y="17687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149972" y="5524014"/>
              <a:ext cx="217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702"/>
                    <a:pt x="-1443" y="9404"/>
                    <a:pt x="1502" y="13004"/>
                  </a:cubicBezTo>
                  <a:cubicBezTo>
                    <a:pt x="4448" y="16604"/>
                    <a:pt x="12302" y="19102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234643" y="5701814"/>
              <a:ext cx="75337" cy="12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189" fill="norm" stroke="1" extrusionOk="0">
                  <a:moveTo>
                    <a:pt x="5265" y="3135"/>
                  </a:moveTo>
                  <a:cubicBezTo>
                    <a:pt x="2992" y="6619"/>
                    <a:pt x="718" y="10103"/>
                    <a:pt x="149" y="12716"/>
                  </a:cubicBezTo>
                  <a:cubicBezTo>
                    <a:pt x="-419" y="15329"/>
                    <a:pt x="718" y="17071"/>
                    <a:pt x="2139" y="18639"/>
                  </a:cubicBezTo>
                  <a:cubicBezTo>
                    <a:pt x="3560" y="20206"/>
                    <a:pt x="5265" y="21600"/>
                    <a:pt x="8676" y="21077"/>
                  </a:cubicBezTo>
                  <a:cubicBezTo>
                    <a:pt x="12086" y="20555"/>
                    <a:pt x="17202" y="18116"/>
                    <a:pt x="19192" y="14458"/>
                  </a:cubicBezTo>
                  <a:cubicBezTo>
                    <a:pt x="21181" y="10800"/>
                    <a:pt x="20044" y="5923"/>
                    <a:pt x="18055" y="3310"/>
                  </a:cubicBezTo>
                  <a:cubicBezTo>
                    <a:pt x="16065" y="697"/>
                    <a:pt x="13223" y="348"/>
                    <a:pt x="10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365556" y="5682764"/>
              <a:ext cx="187145" cy="7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26" fill="norm" stroke="1" extrusionOk="0">
                  <a:moveTo>
                    <a:pt x="343" y="0"/>
                  </a:moveTo>
                  <a:cubicBezTo>
                    <a:pt x="101" y="5684"/>
                    <a:pt x="-142" y="11368"/>
                    <a:pt x="101" y="15347"/>
                  </a:cubicBezTo>
                  <a:cubicBezTo>
                    <a:pt x="343" y="19326"/>
                    <a:pt x="1071" y="21600"/>
                    <a:pt x="2164" y="20747"/>
                  </a:cubicBezTo>
                  <a:cubicBezTo>
                    <a:pt x="3256" y="19895"/>
                    <a:pt x="4712" y="15916"/>
                    <a:pt x="5804" y="15347"/>
                  </a:cubicBezTo>
                  <a:cubicBezTo>
                    <a:pt x="6896" y="14779"/>
                    <a:pt x="7624" y="17621"/>
                    <a:pt x="8595" y="19042"/>
                  </a:cubicBezTo>
                  <a:cubicBezTo>
                    <a:pt x="9566" y="20463"/>
                    <a:pt x="10779" y="20463"/>
                    <a:pt x="12357" y="17905"/>
                  </a:cubicBezTo>
                  <a:cubicBezTo>
                    <a:pt x="13934" y="15347"/>
                    <a:pt x="15876" y="10232"/>
                    <a:pt x="17454" y="6821"/>
                  </a:cubicBezTo>
                  <a:cubicBezTo>
                    <a:pt x="19031" y="3411"/>
                    <a:pt x="20245" y="1705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552699" y="5644656"/>
              <a:ext cx="71968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79" fill="norm" stroke="1" extrusionOk="0">
                  <a:moveTo>
                    <a:pt x="18514" y="5804"/>
                  </a:moveTo>
                  <a:cubicBezTo>
                    <a:pt x="17897" y="4192"/>
                    <a:pt x="17280" y="2580"/>
                    <a:pt x="14194" y="1452"/>
                  </a:cubicBezTo>
                  <a:cubicBezTo>
                    <a:pt x="11109" y="324"/>
                    <a:pt x="5554" y="-321"/>
                    <a:pt x="2777" y="163"/>
                  </a:cubicBezTo>
                  <a:cubicBezTo>
                    <a:pt x="0" y="646"/>
                    <a:pt x="0" y="2258"/>
                    <a:pt x="1234" y="3548"/>
                  </a:cubicBezTo>
                  <a:cubicBezTo>
                    <a:pt x="2469" y="4837"/>
                    <a:pt x="4937" y="5804"/>
                    <a:pt x="8331" y="7578"/>
                  </a:cubicBezTo>
                  <a:cubicBezTo>
                    <a:pt x="11726" y="9351"/>
                    <a:pt x="16046" y="11930"/>
                    <a:pt x="18514" y="14025"/>
                  </a:cubicBezTo>
                  <a:cubicBezTo>
                    <a:pt x="20983" y="16121"/>
                    <a:pt x="21600" y="17733"/>
                    <a:pt x="20366" y="18861"/>
                  </a:cubicBezTo>
                  <a:cubicBezTo>
                    <a:pt x="19131" y="19989"/>
                    <a:pt x="16046" y="20634"/>
                    <a:pt x="12343" y="20957"/>
                  </a:cubicBezTo>
                  <a:cubicBezTo>
                    <a:pt x="8640" y="21279"/>
                    <a:pt x="4320" y="21279"/>
                    <a:pt x="0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261697" y="5651014"/>
              <a:ext cx="173654" cy="1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29" fill="norm" stroke="1" extrusionOk="0">
                  <a:moveTo>
                    <a:pt x="3393" y="0"/>
                  </a:moveTo>
                  <a:cubicBezTo>
                    <a:pt x="2092" y="4759"/>
                    <a:pt x="791" y="9519"/>
                    <a:pt x="270" y="12997"/>
                  </a:cubicBezTo>
                  <a:cubicBezTo>
                    <a:pt x="-250" y="16475"/>
                    <a:pt x="10" y="18671"/>
                    <a:pt x="791" y="19953"/>
                  </a:cubicBezTo>
                  <a:cubicBezTo>
                    <a:pt x="1572" y="21234"/>
                    <a:pt x="2873" y="21600"/>
                    <a:pt x="4564" y="19769"/>
                  </a:cubicBezTo>
                  <a:cubicBezTo>
                    <a:pt x="6256" y="17939"/>
                    <a:pt x="8338" y="13912"/>
                    <a:pt x="9769" y="10434"/>
                  </a:cubicBezTo>
                  <a:cubicBezTo>
                    <a:pt x="11201" y="6956"/>
                    <a:pt x="11981" y="4027"/>
                    <a:pt x="12502" y="3844"/>
                  </a:cubicBezTo>
                  <a:cubicBezTo>
                    <a:pt x="13022" y="3661"/>
                    <a:pt x="13283" y="6224"/>
                    <a:pt x="14714" y="9153"/>
                  </a:cubicBezTo>
                  <a:cubicBezTo>
                    <a:pt x="16145" y="12081"/>
                    <a:pt x="18748" y="15376"/>
                    <a:pt x="2135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473450" y="5642356"/>
              <a:ext cx="95753" cy="13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98" fill="norm" stroke="1" extrusionOk="0">
                  <a:moveTo>
                    <a:pt x="12678" y="3353"/>
                  </a:moveTo>
                  <a:cubicBezTo>
                    <a:pt x="10800" y="2356"/>
                    <a:pt x="8922" y="1360"/>
                    <a:pt x="6809" y="695"/>
                  </a:cubicBezTo>
                  <a:cubicBezTo>
                    <a:pt x="4696" y="30"/>
                    <a:pt x="2348" y="-302"/>
                    <a:pt x="1409" y="363"/>
                  </a:cubicBezTo>
                  <a:cubicBezTo>
                    <a:pt x="470" y="1027"/>
                    <a:pt x="939" y="2689"/>
                    <a:pt x="3757" y="4516"/>
                  </a:cubicBezTo>
                  <a:cubicBezTo>
                    <a:pt x="6574" y="6344"/>
                    <a:pt x="11739" y="8338"/>
                    <a:pt x="15261" y="10000"/>
                  </a:cubicBezTo>
                  <a:cubicBezTo>
                    <a:pt x="18783" y="11661"/>
                    <a:pt x="20661" y="12990"/>
                    <a:pt x="21130" y="14486"/>
                  </a:cubicBezTo>
                  <a:cubicBezTo>
                    <a:pt x="21600" y="15981"/>
                    <a:pt x="20661" y="17643"/>
                    <a:pt x="16904" y="18806"/>
                  </a:cubicBezTo>
                  <a:cubicBezTo>
                    <a:pt x="13148" y="19969"/>
                    <a:pt x="6574" y="20633"/>
                    <a:pt x="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121149" y="5454164"/>
              <a:ext cx="135902" cy="27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8" fill="norm" stroke="1" extrusionOk="0">
                  <a:moveTo>
                    <a:pt x="4985" y="0"/>
                  </a:moveTo>
                  <a:cubicBezTo>
                    <a:pt x="3988" y="3463"/>
                    <a:pt x="2991" y="6925"/>
                    <a:pt x="1994" y="9728"/>
                  </a:cubicBezTo>
                  <a:cubicBezTo>
                    <a:pt x="997" y="12531"/>
                    <a:pt x="0" y="14675"/>
                    <a:pt x="0" y="16076"/>
                  </a:cubicBezTo>
                  <a:cubicBezTo>
                    <a:pt x="0" y="17478"/>
                    <a:pt x="997" y="18137"/>
                    <a:pt x="2326" y="18385"/>
                  </a:cubicBezTo>
                  <a:cubicBezTo>
                    <a:pt x="3655" y="18632"/>
                    <a:pt x="5317" y="18467"/>
                    <a:pt x="6646" y="18055"/>
                  </a:cubicBezTo>
                  <a:cubicBezTo>
                    <a:pt x="7975" y="17643"/>
                    <a:pt x="8972" y="16983"/>
                    <a:pt x="9138" y="17148"/>
                  </a:cubicBezTo>
                  <a:cubicBezTo>
                    <a:pt x="9305" y="17313"/>
                    <a:pt x="8640" y="18302"/>
                    <a:pt x="8806" y="19127"/>
                  </a:cubicBezTo>
                  <a:cubicBezTo>
                    <a:pt x="8972" y="19951"/>
                    <a:pt x="9969" y="20611"/>
                    <a:pt x="11465" y="21023"/>
                  </a:cubicBezTo>
                  <a:cubicBezTo>
                    <a:pt x="12960" y="21435"/>
                    <a:pt x="14954" y="21600"/>
                    <a:pt x="16615" y="21435"/>
                  </a:cubicBezTo>
                  <a:cubicBezTo>
                    <a:pt x="18277" y="21270"/>
                    <a:pt x="19606" y="20776"/>
                    <a:pt x="20437" y="19704"/>
                  </a:cubicBezTo>
                  <a:cubicBezTo>
                    <a:pt x="21268" y="18632"/>
                    <a:pt x="21600" y="16983"/>
                    <a:pt x="21102" y="15829"/>
                  </a:cubicBezTo>
                  <a:cubicBezTo>
                    <a:pt x="20603" y="14675"/>
                    <a:pt x="19274" y="14015"/>
                    <a:pt x="17945" y="13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032250" y="5536714"/>
              <a:ext cx="298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5840"/>
                    <a:pt x="9804" y="10080"/>
                    <a:pt x="13404" y="6480"/>
                  </a:cubicBezTo>
                  <a:cubicBezTo>
                    <a:pt x="17004" y="2880"/>
                    <a:pt x="1930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810620" y="5540852"/>
              <a:ext cx="186830" cy="15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587" fill="norm" stroke="1" extrusionOk="0">
                  <a:moveTo>
                    <a:pt x="13830" y="5343"/>
                  </a:moveTo>
                  <a:cubicBezTo>
                    <a:pt x="13593" y="3940"/>
                    <a:pt x="13355" y="2538"/>
                    <a:pt x="12525" y="1416"/>
                  </a:cubicBezTo>
                  <a:cubicBezTo>
                    <a:pt x="11694" y="294"/>
                    <a:pt x="10270" y="-548"/>
                    <a:pt x="8133" y="434"/>
                  </a:cubicBezTo>
                  <a:cubicBezTo>
                    <a:pt x="5997" y="1416"/>
                    <a:pt x="3149" y="4221"/>
                    <a:pt x="1487" y="7307"/>
                  </a:cubicBezTo>
                  <a:cubicBezTo>
                    <a:pt x="-174" y="10392"/>
                    <a:pt x="-649" y="13758"/>
                    <a:pt x="1131" y="16423"/>
                  </a:cubicBezTo>
                  <a:cubicBezTo>
                    <a:pt x="2911" y="19088"/>
                    <a:pt x="6947" y="21052"/>
                    <a:pt x="10626" y="20491"/>
                  </a:cubicBezTo>
                  <a:cubicBezTo>
                    <a:pt x="14305" y="19930"/>
                    <a:pt x="17628" y="16844"/>
                    <a:pt x="20951" y="13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975882" y="5402819"/>
              <a:ext cx="510519" cy="2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68" fill="norm" stroke="1" extrusionOk="0">
                  <a:moveTo>
                    <a:pt x="3588" y="2900"/>
                  </a:moveTo>
                  <a:cubicBezTo>
                    <a:pt x="3588" y="2106"/>
                    <a:pt x="3588" y="1311"/>
                    <a:pt x="3364" y="756"/>
                  </a:cubicBezTo>
                  <a:cubicBezTo>
                    <a:pt x="3141" y="200"/>
                    <a:pt x="2695" y="-118"/>
                    <a:pt x="2338" y="41"/>
                  </a:cubicBezTo>
                  <a:cubicBezTo>
                    <a:pt x="1981" y="200"/>
                    <a:pt x="1713" y="835"/>
                    <a:pt x="1356" y="3297"/>
                  </a:cubicBezTo>
                  <a:cubicBezTo>
                    <a:pt x="999" y="5758"/>
                    <a:pt x="553" y="10047"/>
                    <a:pt x="285" y="13620"/>
                  </a:cubicBezTo>
                  <a:cubicBezTo>
                    <a:pt x="17" y="17194"/>
                    <a:pt x="-72" y="20053"/>
                    <a:pt x="62" y="20450"/>
                  </a:cubicBezTo>
                  <a:cubicBezTo>
                    <a:pt x="196" y="20847"/>
                    <a:pt x="553" y="18782"/>
                    <a:pt x="821" y="17353"/>
                  </a:cubicBezTo>
                  <a:cubicBezTo>
                    <a:pt x="1088" y="15923"/>
                    <a:pt x="1267" y="15129"/>
                    <a:pt x="1579" y="14573"/>
                  </a:cubicBezTo>
                  <a:cubicBezTo>
                    <a:pt x="1892" y="14017"/>
                    <a:pt x="2338" y="13700"/>
                    <a:pt x="2740" y="13779"/>
                  </a:cubicBezTo>
                  <a:cubicBezTo>
                    <a:pt x="3141" y="13858"/>
                    <a:pt x="3498" y="14335"/>
                    <a:pt x="3811" y="15367"/>
                  </a:cubicBezTo>
                  <a:cubicBezTo>
                    <a:pt x="4123" y="16400"/>
                    <a:pt x="4391" y="17988"/>
                    <a:pt x="4659" y="19100"/>
                  </a:cubicBezTo>
                  <a:cubicBezTo>
                    <a:pt x="4926" y="20211"/>
                    <a:pt x="5194" y="20847"/>
                    <a:pt x="5551" y="21164"/>
                  </a:cubicBezTo>
                  <a:cubicBezTo>
                    <a:pt x="5908" y="21482"/>
                    <a:pt x="6354" y="21482"/>
                    <a:pt x="7024" y="20767"/>
                  </a:cubicBezTo>
                  <a:cubicBezTo>
                    <a:pt x="7693" y="20053"/>
                    <a:pt x="8586" y="18623"/>
                    <a:pt x="9121" y="17511"/>
                  </a:cubicBezTo>
                  <a:cubicBezTo>
                    <a:pt x="9657" y="16400"/>
                    <a:pt x="9835" y="15606"/>
                    <a:pt x="9746" y="14970"/>
                  </a:cubicBezTo>
                  <a:cubicBezTo>
                    <a:pt x="9657" y="14335"/>
                    <a:pt x="9300" y="13858"/>
                    <a:pt x="8898" y="13700"/>
                  </a:cubicBezTo>
                  <a:cubicBezTo>
                    <a:pt x="8497" y="13541"/>
                    <a:pt x="8050" y="13700"/>
                    <a:pt x="7649" y="14017"/>
                  </a:cubicBezTo>
                  <a:cubicBezTo>
                    <a:pt x="7247" y="14335"/>
                    <a:pt x="6890" y="14811"/>
                    <a:pt x="6622" y="15447"/>
                  </a:cubicBezTo>
                  <a:cubicBezTo>
                    <a:pt x="6354" y="16082"/>
                    <a:pt x="6176" y="16876"/>
                    <a:pt x="6131" y="17670"/>
                  </a:cubicBezTo>
                  <a:cubicBezTo>
                    <a:pt x="6087" y="18464"/>
                    <a:pt x="6176" y="19258"/>
                    <a:pt x="6488" y="19894"/>
                  </a:cubicBezTo>
                  <a:cubicBezTo>
                    <a:pt x="6801" y="20529"/>
                    <a:pt x="7336" y="21006"/>
                    <a:pt x="8452" y="21164"/>
                  </a:cubicBezTo>
                  <a:cubicBezTo>
                    <a:pt x="9568" y="21323"/>
                    <a:pt x="11264" y="21164"/>
                    <a:pt x="12736" y="20370"/>
                  </a:cubicBezTo>
                  <a:cubicBezTo>
                    <a:pt x="14209" y="19576"/>
                    <a:pt x="15459" y="18147"/>
                    <a:pt x="16083" y="17035"/>
                  </a:cubicBezTo>
                  <a:cubicBezTo>
                    <a:pt x="16708" y="15923"/>
                    <a:pt x="16708" y="15129"/>
                    <a:pt x="16485" y="14573"/>
                  </a:cubicBezTo>
                  <a:cubicBezTo>
                    <a:pt x="16262" y="14017"/>
                    <a:pt x="15816" y="13700"/>
                    <a:pt x="15369" y="13779"/>
                  </a:cubicBezTo>
                  <a:cubicBezTo>
                    <a:pt x="14923" y="13858"/>
                    <a:pt x="14477" y="14335"/>
                    <a:pt x="14209" y="14970"/>
                  </a:cubicBezTo>
                  <a:cubicBezTo>
                    <a:pt x="13941" y="15606"/>
                    <a:pt x="13852" y="16400"/>
                    <a:pt x="13807" y="17353"/>
                  </a:cubicBezTo>
                  <a:cubicBezTo>
                    <a:pt x="13763" y="18306"/>
                    <a:pt x="13763" y="19417"/>
                    <a:pt x="13986" y="20132"/>
                  </a:cubicBezTo>
                  <a:cubicBezTo>
                    <a:pt x="14209" y="20847"/>
                    <a:pt x="14655" y="21164"/>
                    <a:pt x="15459" y="21085"/>
                  </a:cubicBezTo>
                  <a:cubicBezTo>
                    <a:pt x="16262" y="21006"/>
                    <a:pt x="17422" y="20529"/>
                    <a:pt x="18493" y="18226"/>
                  </a:cubicBezTo>
                  <a:cubicBezTo>
                    <a:pt x="19564" y="15923"/>
                    <a:pt x="20546" y="11794"/>
                    <a:pt x="21528" y="7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499100" y="5383184"/>
              <a:ext cx="38100" cy="29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6144"/>
                  </a:moveTo>
                  <a:cubicBezTo>
                    <a:pt x="3600" y="4745"/>
                    <a:pt x="7200" y="3347"/>
                    <a:pt x="10800" y="2181"/>
                  </a:cubicBezTo>
                  <a:cubicBezTo>
                    <a:pt x="14400" y="1016"/>
                    <a:pt x="18000" y="83"/>
                    <a:pt x="19800" y="6"/>
                  </a:cubicBezTo>
                  <a:cubicBezTo>
                    <a:pt x="21600" y="-72"/>
                    <a:pt x="21600" y="705"/>
                    <a:pt x="18600" y="3114"/>
                  </a:cubicBezTo>
                  <a:cubicBezTo>
                    <a:pt x="15600" y="5522"/>
                    <a:pt x="9600" y="9563"/>
                    <a:pt x="6000" y="12593"/>
                  </a:cubicBezTo>
                  <a:cubicBezTo>
                    <a:pt x="2400" y="15623"/>
                    <a:pt x="1200" y="17643"/>
                    <a:pt x="600" y="19042"/>
                  </a:cubicBezTo>
                  <a:cubicBezTo>
                    <a:pt x="0" y="20440"/>
                    <a:pt x="0" y="21217"/>
                    <a:pt x="3600" y="21373"/>
                  </a:cubicBezTo>
                  <a:cubicBezTo>
                    <a:pt x="7200" y="21528"/>
                    <a:pt x="14400" y="21062"/>
                    <a:pt x="21600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531795" y="5496336"/>
              <a:ext cx="119705" cy="15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46" fill="norm" stroke="1" extrusionOk="0">
                  <a:moveTo>
                    <a:pt x="19157" y="1174"/>
                  </a:moveTo>
                  <a:cubicBezTo>
                    <a:pt x="17642" y="310"/>
                    <a:pt x="16126" y="-554"/>
                    <a:pt x="13284" y="454"/>
                  </a:cubicBezTo>
                  <a:cubicBezTo>
                    <a:pt x="10442" y="1462"/>
                    <a:pt x="6273" y="4342"/>
                    <a:pt x="3620" y="6646"/>
                  </a:cubicBezTo>
                  <a:cubicBezTo>
                    <a:pt x="968" y="8950"/>
                    <a:pt x="-169" y="10678"/>
                    <a:pt x="20" y="12838"/>
                  </a:cubicBezTo>
                  <a:cubicBezTo>
                    <a:pt x="210" y="14998"/>
                    <a:pt x="1726" y="17590"/>
                    <a:pt x="5515" y="19030"/>
                  </a:cubicBezTo>
                  <a:cubicBezTo>
                    <a:pt x="9305" y="20470"/>
                    <a:pt x="15368" y="20758"/>
                    <a:pt x="21431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311899" y="5466864"/>
              <a:ext cx="173345" cy="17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36" fill="norm" stroke="1" extrusionOk="0">
                  <a:moveTo>
                    <a:pt x="3123" y="1507"/>
                  </a:moveTo>
                  <a:cubicBezTo>
                    <a:pt x="2082" y="5526"/>
                    <a:pt x="1041" y="9544"/>
                    <a:pt x="520" y="12181"/>
                  </a:cubicBezTo>
                  <a:cubicBezTo>
                    <a:pt x="0" y="14819"/>
                    <a:pt x="0" y="16074"/>
                    <a:pt x="0" y="17456"/>
                  </a:cubicBezTo>
                  <a:cubicBezTo>
                    <a:pt x="0" y="18837"/>
                    <a:pt x="0" y="20344"/>
                    <a:pt x="651" y="20972"/>
                  </a:cubicBezTo>
                  <a:cubicBezTo>
                    <a:pt x="1301" y="21600"/>
                    <a:pt x="2602" y="21349"/>
                    <a:pt x="3773" y="20721"/>
                  </a:cubicBezTo>
                  <a:cubicBezTo>
                    <a:pt x="4945" y="20093"/>
                    <a:pt x="5986" y="19088"/>
                    <a:pt x="6896" y="18084"/>
                  </a:cubicBezTo>
                  <a:cubicBezTo>
                    <a:pt x="7807" y="17079"/>
                    <a:pt x="8588" y="16074"/>
                    <a:pt x="9239" y="16200"/>
                  </a:cubicBezTo>
                  <a:cubicBezTo>
                    <a:pt x="9889" y="16326"/>
                    <a:pt x="10410" y="17581"/>
                    <a:pt x="11320" y="18460"/>
                  </a:cubicBezTo>
                  <a:cubicBezTo>
                    <a:pt x="12231" y="19340"/>
                    <a:pt x="13533" y="19842"/>
                    <a:pt x="15354" y="19340"/>
                  </a:cubicBezTo>
                  <a:cubicBezTo>
                    <a:pt x="17176" y="18837"/>
                    <a:pt x="19518" y="17330"/>
                    <a:pt x="20559" y="13940"/>
                  </a:cubicBezTo>
                  <a:cubicBezTo>
                    <a:pt x="21600" y="10549"/>
                    <a:pt x="21340" y="5274"/>
                    <a:pt x="210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535239" y="5277362"/>
              <a:ext cx="449762" cy="34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57" fill="norm" stroke="1" extrusionOk="0">
                  <a:moveTo>
                    <a:pt x="1469" y="3099"/>
                  </a:moveTo>
                  <a:cubicBezTo>
                    <a:pt x="1469" y="6392"/>
                    <a:pt x="1469" y="9684"/>
                    <a:pt x="1368" y="12384"/>
                  </a:cubicBezTo>
                  <a:cubicBezTo>
                    <a:pt x="1266" y="15084"/>
                    <a:pt x="1063" y="17192"/>
                    <a:pt x="810" y="18509"/>
                  </a:cubicBezTo>
                  <a:cubicBezTo>
                    <a:pt x="556" y="19826"/>
                    <a:pt x="252" y="20353"/>
                    <a:pt x="100" y="20155"/>
                  </a:cubicBezTo>
                  <a:cubicBezTo>
                    <a:pt x="-52" y="19958"/>
                    <a:pt x="-52" y="19036"/>
                    <a:pt x="252" y="17850"/>
                  </a:cubicBezTo>
                  <a:cubicBezTo>
                    <a:pt x="556" y="16665"/>
                    <a:pt x="1165" y="15216"/>
                    <a:pt x="1773" y="14294"/>
                  </a:cubicBezTo>
                  <a:cubicBezTo>
                    <a:pt x="2382" y="13372"/>
                    <a:pt x="2990" y="12977"/>
                    <a:pt x="3447" y="13109"/>
                  </a:cubicBezTo>
                  <a:cubicBezTo>
                    <a:pt x="3903" y="13240"/>
                    <a:pt x="4207" y="13899"/>
                    <a:pt x="4663" y="15018"/>
                  </a:cubicBezTo>
                  <a:cubicBezTo>
                    <a:pt x="5120" y="16138"/>
                    <a:pt x="5728" y="17718"/>
                    <a:pt x="6286" y="18640"/>
                  </a:cubicBezTo>
                  <a:cubicBezTo>
                    <a:pt x="6844" y="19562"/>
                    <a:pt x="7351" y="19826"/>
                    <a:pt x="7858" y="19958"/>
                  </a:cubicBezTo>
                  <a:cubicBezTo>
                    <a:pt x="8365" y="20089"/>
                    <a:pt x="8872" y="20089"/>
                    <a:pt x="9328" y="19892"/>
                  </a:cubicBezTo>
                  <a:cubicBezTo>
                    <a:pt x="9785" y="19694"/>
                    <a:pt x="10190" y="19299"/>
                    <a:pt x="10494" y="18772"/>
                  </a:cubicBezTo>
                  <a:cubicBezTo>
                    <a:pt x="10799" y="18245"/>
                    <a:pt x="11002" y="17587"/>
                    <a:pt x="11154" y="16928"/>
                  </a:cubicBezTo>
                  <a:cubicBezTo>
                    <a:pt x="11306" y="16270"/>
                    <a:pt x="11407" y="15611"/>
                    <a:pt x="11204" y="15150"/>
                  </a:cubicBezTo>
                  <a:cubicBezTo>
                    <a:pt x="11002" y="14689"/>
                    <a:pt x="10494" y="14426"/>
                    <a:pt x="10038" y="14492"/>
                  </a:cubicBezTo>
                  <a:cubicBezTo>
                    <a:pt x="9582" y="14558"/>
                    <a:pt x="9176" y="14953"/>
                    <a:pt x="8923" y="15545"/>
                  </a:cubicBezTo>
                  <a:cubicBezTo>
                    <a:pt x="8669" y="16138"/>
                    <a:pt x="8568" y="16928"/>
                    <a:pt x="8517" y="17653"/>
                  </a:cubicBezTo>
                  <a:cubicBezTo>
                    <a:pt x="8466" y="18377"/>
                    <a:pt x="8466" y="19036"/>
                    <a:pt x="8618" y="19628"/>
                  </a:cubicBezTo>
                  <a:cubicBezTo>
                    <a:pt x="8771" y="20221"/>
                    <a:pt x="9075" y="20748"/>
                    <a:pt x="9480" y="21077"/>
                  </a:cubicBezTo>
                  <a:cubicBezTo>
                    <a:pt x="9886" y="21406"/>
                    <a:pt x="10393" y="21538"/>
                    <a:pt x="11306" y="20945"/>
                  </a:cubicBezTo>
                  <a:cubicBezTo>
                    <a:pt x="12218" y="20353"/>
                    <a:pt x="13537" y="19036"/>
                    <a:pt x="14956" y="16467"/>
                  </a:cubicBezTo>
                  <a:cubicBezTo>
                    <a:pt x="16376" y="13899"/>
                    <a:pt x="17897" y="10079"/>
                    <a:pt x="18861" y="7445"/>
                  </a:cubicBezTo>
                  <a:cubicBezTo>
                    <a:pt x="19824" y="4811"/>
                    <a:pt x="20230" y="3362"/>
                    <a:pt x="20483" y="2177"/>
                  </a:cubicBezTo>
                  <a:cubicBezTo>
                    <a:pt x="20737" y="992"/>
                    <a:pt x="20838" y="70"/>
                    <a:pt x="20737" y="4"/>
                  </a:cubicBezTo>
                  <a:cubicBezTo>
                    <a:pt x="20635" y="-62"/>
                    <a:pt x="20331" y="728"/>
                    <a:pt x="19773" y="3165"/>
                  </a:cubicBezTo>
                  <a:cubicBezTo>
                    <a:pt x="19216" y="5601"/>
                    <a:pt x="18404" y="9684"/>
                    <a:pt x="17999" y="12450"/>
                  </a:cubicBezTo>
                  <a:cubicBezTo>
                    <a:pt x="17593" y="15216"/>
                    <a:pt x="17593" y="16665"/>
                    <a:pt x="17745" y="17653"/>
                  </a:cubicBezTo>
                  <a:cubicBezTo>
                    <a:pt x="17897" y="18640"/>
                    <a:pt x="18202" y="19167"/>
                    <a:pt x="18607" y="19497"/>
                  </a:cubicBezTo>
                  <a:cubicBezTo>
                    <a:pt x="19013" y="19826"/>
                    <a:pt x="19520" y="19958"/>
                    <a:pt x="20027" y="19431"/>
                  </a:cubicBezTo>
                  <a:cubicBezTo>
                    <a:pt x="20534" y="18904"/>
                    <a:pt x="21041" y="17718"/>
                    <a:pt x="21548" y="16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860862" y="5249832"/>
              <a:ext cx="327339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4" fill="norm" stroke="1" extrusionOk="0">
                  <a:moveTo>
                    <a:pt x="644" y="16165"/>
                  </a:moveTo>
                  <a:cubicBezTo>
                    <a:pt x="228" y="15353"/>
                    <a:pt x="-187" y="14541"/>
                    <a:pt x="90" y="13891"/>
                  </a:cubicBezTo>
                  <a:cubicBezTo>
                    <a:pt x="367" y="13241"/>
                    <a:pt x="1336" y="12754"/>
                    <a:pt x="3205" y="11292"/>
                  </a:cubicBezTo>
                  <a:cubicBezTo>
                    <a:pt x="5075" y="9831"/>
                    <a:pt x="7844" y="7395"/>
                    <a:pt x="9713" y="5608"/>
                  </a:cubicBezTo>
                  <a:cubicBezTo>
                    <a:pt x="11582" y="3822"/>
                    <a:pt x="12551" y="2685"/>
                    <a:pt x="13244" y="1710"/>
                  </a:cubicBezTo>
                  <a:cubicBezTo>
                    <a:pt x="13936" y="736"/>
                    <a:pt x="14351" y="-76"/>
                    <a:pt x="14421" y="5"/>
                  </a:cubicBezTo>
                  <a:cubicBezTo>
                    <a:pt x="14490" y="86"/>
                    <a:pt x="14213" y="1061"/>
                    <a:pt x="13521" y="3822"/>
                  </a:cubicBezTo>
                  <a:cubicBezTo>
                    <a:pt x="12828" y="6583"/>
                    <a:pt x="11721" y="11130"/>
                    <a:pt x="11028" y="13891"/>
                  </a:cubicBezTo>
                  <a:cubicBezTo>
                    <a:pt x="10336" y="16652"/>
                    <a:pt x="10059" y="17626"/>
                    <a:pt x="9782" y="18519"/>
                  </a:cubicBezTo>
                  <a:cubicBezTo>
                    <a:pt x="9505" y="19413"/>
                    <a:pt x="9228" y="20225"/>
                    <a:pt x="9298" y="20144"/>
                  </a:cubicBezTo>
                  <a:cubicBezTo>
                    <a:pt x="9367" y="20062"/>
                    <a:pt x="9782" y="19088"/>
                    <a:pt x="10267" y="18276"/>
                  </a:cubicBezTo>
                  <a:cubicBezTo>
                    <a:pt x="10751" y="17464"/>
                    <a:pt x="11305" y="16814"/>
                    <a:pt x="12067" y="16408"/>
                  </a:cubicBezTo>
                  <a:cubicBezTo>
                    <a:pt x="12828" y="16002"/>
                    <a:pt x="13798" y="15840"/>
                    <a:pt x="14767" y="16165"/>
                  </a:cubicBezTo>
                  <a:cubicBezTo>
                    <a:pt x="15736" y="16489"/>
                    <a:pt x="16705" y="17301"/>
                    <a:pt x="17813" y="18276"/>
                  </a:cubicBezTo>
                  <a:cubicBezTo>
                    <a:pt x="18921" y="19250"/>
                    <a:pt x="20167" y="20387"/>
                    <a:pt x="21413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183172" y="5384314"/>
              <a:ext cx="360629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1" fill="norm" stroke="1" extrusionOk="0">
                  <a:moveTo>
                    <a:pt x="1437" y="14306"/>
                  </a:moveTo>
                  <a:cubicBezTo>
                    <a:pt x="1816" y="12904"/>
                    <a:pt x="2195" y="11501"/>
                    <a:pt x="2637" y="9818"/>
                  </a:cubicBezTo>
                  <a:cubicBezTo>
                    <a:pt x="3079" y="8135"/>
                    <a:pt x="3584" y="6171"/>
                    <a:pt x="3458" y="5751"/>
                  </a:cubicBezTo>
                  <a:cubicBezTo>
                    <a:pt x="3332" y="5330"/>
                    <a:pt x="2574" y="6452"/>
                    <a:pt x="1879" y="8416"/>
                  </a:cubicBezTo>
                  <a:cubicBezTo>
                    <a:pt x="1184" y="10379"/>
                    <a:pt x="553" y="13184"/>
                    <a:pt x="237" y="15288"/>
                  </a:cubicBezTo>
                  <a:cubicBezTo>
                    <a:pt x="-79" y="17392"/>
                    <a:pt x="-79" y="18795"/>
                    <a:pt x="237" y="19777"/>
                  </a:cubicBezTo>
                  <a:cubicBezTo>
                    <a:pt x="553" y="20758"/>
                    <a:pt x="1184" y="21319"/>
                    <a:pt x="2384" y="20197"/>
                  </a:cubicBezTo>
                  <a:cubicBezTo>
                    <a:pt x="3584" y="19075"/>
                    <a:pt x="5353" y="16270"/>
                    <a:pt x="6553" y="13325"/>
                  </a:cubicBezTo>
                  <a:cubicBezTo>
                    <a:pt x="7753" y="10379"/>
                    <a:pt x="8384" y="7294"/>
                    <a:pt x="8889" y="5049"/>
                  </a:cubicBezTo>
                  <a:cubicBezTo>
                    <a:pt x="9395" y="2805"/>
                    <a:pt x="9774" y="1403"/>
                    <a:pt x="10216" y="1122"/>
                  </a:cubicBezTo>
                  <a:cubicBezTo>
                    <a:pt x="10658" y="842"/>
                    <a:pt x="11163" y="1683"/>
                    <a:pt x="11542" y="4769"/>
                  </a:cubicBezTo>
                  <a:cubicBezTo>
                    <a:pt x="11921" y="7855"/>
                    <a:pt x="12174" y="13184"/>
                    <a:pt x="12300" y="16551"/>
                  </a:cubicBezTo>
                  <a:cubicBezTo>
                    <a:pt x="12426" y="19917"/>
                    <a:pt x="12426" y="21319"/>
                    <a:pt x="12237" y="21460"/>
                  </a:cubicBezTo>
                  <a:cubicBezTo>
                    <a:pt x="12047" y="21600"/>
                    <a:pt x="11668" y="20478"/>
                    <a:pt x="11668" y="18374"/>
                  </a:cubicBezTo>
                  <a:cubicBezTo>
                    <a:pt x="11668" y="16270"/>
                    <a:pt x="12047" y="13184"/>
                    <a:pt x="13753" y="9958"/>
                  </a:cubicBezTo>
                  <a:cubicBezTo>
                    <a:pt x="15458" y="6732"/>
                    <a:pt x="18489" y="3366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313520" y="5231914"/>
              <a:ext cx="11293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2941" y="0"/>
                  </a:moveTo>
                  <a:cubicBezTo>
                    <a:pt x="8541" y="3349"/>
                    <a:pt x="4141" y="6698"/>
                    <a:pt x="1941" y="9795"/>
                  </a:cubicBezTo>
                  <a:cubicBezTo>
                    <a:pt x="-259" y="12893"/>
                    <a:pt x="-259" y="15740"/>
                    <a:pt x="341" y="17665"/>
                  </a:cubicBezTo>
                  <a:cubicBezTo>
                    <a:pt x="941" y="19591"/>
                    <a:pt x="2141" y="20595"/>
                    <a:pt x="5741" y="21098"/>
                  </a:cubicBezTo>
                  <a:cubicBezTo>
                    <a:pt x="9341" y="21600"/>
                    <a:pt x="15341" y="21600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267700" y="5333514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440"/>
                    <a:pt x="7200" y="17280"/>
                    <a:pt x="10800" y="13680"/>
                  </a:cubicBezTo>
                  <a:cubicBezTo>
                    <a:pt x="14400" y="10080"/>
                    <a:pt x="18000" y="50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465558" y="5346214"/>
              <a:ext cx="208542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3" fill="norm" stroke="1" extrusionOk="0">
                  <a:moveTo>
                    <a:pt x="1860" y="0"/>
                  </a:moveTo>
                  <a:cubicBezTo>
                    <a:pt x="1205" y="5546"/>
                    <a:pt x="551" y="11092"/>
                    <a:pt x="223" y="14595"/>
                  </a:cubicBezTo>
                  <a:cubicBezTo>
                    <a:pt x="-104" y="18097"/>
                    <a:pt x="-104" y="19557"/>
                    <a:pt x="441" y="20432"/>
                  </a:cubicBezTo>
                  <a:cubicBezTo>
                    <a:pt x="987" y="21308"/>
                    <a:pt x="2078" y="21600"/>
                    <a:pt x="2951" y="21162"/>
                  </a:cubicBezTo>
                  <a:cubicBezTo>
                    <a:pt x="3823" y="20724"/>
                    <a:pt x="4478" y="19557"/>
                    <a:pt x="5132" y="18389"/>
                  </a:cubicBezTo>
                  <a:cubicBezTo>
                    <a:pt x="5787" y="17222"/>
                    <a:pt x="6441" y="16054"/>
                    <a:pt x="7096" y="16054"/>
                  </a:cubicBezTo>
                  <a:cubicBezTo>
                    <a:pt x="7751" y="16054"/>
                    <a:pt x="8405" y="17222"/>
                    <a:pt x="9169" y="18243"/>
                  </a:cubicBezTo>
                  <a:cubicBezTo>
                    <a:pt x="9932" y="19265"/>
                    <a:pt x="10805" y="20141"/>
                    <a:pt x="11787" y="20286"/>
                  </a:cubicBezTo>
                  <a:cubicBezTo>
                    <a:pt x="12769" y="20432"/>
                    <a:pt x="13860" y="19849"/>
                    <a:pt x="15278" y="17368"/>
                  </a:cubicBezTo>
                  <a:cubicBezTo>
                    <a:pt x="16696" y="14886"/>
                    <a:pt x="18441" y="10508"/>
                    <a:pt x="19532" y="8027"/>
                  </a:cubicBezTo>
                  <a:cubicBezTo>
                    <a:pt x="20623" y="5546"/>
                    <a:pt x="21060" y="4962"/>
                    <a:pt x="21496" y="4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701323" y="5384314"/>
              <a:ext cx="119893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10490" y="9072"/>
                  </a:moveTo>
                  <a:cubicBezTo>
                    <a:pt x="10850" y="6912"/>
                    <a:pt x="11210" y="4752"/>
                    <a:pt x="10490" y="3672"/>
                  </a:cubicBezTo>
                  <a:cubicBezTo>
                    <a:pt x="9770" y="2592"/>
                    <a:pt x="7970" y="2592"/>
                    <a:pt x="5990" y="4104"/>
                  </a:cubicBezTo>
                  <a:cubicBezTo>
                    <a:pt x="4010" y="5616"/>
                    <a:pt x="1850" y="8640"/>
                    <a:pt x="770" y="11232"/>
                  </a:cubicBezTo>
                  <a:cubicBezTo>
                    <a:pt x="-310" y="13824"/>
                    <a:pt x="-310" y="15984"/>
                    <a:pt x="1130" y="17928"/>
                  </a:cubicBezTo>
                  <a:cubicBezTo>
                    <a:pt x="2570" y="19872"/>
                    <a:pt x="5450" y="21600"/>
                    <a:pt x="8690" y="21600"/>
                  </a:cubicBezTo>
                  <a:cubicBezTo>
                    <a:pt x="11930" y="21600"/>
                    <a:pt x="15530" y="19872"/>
                    <a:pt x="17870" y="17064"/>
                  </a:cubicBezTo>
                  <a:cubicBezTo>
                    <a:pt x="20210" y="14256"/>
                    <a:pt x="21290" y="10368"/>
                    <a:pt x="19490" y="7344"/>
                  </a:cubicBezTo>
                  <a:cubicBezTo>
                    <a:pt x="17690" y="4320"/>
                    <a:pt x="13010" y="2160"/>
                    <a:pt x="8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196246" y="5407597"/>
              <a:ext cx="115848" cy="31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25" fill="norm" stroke="1" extrusionOk="0">
                  <a:moveTo>
                    <a:pt x="17093" y="3649"/>
                  </a:moveTo>
                  <a:cubicBezTo>
                    <a:pt x="17093" y="2919"/>
                    <a:pt x="17093" y="2189"/>
                    <a:pt x="15165" y="1459"/>
                  </a:cubicBezTo>
                  <a:cubicBezTo>
                    <a:pt x="13236" y="730"/>
                    <a:pt x="9379" y="0"/>
                    <a:pt x="6486" y="0"/>
                  </a:cubicBezTo>
                  <a:cubicBezTo>
                    <a:pt x="3593" y="0"/>
                    <a:pt x="1665" y="730"/>
                    <a:pt x="700" y="1605"/>
                  </a:cubicBezTo>
                  <a:cubicBezTo>
                    <a:pt x="-264" y="2481"/>
                    <a:pt x="-264" y="3503"/>
                    <a:pt x="893" y="4086"/>
                  </a:cubicBezTo>
                  <a:cubicBezTo>
                    <a:pt x="2050" y="4670"/>
                    <a:pt x="4365" y="4816"/>
                    <a:pt x="6486" y="4743"/>
                  </a:cubicBezTo>
                  <a:cubicBezTo>
                    <a:pt x="8607" y="4670"/>
                    <a:pt x="10536" y="4378"/>
                    <a:pt x="12657" y="4086"/>
                  </a:cubicBezTo>
                  <a:cubicBezTo>
                    <a:pt x="14779" y="3795"/>
                    <a:pt x="17093" y="3503"/>
                    <a:pt x="18443" y="4014"/>
                  </a:cubicBezTo>
                  <a:cubicBezTo>
                    <a:pt x="19793" y="4524"/>
                    <a:pt x="20179" y="5838"/>
                    <a:pt x="20565" y="8392"/>
                  </a:cubicBezTo>
                  <a:cubicBezTo>
                    <a:pt x="20950" y="10946"/>
                    <a:pt x="21336" y="14741"/>
                    <a:pt x="20950" y="17149"/>
                  </a:cubicBezTo>
                  <a:cubicBezTo>
                    <a:pt x="20565" y="19557"/>
                    <a:pt x="19407" y="20578"/>
                    <a:pt x="17672" y="21089"/>
                  </a:cubicBezTo>
                  <a:cubicBezTo>
                    <a:pt x="15936" y="21600"/>
                    <a:pt x="13622" y="21600"/>
                    <a:pt x="11115" y="20578"/>
                  </a:cubicBezTo>
                  <a:cubicBezTo>
                    <a:pt x="8607" y="19557"/>
                    <a:pt x="5907" y="17514"/>
                    <a:pt x="5329" y="15324"/>
                  </a:cubicBezTo>
                  <a:cubicBezTo>
                    <a:pt x="4750" y="13135"/>
                    <a:pt x="6293" y="10800"/>
                    <a:pt x="7836" y="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385300" y="5384314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467849" y="5365264"/>
              <a:ext cx="3960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0" y="0"/>
                  </a:moveTo>
                  <a:cubicBezTo>
                    <a:pt x="115" y="3456"/>
                    <a:pt x="230" y="6912"/>
                    <a:pt x="287" y="9648"/>
                  </a:cubicBezTo>
                  <a:cubicBezTo>
                    <a:pt x="345" y="12384"/>
                    <a:pt x="345" y="14400"/>
                    <a:pt x="632" y="14976"/>
                  </a:cubicBezTo>
                  <a:cubicBezTo>
                    <a:pt x="919" y="15552"/>
                    <a:pt x="1494" y="14688"/>
                    <a:pt x="2183" y="12816"/>
                  </a:cubicBezTo>
                  <a:cubicBezTo>
                    <a:pt x="2872" y="10944"/>
                    <a:pt x="3677" y="8064"/>
                    <a:pt x="4251" y="6048"/>
                  </a:cubicBezTo>
                  <a:cubicBezTo>
                    <a:pt x="4826" y="4032"/>
                    <a:pt x="5170" y="2880"/>
                    <a:pt x="5515" y="2880"/>
                  </a:cubicBezTo>
                  <a:cubicBezTo>
                    <a:pt x="5860" y="2880"/>
                    <a:pt x="6204" y="4032"/>
                    <a:pt x="6894" y="5616"/>
                  </a:cubicBezTo>
                  <a:cubicBezTo>
                    <a:pt x="7583" y="7200"/>
                    <a:pt x="8617" y="9216"/>
                    <a:pt x="9421" y="10080"/>
                  </a:cubicBezTo>
                  <a:cubicBezTo>
                    <a:pt x="10226" y="10944"/>
                    <a:pt x="10800" y="10656"/>
                    <a:pt x="11145" y="9792"/>
                  </a:cubicBezTo>
                  <a:cubicBezTo>
                    <a:pt x="11489" y="8928"/>
                    <a:pt x="11604" y="7488"/>
                    <a:pt x="11489" y="6192"/>
                  </a:cubicBezTo>
                  <a:cubicBezTo>
                    <a:pt x="11374" y="4896"/>
                    <a:pt x="11030" y="3744"/>
                    <a:pt x="10570" y="3312"/>
                  </a:cubicBezTo>
                  <a:cubicBezTo>
                    <a:pt x="10111" y="2880"/>
                    <a:pt x="9536" y="3168"/>
                    <a:pt x="9019" y="3888"/>
                  </a:cubicBezTo>
                  <a:cubicBezTo>
                    <a:pt x="8502" y="4608"/>
                    <a:pt x="8043" y="5760"/>
                    <a:pt x="7640" y="7056"/>
                  </a:cubicBezTo>
                  <a:cubicBezTo>
                    <a:pt x="7238" y="8352"/>
                    <a:pt x="6894" y="9792"/>
                    <a:pt x="6779" y="11232"/>
                  </a:cubicBezTo>
                  <a:cubicBezTo>
                    <a:pt x="6664" y="12672"/>
                    <a:pt x="6779" y="14112"/>
                    <a:pt x="7123" y="15120"/>
                  </a:cubicBezTo>
                  <a:cubicBezTo>
                    <a:pt x="7468" y="16128"/>
                    <a:pt x="8043" y="16704"/>
                    <a:pt x="8962" y="16560"/>
                  </a:cubicBezTo>
                  <a:cubicBezTo>
                    <a:pt x="9881" y="16416"/>
                    <a:pt x="11145" y="15552"/>
                    <a:pt x="12179" y="14544"/>
                  </a:cubicBezTo>
                  <a:cubicBezTo>
                    <a:pt x="13213" y="13536"/>
                    <a:pt x="14017" y="12384"/>
                    <a:pt x="14591" y="11232"/>
                  </a:cubicBezTo>
                  <a:cubicBezTo>
                    <a:pt x="15166" y="10080"/>
                    <a:pt x="15511" y="8928"/>
                    <a:pt x="15913" y="7776"/>
                  </a:cubicBezTo>
                  <a:cubicBezTo>
                    <a:pt x="16315" y="6624"/>
                    <a:pt x="16774" y="5472"/>
                    <a:pt x="16832" y="5616"/>
                  </a:cubicBezTo>
                  <a:cubicBezTo>
                    <a:pt x="16889" y="5760"/>
                    <a:pt x="16545" y="7200"/>
                    <a:pt x="16200" y="9360"/>
                  </a:cubicBezTo>
                  <a:cubicBezTo>
                    <a:pt x="15855" y="11520"/>
                    <a:pt x="15511" y="14400"/>
                    <a:pt x="15396" y="15120"/>
                  </a:cubicBezTo>
                  <a:cubicBezTo>
                    <a:pt x="15281" y="15840"/>
                    <a:pt x="15396" y="14400"/>
                    <a:pt x="15913" y="12384"/>
                  </a:cubicBezTo>
                  <a:cubicBezTo>
                    <a:pt x="16430" y="10368"/>
                    <a:pt x="17349" y="7776"/>
                    <a:pt x="18096" y="6192"/>
                  </a:cubicBezTo>
                  <a:cubicBezTo>
                    <a:pt x="18843" y="4608"/>
                    <a:pt x="19417" y="4032"/>
                    <a:pt x="19991" y="4032"/>
                  </a:cubicBezTo>
                  <a:cubicBezTo>
                    <a:pt x="20566" y="4032"/>
                    <a:pt x="21140" y="4608"/>
                    <a:pt x="21370" y="7056"/>
                  </a:cubicBezTo>
                  <a:cubicBezTo>
                    <a:pt x="21600" y="9504"/>
                    <a:pt x="21485" y="13824"/>
                    <a:pt x="21255" y="16560"/>
                  </a:cubicBezTo>
                  <a:cubicBezTo>
                    <a:pt x="21026" y="19296"/>
                    <a:pt x="20681" y="20448"/>
                    <a:pt x="203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145508" y="5102313"/>
              <a:ext cx="401842" cy="40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59" fill="norm" stroke="1" extrusionOk="0">
                  <a:moveTo>
                    <a:pt x="9596" y="16005"/>
                  </a:moveTo>
                  <a:cubicBezTo>
                    <a:pt x="9709" y="15454"/>
                    <a:pt x="9822" y="14903"/>
                    <a:pt x="9878" y="14352"/>
                  </a:cubicBezTo>
                  <a:cubicBezTo>
                    <a:pt x="9935" y="13801"/>
                    <a:pt x="9935" y="13250"/>
                    <a:pt x="9369" y="12919"/>
                  </a:cubicBezTo>
                  <a:cubicBezTo>
                    <a:pt x="8804" y="12589"/>
                    <a:pt x="7673" y="12479"/>
                    <a:pt x="6033" y="13581"/>
                  </a:cubicBezTo>
                  <a:cubicBezTo>
                    <a:pt x="4394" y="14683"/>
                    <a:pt x="2245" y="16997"/>
                    <a:pt x="1114" y="18485"/>
                  </a:cubicBezTo>
                  <a:cubicBezTo>
                    <a:pt x="-17" y="19973"/>
                    <a:pt x="-130" y="20634"/>
                    <a:pt x="96" y="20964"/>
                  </a:cubicBezTo>
                  <a:cubicBezTo>
                    <a:pt x="322" y="21295"/>
                    <a:pt x="888" y="21295"/>
                    <a:pt x="2301" y="20248"/>
                  </a:cubicBezTo>
                  <a:cubicBezTo>
                    <a:pt x="3715" y="19201"/>
                    <a:pt x="5977" y="17107"/>
                    <a:pt x="7786" y="14242"/>
                  </a:cubicBezTo>
                  <a:cubicBezTo>
                    <a:pt x="9596" y="11377"/>
                    <a:pt x="10953" y="7740"/>
                    <a:pt x="11631" y="5591"/>
                  </a:cubicBezTo>
                  <a:cubicBezTo>
                    <a:pt x="12310" y="3442"/>
                    <a:pt x="12310" y="2781"/>
                    <a:pt x="12310" y="2119"/>
                  </a:cubicBezTo>
                  <a:cubicBezTo>
                    <a:pt x="12310" y="1458"/>
                    <a:pt x="12310" y="797"/>
                    <a:pt x="12027" y="356"/>
                  </a:cubicBezTo>
                  <a:cubicBezTo>
                    <a:pt x="11744" y="-85"/>
                    <a:pt x="11179" y="-305"/>
                    <a:pt x="10387" y="852"/>
                  </a:cubicBezTo>
                  <a:cubicBezTo>
                    <a:pt x="9596" y="2009"/>
                    <a:pt x="8578" y="4544"/>
                    <a:pt x="7899" y="7464"/>
                  </a:cubicBezTo>
                  <a:cubicBezTo>
                    <a:pt x="7221" y="10385"/>
                    <a:pt x="6882" y="13691"/>
                    <a:pt x="7164" y="15730"/>
                  </a:cubicBezTo>
                  <a:cubicBezTo>
                    <a:pt x="7447" y="17768"/>
                    <a:pt x="8352" y="18540"/>
                    <a:pt x="9765" y="18705"/>
                  </a:cubicBezTo>
                  <a:cubicBezTo>
                    <a:pt x="11179" y="18871"/>
                    <a:pt x="13101" y="18430"/>
                    <a:pt x="14515" y="17603"/>
                  </a:cubicBezTo>
                  <a:cubicBezTo>
                    <a:pt x="15929" y="16777"/>
                    <a:pt x="16833" y="15564"/>
                    <a:pt x="17342" y="14683"/>
                  </a:cubicBezTo>
                  <a:cubicBezTo>
                    <a:pt x="17851" y="13801"/>
                    <a:pt x="17964" y="13250"/>
                    <a:pt x="17795" y="12809"/>
                  </a:cubicBezTo>
                  <a:cubicBezTo>
                    <a:pt x="17625" y="12368"/>
                    <a:pt x="17173" y="12038"/>
                    <a:pt x="16720" y="12038"/>
                  </a:cubicBezTo>
                  <a:cubicBezTo>
                    <a:pt x="16268" y="12038"/>
                    <a:pt x="15816" y="12368"/>
                    <a:pt x="15363" y="12754"/>
                  </a:cubicBezTo>
                  <a:cubicBezTo>
                    <a:pt x="14911" y="13140"/>
                    <a:pt x="14458" y="13581"/>
                    <a:pt x="14176" y="14297"/>
                  </a:cubicBezTo>
                  <a:cubicBezTo>
                    <a:pt x="13893" y="15013"/>
                    <a:pt x="13780" y="16005"/>
                    <a:pt x="14006" y="16336"/>
                  </a:cubicBezTo>
                  <a:cubicBezTo>
                    <a:pt x="14232" y="16666"/>
                    <a:pt x="14798" y="16336"/>
                    <a:pt x="15363" y="16115"/>
                  </a:cubicBezTo>
                  <a:cubicBezTo>
                    <a:pt x="15929" y="15895"/>
                    <a:pt x="16494" y="15785"/>
                    <a:pt x="16777" y="16005"/>
                  </a:cubicBezTo>
                  <a:cubicBezTo>
                    <a:pt x="17060" y="16226"/>
                    <a:pt x="17060" y="16777"/>
                    <a:pt x="17286" y="17273"/>
                  </a:cubicBezTo>
                  <a:cubicBezTo>
                    <a:pt x="17512" y="17768"/>
                    <a:pt x="17964" y="18209"/>
                    <a:pt x="18699" y="18319"/>
                  </a:cubicBezTo>
                  <a:cubicBezTo>
                    <a:pt x="19434" y="18430"/>
                    <a:pt x="20452" y="18209"/>
                    <a:pt x="21470" y="17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595947" y="5077850"/>
              <a:ext cx="275254" cy="36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2" fill="norm" stroke="1" extrusionOk="0">
                  <a:moveTo>
                    <a:pt x="6108" y="10037"/>
                  </a:moveTo>
                  <a:cubicBezTo>
                    <a:pt x="7921" y="7337"/>
                    <a:pt x="9735" y="4637"/>
                    <a:pt x="10724" y="2858"/>
                  </a:cubicBezTo>
                  <a:cubicBezTo>
                    <a:pt x="11714" y="1078"/>
                    <a:pt x="11879" y="219"/>
                    <a:pt x="11714" y="35"/>
                  </a:cubicBezTo>
                  <a:cubicBezTo>
                    <a:pt x="11549" y="-149"/>
                    <a:pt x="11054" y="342"/>
                    <a:pt x="9405" y="2674"/>
                  </a:cubicBezTo>
                  <a:cubicBezTo>
                    <a:pt x="7757" y="5006"/>
                    <a:pt x="4953" y="9178"/>
                    <a:pt x="3140" y="12308"/>
                  </a:cubicBezTo>
                  <a:cubicBezTo>
                    <a:pt x="1326" y="15437"/>
                    <a:pt x="502" y="17524"/>
                    <a:pt x="172" y="18874"/>
                  </a:cubicBezTo>
                  <a:cubicBezTo>
                    <a:pt x="-158" y="20224"/>
                    <a:pt x="7" y="20837"/>
                    <a:pt x="502" y="21144"/>
                  </a:cubicBezTo>
                  <a:cubicBezTo>
                    <a:pt x="996" y="21451"/>
                    <a:pt x="1821" y="21451"/>
                    <a:pt x="3552" y="20776"/>
                  </a:cubicBezTo>
                  <a:cubicBezTo>
                    <a:pt x="5283" y="20101"/>
                    <a:pt x="7921" y="18751"/>
                    <a:pt x="9488" y="17708"/>
                  </a:cubicBezTo>
                  <a:cubicBezTo>
                    <a:pt x="11054" y="16665"/>
                    <a:pt x="11549" y="15928"/>
                    <a:pt x="11879" y="15192"/>
                  </a:cubicBezTo>
                  <a:cubicBezTo>
                    <a:pt x="12208" y="14456"/>
                    <a:pt x="12373" y="13719"/>
                    <a:pt x="12044" y="13719"/>
                  </a:cubicBezTo>
                  <a:cubicBezTo>
                    <a:pt x="11714" y="13719"/>
                    <a:pt x="10889" y="14456"/>
                    <a:pt x="10230" y="15192"/>
                  </a:cubicBezTo>
                  <a:cubicBezTo>
                    <a:pt x="9570" y="15928"/>
                    <a:pt x="9076" y="16665"/>
                    <a:pt x="8993" y="17585"/>
                  </a:cubicBezTo>
                  <a:cubicBezTo>
                    <a:pt x="8911" y="18506"/>
                    <a:pt x="9240" y="19610"/>
                    <a:pt x="9900" y="20162"/>
                  </a:cubicBezTo>
                  <a:cubicBezTo>
                    <a:pt x="10560" y="20715"/>
                    <a:pt x="11549" y="20715"/>
                    <a:pt x="12456" y="20592"/>
                  </a:cubicBezTo>
                  <a:cubicBezTo>
                    <a:pt x="13363" y="20469"/>
                    <a:pt x="14187" y="20224"/>
                    <a:pt x="14847" y="19856"/>
                  </a:cubicBezTo>
                  <a:cubicBezTo>
                    <a:pt x="15506" y="19487"/>
                    <a:pt x="16001" y="18996"/>
                    <a:pt x="15918" y="18506"/>
                  </a:cubicBezTo>
                  <a:cubicBezTo>
                    <a:pt x="15836" y="18015"/>
                    <a:pt x="15176" y="17524"/>
                    <a:pt x="15176" y="17462"/>
                  </a:cubicBezTo>
                  <a:cubicBezTo>
                    <a:pt x="15176" y="17401"/>
                    <a:pt x="15836" y="17769"/>
                    <a:pt x="16990" y="18015"/>
                  </a:cubicBezTo>
                  <a:cubicBezTo>
                    <a:pt x="18144" y="18260"/>
                    <a:pt x="19793" y="18383"/>
                    <a:pt x="21442" y="18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502900" y="5238264"/>
              <a:ext cx="292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4400"/>
                    <a:pt x="10330" y="7200"/>
                    <a:pt x="13930" y="3600"/>
                  </a:cubicBezTo>
                  <a:cubicBezTo>
                    <a:pt x="17530" y="0"/>
                    <a:pt x="1956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1174099" y="5079670"/>
              <a:ext cx="416731" cy="37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67" fill="norm" stroke="1" extrusionOk="0">
                  <a:moveTo>
                    <a:pt x="5307" y="13537"/>
                  </a:moveTo>
                  <a:cubicBezTo>
                    <a:pt x="5199" y="12927"/>
                    <a:pt x="5090" y="12316"/>
                    <a:pt x="4385" y="11767"/>
                  </a:cubicBezTo>
                  <a:cubicBezTo>
                    <a:pt x="3679" y="11218"/>
                    <a:pt x="2376" y="10730"/>
                    <a:pt x="1508" y="10852"/>
                  </a:cubicBezTo>
                  <a:cubicBezTo>
                    <a:pt x="640" y="10974"/>
                    <a:pt x="206" y="11706"/>
                    <a:pt x="477" y="13110"/>
                  </a:cubicBezTo>
                  <a:cubicBezTo>
                    <a:pt x="748" y="14513"/>
                    <a:pt x="1725" y="16588"/>
                    <a:pt x="2431" y="18052"/>
                  </a:cubicBezTo>
                  <a:cubicBezTo>
                    <a:pt x="3136" y="19516"/>
                    <a:pt x="3570" y="20371"/>
                    <a:pt x="3353" y="20859"/>
                  </a:cubicBezTo>
                  <a:cubicBezTo>
                    <a:pt x="3136" y="21347"/>
                    <a:pt x="2268" y="21469"/>
                    <a:pt x="1562" y="21286"/>
                  </a:cubicBezTo>
                  <a:cubicBezTo>
                    <a:pt x="857" y="21103"/>
                    <a:pt x="314" y="20615"/>
                    <a:pt x="97" y="19700"/>
                  </a:cubicBezTo>
                  <a:cubicBezTo>
                    <a:pt x="-120" y="18784"/>
                    <a:pt x="-11" y="17442"/>
                    <a:pt x="803" y="16527"/>
                  </a:cubicBezTo>
                  <a:cubicBezTo>
                    <a:pt x="1617" y="15611"/>
                    <a:pt x="3136" y="15123"/>
                    <a:pt x="4547" y="14879"/>
                  </a:cubicBezTo>
                  <a:cubicBezTo>
                    <a:pt x="5958" y="14635"/>
                    <a:pt x="7261" y="14635"/>
                    <a:pt x="8021" y="14330"/>
                  </a:cubicBezTo>
                  <a:cubicBezTo>
                    <a:pt x="8781" y="14025"/>
                    <a:pt x="8998" y="13415"/>
                    <a:pt x="9106" y="12805"/>
                  </a:cubicBezTo>
                  <a:cubicBezTo>
                    <a:pt x="9215" y="12194"/>
                    <a:pt x="9215" y="11584"/>
                    <a:pt x="8889" y="11462"/>
                  </a:cubicBezTo>
                  <a:cubicBezTo>
                    <a:pt x="8563" y="11340"/>
                    <a:pt x="7912" y="11706"/>
                    <a:pt x="7261" y="12622"/>
                  </a:cubicBezTo>
                  <a:cubicBezTo>
                    <a:pt x="6610" y="13537"/>
                    <a:pt x="5958" y="15001"/>
                    <a:pt x="5633" y="16283"/>
                  </a:cubicBezTo>
                  <a:cubicBezTo>
                    <a:pt x="5307" y="17564"/>
                    <a:pt x="5307" y="18662"/>
                    <a:pt x="5578" y="19272"/>
                  </a:cubicBezTo>
                  <a:cubicBezTo>
                    <a:pt x="5850" y="19883"/>
                    <a:pt x="6393" y="20005"/>
                    <a:pt x="7641" y="19577"/>
                  </a:cubicBezTo>
                  <a:cubicBezTo>
                    <a:pt x="8889" y="19150"/>
                    <a:pt x="10843" y="18174"/>
                    <a:pt x="12797" y="16344"/>
                  </a:cubicBezTo>
                  <a:cubicBezTo>
                    <a:pt x="14750" y="14513"/>
                    <a:pt x="16704" y="11828"/>
                    <a:pt x="18115" y="9205"/>
                  </a:cubicBezTo>
                  <a:cubicBezTo>
                    <a:pt x="19526" y="6581"/>
                    <a:pt x="20395" y="4018"/>
                    <a:pt x="20883" y="2432"/>
                  </a:cubicBezTo>
                  <a:cubicBezTo>
                    <a:pt x="21371" y="845"/>
                    <a:pt x="21480" y="235"/>
                    <a:pt x="21263" y="52"/>
                  </a:cubicBezTo>
                  <a:cubicBezTo>
                    <a:pt x="21046" y="-131"/>
                    <a:pt x="20503" y="113"/>
                    <a:pt x="19581" y="1700"/>
                  </a:cubicBezTo>
                  <a:cubicBezTo>
                    <a:pt x="18658" y="3286"/>
                    <a:pt x="17355" y="6215"/>
                    <a:pt x="16541" y="8472"/>
                  </a:cubicBezTo>
                  <a:cubicBezTo>
                    <a:pt x="15727" y="10730"/>
                    <a:pt x="15402" y="12316"/>
                    <a:pt x="15185" y="13415"/>
                  </a:cubicBezTo>
                  <a:cubicBezTo>
                    <a:pt x="14967" y="14513"/>
                    <a:pt x="14859" y="15123"/>
                    <a:pt x="15076" y="15489"/>
                  </a:cubicBezTo>
                  <a:cubicBezTo>
                    <a:pt x="15293" y="15855"/>
                    <a:pt x="15836" y="15977"/>
                    <a:pt x="16704" y="15489"/>
                  </a:cubicBezTo>
                  <a:cubicBezTo>
                    <a:pt x="17572" y="15001"/>
                    <a:pt x="18766" y="13903"/>
                    <a:pt x="19526" y="13049"/>
                  </a:cubicBezTo>
                  <a:cubicBezTo>
                    <a:pt x="20286" y="12194"/>
                    <a:pt x="20612" y="11584"/>
                    <a:pt x="20720" y="10974"/>
                  </a:cubicBezTo>
                  <a:cubicBezTo>
                    <a:pt x="20829" y="10364"/>
                    <a:pt x="20720" y="9754"/>
                    <a:pt x="20612" y="9815"/>
                  </a:cubicBezTo>
                  <a:cubicBezTo>
                    <a:pt x="20503" y="9876"/>
                    <a:pt x="20395" y="10608"/>
                    <a:pt x="20340" y="12072"/>
                  </a:cubicBezTo>
                  <a:cubicBezTo>
                    <a:pt x="20286" y="13537"/>
                    <a:pt x="20286" y="15733"/>
                    <a:pt x="19743" y="17320"/>
                  </a:cubicBezTo>
                  <a:cubicBezTo>
                    <a:pt x="19201" y="18906"/>
                    <a:pt x="18115" y="19883"/>
                    <a:pt x="17030" y="20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391899" y="5223301"/>
              <a:ext cx="2286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000" y="12793"/>
                    <a:pt x="6000" y="5170"/>
                    <a:pt x="9600" y="1993"/>
                  </a:cubicBezTo>
                  <a:cubicBezTo>
                    <a:pt x="13200" y="-1183"/>
                    <a:pt x="174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040327" y="6037363"/>
              <a:ext cx="232973" cy="37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5" fill="norm" stroke="1" extrusionOk="0">
                  <a:moveTo>
                    <a:pt x="12077" y="6897"/>
                  </a:moveTo>
                  <a:cubicBezTo>
                    <a:pt x="12856" y="5337"/>
                    <a:pt x="13634" y="3777"/>
                    <a:pt x="14023" y="2577"/>
                  </a:cubicBezTo>
                  <a:cubicBezTo>
                    <a:pt x="14413" y="1377"/>
                    <a:pt x="14413" y="537"/>
                    <a:pt x="13829" y="177"/>
                  </a:cubicBezTo>
                  <a:cubicBezTo>
                    <a:pt x="13245" y="-183"/>
                    <a:pt x="12077" y="-63"/>
                    <a:pt x="10229" y="1197"/>
                  </a:cubicBezTo>
                  <a:cubicBezTo>
                    <a:pt x="8380" y="2457"/>
                    <a:pt x="5850" y="4857"/>
                    <a:pt x="4488" y="7617"/>
                  </a:cubicBezTo>
                  <a:cubicBezTo>
                    <a:pt x="3126" y="10377"/>
                    <a:pt x="2932" y="13497"/>
                    <a:pt x="3418" y="15597"/>
                  </a:cubicBezTo>
                  <a:cubicBezTo>
                    <a:pt x="3904" y="17697"/>
                    <a:pt x="5072" y="18777"/>
                    <a:pt x="5948" y="19617"/>
                  </a:cubicBezTo>
                  <a:cubicBezTo>
                    <a:pt x="6823" y="20457"/>
                    <a:pt x="7407" y="21057"/>
                    <a:pt x="7115" y="21237"/>
                  </a:cubicBezTo>
                  <a:cubicBezTo>
                    <a:pt x="6823" y="21417"/>
                    <a:pt x="5656" y="21177"/>
                    <a:pt x="4294" y="20577"/>
                  </a:cubicBezTo>
                  <a:cubicBezTo>
                    <a:pt x="2932" y="19977"/>
                    <a:pt x="1375" y="19017"/>
                    <a:pt x="596" y="18237"/>
                  </a:cubicBezTo>
                  <a:cubicBezTo>
                    <a:pt x="-182" y="17457"/>
                    <a:pt x="-182" y="16857"/>
                    <a:pt x="499" y="16377"/>
                  </a:cubicBezTo>
                  <a:cubicBezTo>
                    <a:pt x="1180" y="15897"/>
                    <a:pt x="2542" y="15537"/>
                    <a:pt x="5267" y="15057"/>
                  </a:cubicBezTo>
                  <a:cubicBezTo>
                    <a:pt x="7991" y="14577"/>
                    <a:pt x="12077" y="13977"/>
                    <a:pt x="14607" y="13557"/>
                  </a:cubicBezTo>
                  <a:cubicBezTo>
                    <a:pt x="17137" y="13137"/>
                    <a:pt x="18110" y="12897"/>
                    <a:pt x="18013" y="12777"/>
                  </a:cubicBezTo>
                  <a:cubicBezTo>
                    <a:pt x="17915" y="12657"/>
                    <a:pt x="16748" y="12657"/>
                    <a:pt x="15775" y="12897"/>
                  </a:cubicBezTo>
                  <a:cubicBezTo>
                    <a:pt x="14802" y="13137"/>
                    <a:pt x="14023" y="13617"/>
                    <a:pt x="13440" y="14157"/>
                  </a:cubicBezTo>
                  <a:cubicBezTo>
                    <a:pt x="12856" y="14697"/>
                    <a:pt x="12467" y="15297"/>
                    <a:pt x="12272" y="15957"/>
                  </a:cubicBezTo>
                  <a:cubicBezTo>
                    <a:pt x="12077" y="16617"/>
                    <a:pt x="12077" y="17337"/>
                    <a:pt x="12467" y="17937"/>
                  </a:cubicBezTo>
                  <a:cubicBezTo>
                    <a:pt x="12856" y="18537"/>
                    <a:pt x="13634" y="19017"/>
                    <a:pt x="14899" y="18897"/>
                  </a:cubicBezTo>
                  <a:cubicBezTo>
                    <a:pt x="16164" y="18777"/>
                    <a:pt x="17915" y="18057"/>
                    <a:pt x="18791" y="17337"/>
                  </a:cubicBezTo>
                  <a:cubicBezTo>
                    <a:pt x="19667" y="16617"/>
                    <a:pt x="19667" y="15897"/>
                    <a:pt x="19959" y="14937"/>
                  </a:cubicBezTo>
                  <a:cubicBezTo>
                    <a:pt x="20250" y="13977"/>
                    <a:pt x="20834" y="12777"/>
                    <a:pt x="21418" y="1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355850" y="6066849"/>
              <a:ext cx="21998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535" fill="norm" stroke="1" extrusionOk="0">
                  <a:moveTo>
                    <a:pt x="0" y="3630"/>
                  </a:moveTo>
                  <a:cubicBezTo>
                    <a:pt x="0" y="2777"/>
                    <a:pt x="0" y="1924"/>
                    <a:pt x="2945" y="1214"/>
                  </a:cubicBezTo>
                  <a:cubicBezTo>
                    <a:pt x="5891" y="503"/>
                    <a:pt x="11782" y="-65"/>
                    <a:pt x="15709" y="6"/>
                  </a:cubicBezTo>
                  <a:cubicBezTo>
                    <a:pt x="19636" y="77"/>
                    <a:pt x="21600" y="788"/>
                    <a:pt x="19636" y="3630"/>
                  </a:cubicBezTo>
                  <a:cubicBezTo>
                    <a:pt x="17673" y="6472"/>
                    <a:pt x="11782" y="11446"/>
                    <a:pt x="7855" y="14785"/>
                  </a:cubicBezTo>
                  <a:cubicBezTo>
                    <a:pt x="3927" y="18124"/>
                    <a:pt x="1964" y="19830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51100" y="6051064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495549" y="6224806"/>
              <a:ext cx="94255" cy="13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742" fill="norm" stroke="1" extrusionOk="0">
                  <a:moveTo>
                    <a:pt x="10080" y="637"/>
                  </a:moveTo>
                  <a:cubicBezTo>
                    <a:pt x="6720" y="3960"/>
                    <a:pt x="3360" y="7283"/>
                    <a:pt x="1680" y="9775"/>
                  </a:cubicBezTo>
                  <a:cubicBezTo>
                    <a:pt x="0" y="12268"/>
                    <a:pt x="0" y="13929"/>
                    <a:pt x="0" y="15591"/>
                  </a:cubicBezTo>
                  <a:cubicBezTo>
                    <a:pt x="0" y="17252"/>
                    <a:pt x="0" y="18914"/>
                    <a:pt x="2400" y="19911"/>
                  </a:cubicBezTo>
                  <a:cubicBezTo>
                    <a:pt x="4800" y="20908"/>
                    <a:pt x="9600" y="21240"/>
                    <a:pt x="13680" y="19578"/>
                  </a:cubicBezTo>
                  <a:cubicBezTo>
                    <a:pt x="17760" y="17917"/>
                    <a:pt x="21120" y="14262"/>
                    <a:pt x="21360" y="10606"/>
                  </a:cubicBezTo>
                  <a:cubicBezTo>
                    <a:pt x="21600" y="6951"/>
                    <a:pt x="18720" y="3295"/>
                    <a:pt x="16080" y="1468"/>
                  </a:cubicBezTo>
                  <a:cubicBezTo>
                    <a:pt x="13440" y="-360"/>
                    <a:pt x="11040" y="-360"/>
                    <a:pt x="9360" y="803"/>
                  </a:cubicBezTo>
                  <a:cubicBezTo>
                    <a:pt x="7680" y="1966"/>
                    <a:pt x="6720" y="4292"/>
                    <a:pt x="5760" y="6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600572" y="6197114"/>
              <a:ext cx="189356" cy="16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808" fill="norm" stroke="1" extrusionOk="0">
                  <a:moveTo>
                    <a:pt x="1733" y="6400"/>
                  </a:moveTo>
                  <a:cubicBezTo>
                    <a:pt x="1029" y="8800"/>
                    <a:pt x="325" y="11200"/>
                    <a:pt x="90" y="13067"/>
                  </a:cubicBezTo>
                  <a:cubicBezTo>
                    <a:pt x="-145" y="14933"/>
                    <a:pt x="90" y="16267"/>
                    <a:pt x="677" y="17333"/>
                  </a:cubicBezTo>
                  <a:cubicBezTo>
                    <a:pt x="1264" y="18400"/>
                    <a:pt x="2203" y="19200"/>
                    <a:pt x="3142" y="19067"/>
                  </a:cubicBezTo>
                  <a:cubicBezTo>
                    <a:pt x="4081" y="18933"/>
                    <a:pt x="5020" y="17867"/>
                    <a:pt x="5725" y="16667"/>
                  </a:cubicBezTo>
                  <a:cubicBezTo>
                    <a:pt x="6429" y="15467"/>
                    <a:pt x="6898" y="14133"/>
                    <a:pt x="7485" y="14000"/>
                  </a:cubicBezTo>
                  <a:cubicBezTo>
                    <a:pt x="8072" y="13867"/>
                    <a:pt x="8777" y="14933"/>
                    <a:pt x="9364" y="16133"/>
                  </a:cubicBezTo>
                  <a:cubicBezTo>
                    <a:pt x="9951" y="17333"/>
                    <a:pt x="10420" y="18667"/>
                    <a:pt x="11359" y="19733"/>
                  </a:cubicBezTo>
                  <a:cubicBezTo>
                    <a:pt x="12298" y="20800"/>
                    <a:pt x="13707" y="21600"/>
                    <a:pt x="15585" y="19467"/>
                  </a:cubicBezTo>
                  <a:cubicBezTo>
                    <a:pt x="17464" y="17333"/>
                    <a:pt x="19812" y="12267"/>
                    <a:pt x="20633" y="8533"/>
                  </a:cubicBezTo>
                  <a:cubicBezTo>
                    <a:pt x="21455" y="4800"/>
                    <a:pt x="20751" y="2400"/>
                    <a:pt x="200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390636" y="6050806"/>
              <a:ext cx="330465" cy="31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5" fill="norm" stroke="1" extrusionOk="0">
                  <a:moveTo>
                    <a:pt x="6209" y="2192"/>
                  </a:moveTo>
                  <a:cubicBezTo>
                    <a:pt x="6759" y="1178"/>
                    <a:pt x="7309" y="163"/>
                    <a:pt x="7584" y="18"/>
                  </a:cubicBezTo>
                  <a:cubicBezTo>
                    <a:pt x="7860" y="-127"/>
                    <a:pt x="7860" y="598"/>
                    <a:pt x="7378" y="3062"/>
                  </a:cubicBezTo>
                  <a:cubicBezTo>
                    <a:pt x="6897" y="5527"/>
                    <a:pt x="5934" y="9731"/>
                    <a:pt x="5452" y="12630"/>
                  </a:cubicBezTo>
                  <a:cubicBezTo>
                    <a:pt x="4970" y="15529"/>
                    <a:pt x="4970" y="17124"/>
                    <a:pt x="5108" y="18284"/>
                  </a:cubicBezTo>
                  <a:cubicBezTo>
                    <a:pt x="5246" y="19443"/>
                    <a:pt x="5521" y="20168"/>
                    <a:pt x="6071" y="20676"/>
                  </a:cubicBezTo>
                  <a:cubicBezTo>
                    <a:pt x="6621" y="21183"/>
                    <a:pt x="7447" y="21473"/>
                    <a:pt x="8066" y="21328"/>
                  </a:cubicBezTo>
                  <a:cubicBezTo>
                    <a:pt x="8685" y="21183"/>
                    <a:pt x="9098" y="20603"/>
                    <a:pt x="9029" y="19516"/>
                  </a:cubicBezTo>
                  <a:cubicBezTo>
                    <a:pt x="8960" y="18429"/>
                    <a:pt x="8410" y="16834"/>
                    <a:pt x="7172" y="15384"/>
                  </a:cubicBezTo>
                  <a:cubicBezTo>
                    <a:pt x="5934" y="13935"/>
                    <a:pt x="4007" y="12630"/>
                    <a:pt x="2563" y="12050"/>
                  </a:cubicBezTo>
                  <a:cubicBezTo>
                    <a:pt x="1118" y="11470"/>
                    <a:pt x="155" y="11615"/>
                    <a:pt x="18" y="11543"/>
                  </a:cubicBezTo>
                  <a:cubicBezTo>
                    <a:pt x="-120" y="11470"/>
                    <a:pt x="568" y="11180"/>
                    <a:pt x="2219" y="9876"/>
                  </a:cubicBezTo>
                  <a:cubicBezTo>
                    <a:pt x="3870" y="8571"/>
                    <a:pt x="6484" y="6252"/>
                    <a:pt x="8341" y="4657"/>
                  </a:cubicBezTo>
                  <a:cubicBezTo>
                    <a:pt x="10198" y="3062"/>
                    <a:pt x="11299" y="2192"/>
                    <a:pt x="12262" y="1613"/>
                  </a:cubicBezTo>
                  <a:cubicBezTo>
                    <a:pt x="13225" y="1033"/>
                    <a:pt x="14051" y="743"/>
                    <a:pt x="14463" y="1105"/>
                  </a:cubicBezTo>
                  <a:cubicBezTo>
                    <a:pt x="14876" y="1468"/>
                    <a:pt x="14876" y="2482"/>
                    <a:pt x="14532" y="4729"/>
                  </a:cubicBezTo>
                  <a:cubicBezTo>
                    <a:pt x="14188" y="6976"/>
                    <a:pt x="13500" y="10456"/>
                    <a:pt x="13019" y="12630"/>
                  </a:cubicBezTo>
                  <a:cubicBezTo>
                    <a:pt x="12537" y="14805"/>
                    <a:pt x="12262" y="15674"/>
                    <a:pt x="12262" y="15747"/>
                  </a:cubicBezTo>
                  <a:cubicBezTo>
                    <a:pt x="12262" y="15819"/>
                    <a:pt x="12537" y="15094"/>
                    <a:pt x="13294" y="14152"/>
                  </a:cubicBezTo>
                  <a:cubicBezTo>
                    <a:pt x="14051" y="13210"/>
                    <a:pt x="15289" y="12050"/>
                    <a:pt x="16252" y="11543"/>
                  </a:cubicBezTo>
                  <a:cubicBezTo>
                    <a:pt x="17215" y="11035"/>
                    <a:pt x="17903" y="11180"/>
                    <a:pt x="18591" y="12050"/>
                  </a:cubicBezTo>
                  <a:cubicBezTo>
                    <a:pt x="19279" y="12920"/>
                    <a:pt x="19967" y="14515"/>
                    <a:pt x="20448" y="15674"/>
                  </a:cubicBezTo>
                  <a:cubicBezTo>
                    <a:pt x="20930" y="16834"/>
                    <a:pt x="21205" y="17559"/>
                    <a:pt x="21480" y="18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759200" y="6155035"/>
              <a:ext cx="133350" cy="15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2637"/>
                  </a:moveTo>
                  <a:cubicBezTo>
                    <a:pt x="3086" y="11197"/>
                    <a:pt x="6171" y="9757"/>
                    <a:pt x="8914" y="8317"/>
                  </a:cubicBezTo>
                  <a:cubicBezTo>
                    <a:pt x="11657" y="6877"/>
                    <a:pt x="14057" y="5437"/>
                    <a:pt x="15600" y="3853"/>
                  </a:cubicBezTo>
                  <a:cubicBezTo>
                    <a:pt x="17143" y="2269"/>
                    <a:pt x="17829" y="541"/>
                    <a:pt x="16971" y="109"/>
                  </a:cubicBezTo>
                  <a:cubicBezTo>
                    <a:pt x="16114" y="-323"/>
                    <a:pt x="13714" y="541"/>
                    <a:pt x="11657" y="2413"/>
                  </a:cubicBezTo>
                  <a:cubicBezTo>
                    <a:pt x="9600" y="4285"/>
                    <a:pt x="7886" y="7165"/>
                    <a:pt x="6686" y="9469"/>
                  </a:cubicBezTo>
                  <a:cubicBezTo>
                    <a:pt x="5486" y="11773"/>
                    <a:pt x="4800" y="13501"/>
                    <a:pt x="5486" y="15373"/>
                  </a:cubicBezTo>
                  <a:cubicBezTo>
                    <a:pt x="6171" y="17245"/>
                    <a:pt x="8229" y="19261"/>
                    <a:pt x="11143" y="20269"/>
                  </a:cubicBezTo>
                  <a:cubicBezTo>
                    <a:pt x="14057" y="21277"/>
                    <a:pt x="17829" y="21277"/>
                    <a:pt x="21600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362246" y="6123807"/>
              <a:ext cx="126540" cy="1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422" fill="norm" stroke="1" extrusionOk="0">
                  <a:moveTo>
                    <a:pt x="19576" y="410"/>
                  </a:moveTo>
                  <a:cubicBezTo>
                    <a:pt x="14776" y="159"/>
                    <a:pt x="9976" y="-92"/>
                    <a:pt x="6718" y="34"/>
                  </a:cubicBezTo>
                  <a:cubicBezTo>
                    <a:pt x="3461" y="159"/>
                    <a:pt x="1747" y="661"/>
                    <a:pt x="718" y="1541"/>
                  </a:cubicBezTo>
                  <a:cubicBezTo>
                    <a:pt x="-310" y="2420"/>
                    <a:pt x="-653" y="3675"/>
                    <a:pt x="2604" y="6187"/>
                  </a:cubicBezTo>
                  <a:cubicBezTo>
                    <a:pt x="5861" y="8699"/>
                    <a:pt x="12718" y="12466"/>
                    <a:pt x="16490" y="14978"/>
                  </a:cubicBezTo>
                  <a:cubicBezTo>
                    <a:pt x="20261" y="17489"/>
                    <a:pt x="20947" y="18745"/>
                    <a:pt x="20261" y="19624"/>
                  </a:cubicBezTo>
                  <a:cubicBezTo>
                    <a:pt x="19576" y="20503"/>
                    <a:pt x="17518" y="21006"/>
                    <a:pt x="15633" y="21257"/>
                  </a:cubicBezTo>
                  <a:cubicBezTo>
                    <a:pt x="13747" y="21508"/>
                    <a:pt x="12033" y="21508"/>
                    <a:pt x="10490" y="21006"/>
                  </a:cubicBezTo>
                  <a:cubicBezTo>
                    <a:pt x="8947" y="20503"/>
                    <a:pt x="7576" y="19499"/>
                    <a:pt x="6204" y="1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524085" y="6129668"/>
              <a:ext cx="187615" cy="13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94" fill="norm" stroke="1" extrusionOk="0">
                  <a:moveTo>
                    <a:pt x="11913" y="9306"/>
                  </a:moveTo>
                  <a:cubicBezTo>
                    <a:pt x="12153" y="7694"/>
                    <a:pt x="12393" y="6082"/>
                    <a:pt x="12153" y="4309"/>
                  </a:cubicBezTo>
                  <a:cubicBezTo>
                    <a:pt x="11913" y="2535"/>
                    <a:pt x="11193" y="601"/>
                    <a:pt x="9753" y="118"/>
                  </a:cubicBezTo>
                  <a:cubicBezTo>
                    <a:pt x="8313" y="-366"/>
                    <a:pt x="6153" y="601"/>
                    <a:pt x="4233" y="3825"/>
                  </a:cubicBezTo>
                  <a:cubicBezTo>
                    <a:pt x="2313" y="7049"/>
                    <a:pt x="633" y="12530"/>
                    <a:pt x="153" y="15915"/>
                  </a:cubicBezTo>
                  <a:cubicBezTo>
                    <a:pt x="-327" y="19300"/>
                    <a:pt x="393" y="20589"/>
                    <a:pt x="1353" y="20912"/>
                  </a:cubicBezTo>
                  <a:cubicBezTo>
                    <a:pt x="2313" y="21234"/>
                    <a:pt x="3513" y="20589"/>
                    <a:pt x="4713" y="19461"/>
                  </a:cubicBezTo>
                  <a:cubicBezTo>
                    <a:pt x="5913" y="18333"/>
                    <a:pt x="7113" y="16721"/>
                    <a:pt x="8193" y="15431"/>
                  </a:cubicBezTo>
                  <a:cubicBezTo>
                    <a:pt x="9273" y="14141"/>
                    <a:pt x="10233" y="13174"/>
                    <a:pt x="12393" y="14141"/>
                  </a:cubicBezTo>
                  <a:cubicBezTo>
                    <a:pt x="14553" y="15109"/>
                    <a:pt x="17913" y="18010"/>
                    <a:pt x="21273" y="20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768849" y="6121755"/>
              <a:ext cx="419101" cy="17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6142"/>
                  </a:moveTo>
                  <a:cubicBezTo>
                    <a:pt x="0" y="10306"/>
                    <a:pt x="0" y="14470"/>
                    <a:pt x="0" y="17202"/>
                  </a:cubicBezTo>
                  <a:cubicBezTo>
                    <a:pt x="0" y="19935"/>
                    <a:pt x="0" y="21236"/>
                    <a:pt x="0" y="21236"/>
                  </a:cubicBezTo>
                  <a:cubicBezTo>
                    <a:pt x="0" y="21236"/>
                    <a:pt x="0" y="19935"/>
                    <a:pt x="436" y="17332"/>
                  </a:cubicBezTo>
                  <a:cubicBezTo>
                    <a:pt x="873" y="14730"/>
                    <a:pt x="1745" y="10826"/>
                    <a:pt x="2400" y="8484"/>
                  </a:cubicBezTo>
                  <a:cubicBezTo>
                    <a:pt x="3055" y="6142"/>
                    <a:pt x="3491" y="5361"/>
                    <a:pt x="3818" y="5622"/>
                  </a:cubicBezTo>
                  <a:cubicBezTo>
                    <a:pt x="4145" y="5882"/>
                    <a:pt x="4364" y="7183"/>
                    <a:pt x="4473" y="8744"/>
                  </a:cubicBezTo>
                  <a:cubicBezTo>
                    <a:pt x="4582" y="10306"/>
                    <a:pt x="4582" y="12128"/>
                    <a:pt x="4473" y="13689"/>
                  </a:cubicBezTo>
                  <a:cubicBezTo>
                    <a:pt x="4364" y="15250"/>
                    <a:pt x="4145" y="16552"/>
                    <a:pt x="3982" y="16552"/>
                  </a:cubicBezTo>
                  <a:cubicBezTo>
                    <a:pt x="3818" y="16552"/>
                    <a:pt x="3709" y="15250"/>
                    <a:pt x="3982" y="13299"/>
                  </a:cubicBezTo>
                  <a:cubicBezTo>
                    <a:pt x="4255" y="11347"/>
                    <a:pt x="4909" y="8744"/>
                    <a:pt x="5455" y="7053"/>
                  </a:cubicBezTo>
                  <a:cubicBezTo>
                    <a:pt x="6000" y="5361"/>
                    <a:pt x="6436" y="4581"/>
                    <a:pt x="6927" y="4060"/>
                  </a:cubicBezTo>
                  <a:cubicBezTo>
                    <a:pt x="7418" y="3540"/>
                    <a:pt x="7964" y="3279"/>
                    <a:pt x="8236" y="3930"/>
                  </a:cubicBezTo>
                  <a:cubicBezTo>
                    <a:pt x="8509" y="4581"/>
                    <a:pt x="8509" y="6142"/>
                    <a:pt x="8509" y="8224"/>
                  </a:cubicBezTo>
                  <a:cubicBezTo>
                    <a:pt x="8509" y="10306"/>
                    <a:pt x="8509" y="12908"/>
                    <a:pt x="8564" y="14860"/>
                  </a:cubicBezTo>
                  <a:cubicBezTo>
                    <a:pt x="8618" y="16812"/>
                    <a:pt x="8727" y="18113"/>
                    <a:pt x="9055" y="18764"/>
                  </a:cubicBezTo>
                  <a:cubicBezTo>
                    <a:pt x="9382" y="19414"/>
                    <a:pt x="9927" y="19414"/>
                    <a:pt x="10964" y="17853"/>
                  </a:cubicBezTo>
                  <a:cubicBezTo>
                    <a:pt x="12000" y="16291"/>
                    <a:pt x="13527" y="13169"/>
                    <a:pt x="14564" y="10826"/>
                  </a:cubicBezTo>
                  <a:cubicBezTo>
                    <a:pt x="15600" y="8484"/>
                    <a:pt x="16145" y="6923"/>
                    <a:pt x="16527" y="5361"/>
                  </a:cubicBezTo>
                  <a:cubicBezTo>
                    <a:pt x="16909" y="3800"/>
                    <a:pt x="17127" y="2238"/>
                    <a:pt x="16964" y="1197"/>
                  </a:cubicBezTo>
                  <a:cubicBezTo>
                    <a:pt x="16800" y="156"/>
                    <a:pt x="16255" y="-364"/>
                    <a:pt x="15655" y="287"/>
                  </a:cubicBezTo>
                  <a:cubicBezTo>
                    <a:pt x="15055" y="937"/>
                    <a:pt x="14400" y="2759"/>
                    <a:pt x="14018" y="5361"/>
                  </a:cubicBezTo>
                  <a:cubicBezTo>
                    <a:pt x="13636" y="7964"/>
                    <a:pt x="13527" y="11347"/>
                    <a:pt x="14345" y="14079"/>
                  </a:cubicBezTo>
                  <a:cubicBezTo>
                    <a:pt x="15164" y="16812"/>
                    <a:pt x="16909" y="18894"/>
                    <a:pt x="18273" y="19935"/>
                  </a:cubicBezTo>
                  <a:cubicBezTo>
                    <a:pt x="19636" y="20976"/>
                    <a:pt x="20618" y="20976"/>
                    <a:pt x="21600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617809" y="5910263"/>
              <a:ext cx="196675" cy="40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54" fill="norm" stroke="1" extrusionOk="0">
                  <a:moveTo>
                    <a:pt x="11240" y="14831"/>
                  </a:moveTo>
                  <a:cubicBezTo>
                    <a:pt x="8713" y="15055"/>
                    <a:pt x="6185" y="15279"/>
                    <a:pt x="4232" y="16062"/>
                  </a:cubicBezTo>
                  <a:cubicBezTo>
                    <a:pt x="2279" y="16845"/>
                    <a:pt x="900" y="18188"/>
                    <a:pt x="325" y="19140"/>
                  </a:cubicBezTo>
                  <a:cubicBezTo>
                    <a:pt x="-249" y="20091"/>
                    <a:pt x="-19" y="20651"/>
                    <a:pt x="670" y="20986"/>
                  </a:cubicBezTo>
                  <a:cubicBezTo>
                    <a:pt x="1360" y="21322"/>
                    <a:pt x="2508" y="21434"/>
                    <a:pt x="4577" y="20762"/>
                  </a:cubicBezTo>
                  <a:cubicBezTo>
                    <a:pt x="6645" y="20091"/>
                    <a:pt x="9632" y="18636"/>
                    <a:pt x="12504" y="16062"/>
                  </a:cubicBezTo>
                  <a:cubicBezTo>
                    <a:pt x="15377" y="13488"/>
                    <a:pt x="18134" y="9795"/>
                    <a:pt x="19628" y="7276"/>
                  </a:cubicBezTo>
                  <a:cubicBezTo>
                    <a:pt x="21121" y="4758"/>
                    <a:pt x="21351" y="3415"/>
                    <a:pt x="21351" y="2352"/>
                  </a:cubicBezTo>
                  <a:cubicBezTo>
                    <a:pt x="21351" y="1289"/>
                    <a:pt x="21121" y="506"/>
                    <a:pt x="20432" y="170"/>
                  </a:cubicBezTo>
                  <a:cubicBezTo>
                    <a:pt x="19742" y="-166"/>
                    <a:pt x="18594" y="-54"/>
                    <a:pt x="17330" y="953"/>
                  </a:cubicBezTo>
                  <a:cubicBezTo>
                    <a:pt x="16066" y="1960"/>
                    <a:pt x="14687" y="3863"/>
                    <a:pt x="13768" y="6213"/>
                  </a:cubicBezTo>
                  <a:cubicBezTo>
                    <a:pt x="12849" y="8564"/>
                    <a:pt x="12389" y="11361"/>
                    <a:pt x="13079" y="13544"/>
                  </a:cubicBezTo>
                  <a:cubicBezTo>
                    <a:pt x="13768" y="15726"/>
                    <a:pt x="15606" y="17293"/>
                    <a:pt x="17100" y="18021"/>
                  </a:cubicBezTo>
                  <a:cubicBezTo>
                    <a:pt x="18594" y="18748"/>
                    <a:pt x="19742" y="18636"/>
                    <a:pt x="20891" y="18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867399" y="6190764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899150" y="6076464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003667" y="6118833"/>
              <a:ext cx="70353" cy="15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003" fill="norm" stroke="1" extrusionOk="0">
                  <a:moveTo>
                    <a:pt x="17663" y="2837"/>
                  </a:moveTo>
                  <a:cubicBezTo>
                    <a:pt x="15195" y="1985"/>
                    <a:pt x="12726" y="1132"/>
                    <a:pt x="9332" y="564"/>
                  </a:cubicBezTo>
                  <a:cubicBezTo>
                    <a:pt x="5938" y="-5"/>
                    <a:pt x="1618" y="-289"/>
                    <a:pt x="383" y="422"/>
                  </a:cubicBezTo>
                  <a:cubicBezTo>
                    <a:pt x="-851" y="1132"/>
                    <a:pt x="1000" y="2837"/>
                    <a:pt x="4395" y="4827"/>
                  </a:cubicBezTo>
                  <a:cubicBezTo>
                    <a:pt x="7789" y="6816"/>
                    <a:pt x="12726" y="9090"/>
                    <a:pt x="15812" y="11079"/>
                  </a:cubicBezTo>
                  <a:cubicBezTo>
                    <a:pt x="18898" y="13069"/>
                    <a:pt x="20132" y="14774"/>
                    <a:pt x="20440" y="16337"/>
                  </a:cubicBezTo>
                  <a:cubicBezTo>
                    <a:pt x="20749" y="17900"/>
                    <a:pt x="20132" y="19322"/>
                    <a:pt x="17046" y="20174"/>
                  </a:cubicBezTo>
                  <a:cubicBezTo>
                    <a:pt x="13960" y="21027"/>
                    <a:pt x="8406" y="21311"/>
                    <a:pt x="5629" y="20600"/>
                  </a:cubicBezTo>
                  <a:cubicBezTo>
                    <a:pt x="2852" y="19890"/>
                    <a:pt x="2852" y="18185"/>
                    <a:pt x="4395" y="16479"/>
                  </a:cubicBezTo>
                  <a:cubicBezTo>
                    <a:pt x="5938" y="14774"/>
                    <a:pt x="9023" y="13069"/>
                    <a:pt x="12109" y="1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181017" y="5930414"/>
              <a:ext cx="80083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97" fill="norm" stroke="1" extrusionOk="0">
                  <a:moveTo>
                    <a:pt x="20431" y="0"/>
                  </a:moveTo>
                  <a:cubicBezTo>
                    <a:pt x="12871" y="4348"/>
                    <a:pt x="5311" y="8696"/>
                    <a:pt x="2071" y="12062"/>
                  </a:cubicBezTo>
                  <a:cubicBezTo>
                    <a:pt x="-1169" y="15429"/>
                    <a:pt x="-89" y="17813"/>
                    <a:pt x="1801" y="19286"/>
                  </a:cubicBezTo>
                  <a:cubicBezTo>
                    <a:pt x="3691" y="20758"/>
                    <a:pt x="6391" y="21319"/>
                    <a:pt x="9361" y="21460"/>
                  </a:cubicBezTo>
                  <a:cubicBezTo>
                    <a:pt x="12331" y="21600"/>
                    <a:pt x="15571" y="21319"/>
                    <a:pt x="18811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184900" y="6076464"/>
              <a:ext cx="215900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3176" y="3176"/>
                    <a:pt x="6353" y="6353"/>
                    <a:pt x="8259" y="8576"/>
                  </a:cubicBezTo>
                  <a:cubicBezTo>
                    <a:pt x="10165" y="10800"/>
                    <a:pt x="10800" y="12071"/>
                    <a:pt x="11118" y="13659"/>
                  </a:cubicBezTo>
                  <a:cubicBezTo>
                    <a:pt x="11435" y="15247"/>
                    <a:pt x="11435" y="17153"/>
                    <a:pt x="10694" y="18265"/>
                  </a:cubicBezTo>
                  <a:cubicBezTo>
                    <a:pt x="9953" y="19376"/>
                    <a:pt x="8471" y="19694"/>
                    <a:pt x="7624" y="19059"/>
                  </a:cubicBezTo>
                  <a:cubicBezTo>
                    <a:pt x="6776" y="18424"/>
                    <a:pt x="6565" y="16835"/>
                    <a:pt x="7412" y="13976"/>
                  </a:cubicBezTo>
                  <a:cubicBezTo>
                    <a:pt x="8259" y="11118"/>
                    <a:pt x="10165" y="6988"/>
                    <a:pt x="11753" y="4447"/>
                  </a:cubicBezTo>
                  <a:cubicBezTo>
                    <a:pt x="13341" y="1906"/>
                    <a:pt x="14612" y="953"/>
                    <a:pt x="15776" y="476"/>
                  </a:cubicBezTo>
                  <a:cubicBezTo>
                    <a:pt x="16941" y="0"/>
                    <a:pt x="18000" y="0"/>
                    <a:pt x="18635" y="794"/>
                  </a:cubicBezTo>
                  <a:cubicBezTo>
                    <a:pt x="19271" y="1588"/>
                    <a:pt x="19482" y="3176"/>
                    <a:pt x="19482" y="6194"/>
                  </a:cubicBezTo>
                  <a:cubicBezTo>
                    <a:pt x="19482" y="9212"/>
                    <a:pt x="19271" y="13659"/>
                    <a:pt x="19165" y="16676"/>
                  </a:cubicBezTo>
                  <a:cubicBezTo>
                    <a:pt x="19059" y="19694"/>
                    <a:pt x="19059" y="21282"/>
                    <a:pt x="19482" y="21441"/>
                  </a:cubicBezTo>
                  <a:cubicBezTo>
                    <a:pt x="19906" y="21600"/>
                    <a:pt x="20753" y="20329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413500" y="6038364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750"/>
                    <a:pt x="0" y="9900"/>
                    <a:pt x="3600" y="6300"/>
                  </a:cubicBezTo>
                  <a:cubicBezTo>
                    <a:pt x="7200" y="2700"/>
                    <a:pt x="144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500779" y="5863653"/>
              <a:ext cx="554071" cy="37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9" fill="norm" stroke="1" extrusionOk="0">
                  <a:moveTo>
                    <a:pt x="2774" y="2358"/>
                  </a:moveTo>
                  <a:cubicBezTo>
                    <a:pt x="2363" y="6099"/>
                    <a:pt x="1952" y="9840"/>
                    <a:pt x="1583" y="12374"/>
                  </a:cubicBezTo>
                  <a:cubicBezTo>
                    <a:pt x="1213" y="14908"/>
                    <a:pt x="885" y="16236"/>
                    <a:pt x="597" y="17261"/>
                  </a:cubicBezTo>
                  <a:cubicBezTo>
                    <a:pt x="310" y="18287"/>
                    <a:pt x="63" y="19011"/>
                    <a:pt x="104" y="19132"/>
                  </a:cubicBezTo>
                  <a:cubicBezTo>
                    <a:pt x="145" y="19252"/>
                    <a:pt x="474" y="18770"/>
                    <a:pt x="1131" y="17804"/>
                  </a:cubicBezTo>
                  <a:cubicBezTo>
                    <a:pt x="1788" y="16839"/>
                    <a:pt x="2774" y="15391"/>
                    <a:pt x="3513" y="14667"/>
                  </a:cubicBezTo>
                  <a:cubicBezTo>
                    <a:pt x="4252" y="13943"/>
                    <a:pt x="4745" y="13943"/>
                    <a:pt x="5032" y="14244"/>
                  </a:cubicBezTo>
                  <a:cubicBezTo>
                    <a:pt x="5320" y="14546"/>
                    <a:pt x="5402" y="15149"/>
                    <a:pt x="5155" y="16236"/>
                  </a:cubicBezTo>
                  <a:cubicBezTo>
                    <a:pt x="4909" y="17322"/>
                    <a:pt x="4334" y="18890"/>
                    <a:pt x="3882" y="19856"/>
                  </a:cubicBezTo>
                  <a:cubicBezTo>
                    <a:pt x="3431" y="20821"/>
                    <a:pt x="3102" y="21183"/>
                    <a:pt x="2650" y="21364"/>
                  </a:cubicBezTo>
                  <a:cubicBezTo>
                    <a:pt x="2199" y="21545"/>
                    <a:pt x="1624" y="21545"/>
                    <a:pt x="1172" y="21364"/>
                  </a:cubicBezTo>
                  <a:cubicBezTo>
                    <a:pt x="720" y="21183"/>
                    <a:pt x="392" y="20821"/>
                    <a:pt x="186" y="20338"/>
                  </a:cubicBezTo>
                  <a:cubicBezTo>
                    <a:pt x="-19" y="19856"/>
                    <a:pt x="-101" y="19252"/>
                    <a:pt x="186" y="18408"/>
                  </a:cubicBezTo>
                  <a:cubicBezTo>
                    <a:pt x="474" y="17563"/>
                    <a:pt x="1131" y="16477"/>
                    <a:pt x="1911" y="15692"/>
                  </a:cubicBezTo>
                  <a:cubicBezTo>
                    <a:pt x="2691" y="14908"/>
                    <a:pt x="3595" y="14425"/>
                    <a:pt x="4375" y="13943"/>
                  </a:cubicBezTo>
                  <a:cubicBezTo>
                    <a:pt x="5155" y="13460"/>
                    <a:pt x="5812" y="12977"/>
                    <a:pt x="6141" y="13279"/>
                  </a:cubicBezTo>
                  <a:cubicBezTo>
                    <a:pt x="6469" y="13581"/>
                    <a:pt x="6469" y="14667"/>
                    <a:pt x="6428" y="15511"/>
                  </a:cubicBezTo>
                  <a:cubicBezTo>
                    <a:pt x="6387" y="16356"/>
                    <a:pt x="6305" y="16960"/>
                    <a:pt x="6264" y="17563"/>
                  </a:cubicBezTo>
                  <a:cubicBezTo>
                    <a:pt x="6223" y="18166"/>
                    <a:pt x="6223" y="18770"/>
                    <a:pt x="6428" y="18951"/>
                  </a:cubicBezTo>
                  <a:cubicBezTo>
                    <a:pt x="6634" y="19132"/>
                    <a:pt x="7044" y="18890"/>
                    <a:pt x="7414" y="18528"/>
                  </a:cubicBezTo>
                  <a:cubicBezTo>
                    <a:pt x="7783" y="18166"/>
                    <a:pt x="8112" y="17684"/>
                    <a:pt x="8440" y="17201"/>
                  </a:cubicBezTo>
                  <a:cubicBezTo>
                    <a:pt x="8769" y="16718"/>
                    <a:pt x="9097" y="16236"/>
                    <a:pt x="9262" y="16296"/>
                  </a:cubicBezTo>
                  <a:cubicBezTo>
                    <a:pt x="9426" y="16356"/>
                    <a:pt x="9426" y="16960"/>
                    <a:pt x="9467" y="17563"/>
                  </a:cubicBezTo>
                  <a:cubicBezTo>
                    <a:pt x="9508" y="18166"/>
                    <a:pt x="9590" y="18770"/>
                    <a:pt x="9837" y="19071"/>
                  </a:cubicBezTo>
                  <a:cubicBezTo>
                    <a:pt x="10083" y="19373"/>
                    <a:pt x="10494" y="19373"/>
                    <a:pt x="11233" y="18468"/>
                  </a:cubicBezTo>
                  <a:cubicBezTo>
                    <a:pt x="11972" y="17563"/>
                    <a:pt x="13040" y="15753"/>
                    <a:pt x="14231" y="13038"/>
                  </a:cubicBezTo>
                  <a:cubicBezTo>
                    <a:pt x="15421" y="10323"/>
                    <a:pt x="16736" y="6703"/>
                    <a:pt x="17475" y="4591"/>
                  </a:cubicBezTo>
                  <a:cubicBezTo>
                    <a:pt x="18214" y="2479"/>
                    <a:pt x="18378" y="1876"/>
                    <a:pt x="18501" y="1272"/>
                  </a:cubicBezTo>
                  <a:cubicBezTo>
                    <a:pt x="18624" y="669"/>
                    <a:pt x="18707" y="66"/>
                    <a:pt x="18542" y="5"/>
                  </a:cubicBezTo>
                  <a:cubicBezTo>
                    <a:pt x="18378" y="-55"/>
                    <a:pt x="17967" y="428"/>
                    <a:pt x="17228" y="2177"/>
                  </a:cubicBezTo>
                  <a:cubicBezTo>
                    <a:pt x="16489" y="3927"/>
                    <a:pt x="15421" y="6944"/>
                    <a:pt x="14764" y="10021"/>
                  </a:cubicBezTo>
                  <a:cubicBezTo>
                    <a:pt x="14107" y="13098"/>
                    <a:pt x="13861" y="16236"/>
                    <a:pt x="13820" y="18166"/>
                  </a:cubicBezTo>
                  <a:cubicBezTo>
                    <a:pt x="13779" y="20097"/>
                    <a:pt x="13943" y="20821"/>
                    <a:pt x="14231" y="21062"/>
                  </a:cubicBezTo>
                  <a:cubicBezTo>
                    <a:pt x="14518" y="21304"/>
                    <a:pt x="14929" y="21062"/>
                    <a:pt x="15134" y="20640"/>
                  </a:cubicBezTo>
                  <a:cubicBezTo>
                    <a:pt x="15339" y="20218"/>
                    <a:pt x="15339" y="19614"/>
                    <a:pt x="15011" y="18589"/>
                  </a:cubicBezTo>
                  <a:cubicBezTo>
                    <a:pt x="14682" y="17563"/>
                    <a:pt x="14025" y="16115"/>
                    <a:pt x="13615" y="15089"/>
                  </a:cubicBezTo>
                  <a:cubicBezTo>
                    <a:pt x="13204" y="14063"/>
                    <a:pt x="13040" y="13460"/>
                    <a:pt x="13081" y="12917"/>
                  </a:cubicBezTo>
                  <a:cubicBezTo>
                    <a:pt x="13122" y="12374"/>
                    <a:pt x="13368" y="11891"/>
                    <a:pt x="13738" y="11650"/>
                  </a:cubicBezTo>
                  <a:cubicBezTo>
                    <a:pt x="14107" y="11409"/>
                    <a:pt x="14600" y="11409"/>
                    <a:pt x="15052" y="11409"/>
                  </a:cubicBezTo>
                  <a:cubicBezTo>
                    <a:pt x="15504" y="11409"/>
                    <a:pt x="15914" y="11409"/>
                    <a:pt x="16407" y="11831"/>
                  </a:cubicBezTo>
                  <a:cubicBezTo>
                    <a:pt x="16900" y="12253"/>
                    <a:pt x="17475" y="13098"/>
                    <a:pt x="17844" y="13882"/>
                  </a:cubicBezTo>
                  <a:cubicBezTo>
                    <a:pt x="18214" y="14667"/>
                    <a:pt x="18378" y="15391"/>
                    <a:pt x="18501" y="16236"/>
                  </a:cubicBezTo>
                  <a:cubicBezTo>
                    <a:pt x="18624" y="17080"/>
                    <a:pt x="18707" y="18046"/>
                    <a:pt x="18748" y="18046"/>
                  </a:cubicBezTo>
                  <a:cubicBezTo>
                    <a:pt x="18789" y="18046"/>
                    <a:pt x="18789" y="17080"/>
                    <a:pt x="18871" y="15934"/>
                  </a:cubicBezTo>
                  <a:cubicBezTo>
                    <a:pt x="18953" y="14787"/>
                    <a:pt x="19117" y="13460"/>
                    <a:pt x="19364" y="12495"/>
                  </a:cubicBezTo>
                  <a:cubicBezTo>
                    <a:pt x="19610" y="11529"/>
                    <a:pt x="19939" y="10926"/>
                    <a:pt x="20308" y="10685"/>
                  </a:cubicBezTo>
                  <a:cubicBezTo>
                    <a:pt x="20678" y="10443"/>
                    <a:pt x="21088" y="10564"/>
                    <a:pt x="21499" y="10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066419" y="6004306"/>
              <a:ext cx="320834" cy="18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72" fill="norm" stroke="1" extrusionOk="0">
                  <a:moveTo>
                    <a:pt x="9393" y="8902"/>
                  </a:moveTo>
                  <a:cubicBezTo>
                    <a:pt x="8263" y="7222"/>
                    <a:pt x="7134" y="5542"/>
                    <a:pt x="5793" y="4822"/>
                  </a:cubicBezTo>
                  <a:cubicBezTo>
                    <a:pt x="4452" y="4102"/>
                    <a:pt x="2899" y="4342"/>
                    <a:pt x="1769" y="5782"/>
                  </a:cubicBezTo>
                  <a:cubicBezTo>
                    <a:pt x="640" y="7222"/>
                    <a:pt x="-66" y="9862"/>
                    <a:pt x="5" y="12262"/>
                  </a:cubicBezTo>
                  <a:cubicBezTo>
                    <a:pt x="75" y="14662"/>
                    <a:pt x="922" y="16822"/>
                    <a:pt x="1699" y="17902"/>
                  </a:cubicBezTo>
                  <a:cubicBezTo>
                    <a:pt x="2475" y="18982"/>
                    <a:pt x="3181" y="18982"/>
                    <a:pt x="4169" y="18382"/>
                  </a:cubicBezTo>
                  <a:cubicBezTo>
                    <a:pt x="5158" y="17782"/>
                    <a:pt x="6428" y="16582"/>
                    <a:pt x="7205" y="14662"/>
                  </a:cubicBezTo>
                  <a:cubicBezTo>
                    <a:pt x="7981" y="12742"/>
                    <a:pt x="8263" y="10102"/>
                    <a:pt x="8475" y="8182"/>
                  </a:cubicBezTo>
                  <a:cubicBezTo>
                    <a:pt x="8687" y="6262"/>
                    <a:pt x="8828" y="5062"/>
                    <a:pt x="9252" y="4462"/>
                  </a:cubicBezTo>
                  <a:cubicBezTo>
                    <a:pt x="9675" y="3862"/>
                    <a:pt x="10381" y="3862"/>
                    <a:pt x="10805" y="4582"/>
                  </a:cubicBezTo>
                  <a:cubicBezTo>
                    <a:pt x="11228" y="5302"/>
                    <a:pt x="11369" y="6742"/>
                    <a:pt x="11440" y="9262"/>
                  </a:cubicBezTo>
                  <a:cubicBezTo>
                    <a:pt x="11510" y="11782"/>
                    <a:pt x="11510" y="15382"/>
                    <a:pt x="11228" y="17782"/>
                  </a:cubicBezTo>
                  <a:cubicBezTo>
                    <a:pt x="10946" y="20182"/>
                    <a:pt x="10381" y="21382"/>
                    <a:pt x="10169" y="21142"/>
                  </a:cubicBezTo>
                  <a:cubicBezTo>
                    <a:pt x="9958" y="20902"/>
                    <a:pt x="10099" y="19222"/>
                    <a:pt x="11299" y="15862"/>
                  </a:cubicBezTo>
                  <a:cubicBezTo>
                    <a:pt x="12499" y="12502"/>
                    <a:pt x="14758" y="7462"/>
                    <a:pt x="16240" y="4582"/>
                  </a:cubicBezTo>
                  <a:cubicBezTo>
                    <a:pt x="17722" y="1702"/>
                    <a:pt x="18428" y="982"/>
                    <a:pt x="19134" y="502"/>
                  </a:cubicBezTo>
                  <a:cubicBezTo>
                    <a:pt x="19840" y="22"/>
                    <a:pt x="20546" y="-218"/>
                    <a:pt x="20969" y="262"/>
                  </a:cubicBezTo>
                  <a:cubicBezTo>
                    <a:pt x="21393" y="742"/>
                    <a:pt x="21534" y="1942"/>
                    <a:pt x="21252" y="5542"/>
                  </a:cubicBezTo>
                  <a:cubicBezTo>
                    <a:pt x="20969" y="9142"/>
                    <a:pt x="20263" y="15142"/>
                    <a:pt x="19558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744747" y="6035877"/>
              <a:ext cx="127098" cy="11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502" fill="norm" stroke="1" extrusionOk="0">
                  <a:moveTo>
                    <a:pt x="8593" y="3925"/>
                  </a:moveTo>
                  <a:cubicBezTo>
                    <a:pt x="7222" y="2768"/>
                    <a:pt x="5850" y="1611"/>
                    <a:pt x="4479" y="1803"/>
                  </a:cubicBezTo>
                  <a:cubicBezTo>
                    <a:pt x="3108" y="1996"/>
                    <a:pt x="1736" y="3539"/>
                    <a:pt x="879" y="5275"/>
                  </a:cubicBezTo>
                  <a:cubicBezTo>
                    <a:pt x="22" y="7011"/>
                    <a:pt x="-321" y="8939"/>
                    <a:pt x="365" y="11832"/>
                  </a:cubicBezTo>
                  <a:cubicBezTo>
                    <a:pt x="1050" y="14725"/>
                    <a:pt x="2765" y="18582"/>
                    <a:pt x="6193" y="19932"/>
                  </a:cubicBezTo>
                  <a:cubicBezTo>
                    <a:pt x="9622" y="21282"/>
                    <a:pt x="14765" y="20125"/>
                    <a:pt x="17679" y="17618"/>
                  </a:cubicBezTo>
                  <a:cubicBezTo>
                    <a:pt x="20593" y="15111"/>
                    <a:pt x="21279" y="11253"/>
                    <a:pt x="19908" y="8168"/>
                  </a:cubicBezTo>
                  <a:cubicBezTo>
                    <a:pt x="18536" y="5082"/>
                    <a:pt x="15108" y="2768"/>
                    <a:pt x="12365" y="1418"/>
                  </a:cubicBezTo>
                  <a:cubicBezTo>
                    <a:pt x="9622" y="68"/>
                    <a:pt x="7565" y="-318"/>
                    <a:pt x="7908" y="261"/>
                  </a:cubicBezTo>
                  <a:cubicBezTo>
                    <a:pt x="8250" y="839"/>
                    <a:pt x="10993" y="2382"/>
                    <a:pt x="13736" y="3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893050" y="6006614"/>
              <a:ext cx="241300" cy="17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6322"/>
                  </a:moveTo>
                  <a:cubicBezTo>
                    <a:pt x="2274" y="5268"/>
                    <a:pt x="4547" y="4215"/>
                    <a:pt x="6442" y="4478"/>
                  </a:cubicBezTo>
                  <a:cubicBezTo>
                    <a:pt x="8337" y="4741"/>
                    <a:pt x="9853" y="6322"/>
                    <a:pt x="10705" y="8561"/>
                  </a:cubicBezTo>
                  <a:cubicBezTo>
                    <a:pt x="11558" y="10800"/>
                    <a:pt x="11747" y="13698"/>
                    <a:pt x="11747" y="15805"/>
                  </a:cubicBezTo>
                  <a:cubicBezTo>
                    <a:pt x="11747" y="17912"/>
                    <a:pt x="11558" y="19229"/>
                    <a:pt x="10989" y="20151"/>
                  </a:cubicBezTo>
                  <a:cubicBezTo>
                    <a:pt x="10421" y="21073"/>
                    <a:pt x="9474" y="21600"/>
                    <a:pt x="8811" y="21073"/>
                  </a:cubicBezTo>
                  <a:cubicBezTo>
                    <a:pt x="8147" y="20546"/>
                    <a:pt x="7768" y="18966"/>
                    <a:pt x="8242" y="16068"/>
                  </a:cubicBezTo>
                  <a:cubicBezTo>
                    <a:pt x="8716" y="13171"/>
                    <a:pt x="10042" y="8956"/>
                    <a:pt x="12411" y="6059"/>
                  </a:cubicBezTo>
                  <a:cubicBezTo>
                    <a:pt x="14779" y="3161"/>
                    <a:pt x="18189" y="15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580333" y="6051064"/>
              <a:ext cx="1813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4295" y="5236"/>
                  </a:moveTo>
                  <a:cubicBezTo>
                    <a:pt x="4295" y="4145"/>
                    <a:pt x="4295" y="3055"/>
                    <a:pt x="4419" y="3273"/>
                  </a:cubicBezTo>
                  <a:cubicBezTo>
                    <a:pt x="4543" y="3491"/>
                    <a:pt x="4792" y="5018"/>
                    <a:pt x="4419" y="7309"/>
                  </a:cubicBezTo>
                  <a:cubicBezTo>
                    <a:pt x="4047" y="9600"/>
                    <a:pt x="3054" y="12655"/>
                    <a:pt x="2185" y="14727"/>
                  </a:cubicBezTo>
                  <a:cubicBezTo>
                    <a:pt x="1316" y="16800"/>
                    <a:pt x="571" y="17891"/>
                    <a:pt x="198" y="17891"/>
                  </a:cubicBezTo>
                  <a:cubicBezTo>
                    <a:pt x="-174" y="17891"/>
                    <a:pt x="-174" y="16800"/>
                    <a:pt x="1564" y="13855"/>
                  </a:cubicBezTo>
                  <a:cubicBezTo>
                    <a:pt x="3302" y="10909"/>
                    <a:pt x="6778" y="6109"/>
                    <a:pt x="9881" y="3382"/>
                  </a:cubicBezTo>
                  <a:cubicBezTo>
                    <a:pt x="12985" y="655"/>
                    <a:pt x="15716" y="0"/>
                    <a:pt x="17578" y="0"/>
                  </a:cubicBezTo>
                  <a:cubicBezTo>
                    <a:pt x="19440" y="0"/>
                    <a:pt x="20433" y="655"/>
                    <a:pt x="20929" y="2182"/>
                  </a:cubicBezTo>
                  <a:cubicBezTo>
                    <a:pt x="21426" y="3709"/>
                    <a:pt x="21426" y="6109"/>
                    <a:pt x="20681" y="9491"/>
                  </a:cubicBezTo>
                  <a:cubicBezTo>
                    <a:pt x="19936" y="12873"/>
                    <a:pt x="18447" y="17236"/>
                    <a:pt x="169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824813" y="6038364"/>
              <a:ext cx="96938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81" fill="norm" stroke="1" extrusionOk="0">
                  <a:moveTo>
                    <a:pt x="14153" y="7200"/>
                  </a:moveTo>
                  <a:cubicBezTo>
                    <a:pt x="11856" y="6933"/>
                    <a:pt x="9558" y="6667"/>
                    <a:pt x="7030" y="8000"/>
                  </a:cubicBezTo>
                  <a:cubicBezTo>
                    <a:pt x="4502" y="9333"/>
                    <a:pt x="1745" y="12267"/>
                    <a:pt x="596" y="14533"/>
                  </a:cubicBezTo>
                  <a:cubicBezTo>
                    <a:pt x="-553" y="16800"/>
                    <a:pt x="-93" y="18400"/>
                    <a:pt x="2434" y="19600"/>
                  </a:cubicBezTo>
                  <a:cubicBezTo>
                    <a:pt x="4962" y="20800"/>
                    <a:pt x="9558" y="21600"/>
                    <a:pt x="13004" y="21467"/>
                  </a:cubicBezTo>
                  <a:cubicBezTo>
                    <a:pt x="16451" y="21333"/>
                    <a:pt x="18749" y="20267"/>
                    <a:pt x="18979" y="17733"/>
                  </a:cubicBezTo>
                  <a:cubicBezTo>
                    <a:pt x="19209" y="15200"/>
                    <a:pt x="17370" y="11200"/>
                    <a:pt x="17370" y="8000"/>
                  </a:cubicBezTo>
                  <a:cubicBezTo>
                    <a:pt x="17370" y="4800"/>
                    <a:pt x="19209" y="2400"/>
                    <a:pt x="210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005746" y="5866914"/>
              <a:ext cx="125554" cy="36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8" fill="norm" stroke="1" extrusionOk="0">
                  <a:moveTo>
                    <a:pt x="21354" y="0"/>
                  </a:moveTo>
                  <a:cubicBezTo>
                    <a:pt x="16314" y="3456"/>
                    <a:pt x="11274" y="6912"/>
                    <a:pt x="7674" y="10121"/>
                  </a:cubicBezTo>
                  <a:cubicBezTo>
                    <a:pt x="4074" y="13330"/>
                    <a:pt x="1914" y="16293"/>
                    <a:pt x="834" y="18082"/>
                  </a:cubicBezTo>
                  <a:cubicBezTo>
                    <a:pt x="-246" y="19872"/>
                    <a:pt x="-246" y="20489"/>
                    <a:pt x="654" y="20921"/>
                  </a:cubicBezTo>
                  <a:cubicBezTo>
                    <a:pt x="1554" y="21353"/>
                    <a:pt x="3354" y="21600"/>
                    <a:pt x="4974" y="21538"/>
                  </a:cubicBezTo>
                  <a:cubicBezTo>
                    <a:pt x="6594" y="21477"/>
                    <a:pt x="8034" y="21106"/>
                    <a:pt x="9474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986199" y="6038364"/>
              <a:ext cx="20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924" y="21600"/>
                  </a:moveTo>
                  <a:cubicBezTo>
                    <a:pt x="1024" y="19385"/>
                    <a:pt x="124" y="17169"/>
                    <a:pt x="12" y="14677"/>
                  </a:cubicBezTo>
                  <a:cubicBezTo>
                    <a:pt x="-101" y="12185"/>
                    <a:pt x="574" y="9415"/>
                    <a:pt x="3611" y="7200"/>
                  </a:cubicBezTo>
                  <a:cubicBezTo>
                    <a:pt x="6649" y="4985"/>
                    <a:pt x="12049" y="3323"/>
                    <a:pt x="15424" y="2215"/>
                  </a:cubicBezTo>
                  <a:cubicBezTo>
                    <a:pt x="18799" y="1108"/>
                    <a:pt x="20149" y="554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334500" y="5872999"/>
              <a:ext cx="167048" cy="30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70" fill="norm" stroke="1" extrusionOk="0">
                  <a:moveTo>
                    <a:pt x="3161" y="4488"/>
                  </a:moveTo>
                  <a:cubicBezTo>
                    <a:pt x="2898" y="3743"/>
                    <a:pt x="2634" y="2998"/>
                    <a:pt x="3424" y="2104"/>
                  </a:cubicBezTo>
                  <a:cubicBezTo>
                    <a:pt x="4215" y="1211"/>
                    <a:pt x="6059" y="168"/>
                    <a:pt x="9088" y="19"/>
                  </a:cubicBezTo>
                  <a:cubicBezTo>
                    <a:pt x="12117" y="-130"/>
                    <a:pt x="16332" y="615"/>
                    <a:pt x="18702" y="2179"/>
                  </a:cubicBezTo>
                  <a:cubicBezTo>
                    <a:pt x="21073" y="3743"/>
                    <a:pt x="21600" y="6127"/>
                    <a:pt x="19361" y="8733"/>
                  </a:cubicBezTo>
                  <a:cubicBezTo>
                    <a:pt x="17122" y="11340"/>
                    <a:pt x="12117" y="14171"/>
                    <a:pt x="8429" y="16331"/>
                  </a:cubicBezTo>
                  <a:cubicBezTo>
                    <a:pt x="4741" y="18491"/>
                    <a:pt x="2371" y="19980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334500" y="6317764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2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212718" y="4302603"/>
              <a:ext cx="160613" cy="345112"/>
            </a:xfrm>
            <a:prstGeom prst="rect">
              <a:avLst/>
            </a:prstGeom>
            <a:effectLst/>
          </p:spPr>
        </p:pic>
        <p:pic>
          <p:nvPicPr>
            <p:cNvPr id="162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67850" y="4476264"/>
              <a:ext cx="88900" cy="31751"/>
            </a:xfrm>
            <a:prstGeom prst="rect">
              <a:avLst/>
            </a:prstGeom>
            <a:effectLst/>
          </p:spPr>
        </p:pic>
        <p:pic>
          <p:nvPicPr>
            <p:cNvPr id="162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474200" y="4514364"/>
              <a:ext cx="146050" cy="63501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79866" y="4275181"/>
              <a:ext cx="130884" cy="371010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874250" y="4347664"/>
              <a:ext cx="190500" cy="192101"/>
            </a:xfrm>
            <a:prstGeom prst="rect">
              <a:avLst/>
            </a:prstGeom>
            <a:effectLst/>
          </p:spPr>
        </p:pic>
        <p:pic>
          <p:nvPicPr>
            <p:cNvPr id="163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963150" y="4298464"/>
              <a:ext cx="139700" cy="216464"/>
            </a:xfrm>
            <a:prstGeom prst="rect">
              <a:avLst/>
            </a:prstGeom>
            <a:effectLst/>
          </p:spPr>
        </p:pic>
        <p:pic>
          <p:nvPicPr>
            <p:cNvPr id="1632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077450" y="4425464"/>
              <a:ext cx="44450" cy="114301"/>
            </a:xfrm>
            <a:prstGeom prst="rect">
              <a:avLst/>
            </a:prstGeom>
            <a:effectLst/>
          </p:spPr>
        </p:pic>
        <p:pic>
          <p:nvPicPr>
            <p:cNvPr id="1634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153650" y="4463564"/>
              <a:ext cx="57150" cy="101601"/>
            </a:xfrm>
            <a:prstGeom prst="rect">
              <a:avLst/>
            </a:prstGeom>
            <a:effectLst/>
          </p:spPr>
        </p:pic>
        <p:pic>
          <p:nvPicPr>
            <p:cNvPr id="163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293349" y="4330214"/>
              <a:ext cx="139701" cy="203201"/>
            </a:xfrm>
            <a:prstGeom prst="rect">
              <a:avLst/>
            </a:prstGeom>
            <a:effectLst/>
          </p:spPr>
        </p:pic>
        <p:pic>
          <p:nvPicPr>
            <p:cNvPr id="163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350499" y="4304814"/>
              <a:ext cx="133351" cy="273051"/>
            </a:xfrm>
            <a:prstGeom prst="rect">
              <a:avLst/>
            </a:prstGeom>
            <a:effectLst/>
          </p:spPr>
        </p:pic>
        <p:pic>
          <p:nvPicPr>
            <p:cNvPr id="164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414000" y="4448747"/>
              <a:ext cx="139700" cy="131283"/>
            </a:xfrm>
            <a:prstGeom prst="rect">
              <a:avLst/>
            </a:prstGeom>
            <a:effectLst/>
          </p:spPr>
        </p:pic>
        <p:pic>
          <p:nvPicPr>
            <p:cNvPr id="1642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572750" y="4533414"/>
              <a:ext cx="63500" cy="76201"/>
            </a:xfrm>
            <a:prstGeom prst="rect">
              <a:avLst/>
            </a:prstGeom>
            <a:effectLst/>
          </p:spPr>
        </p:pic>
        <p:pic>
          <p:nvPicPr>
            <p:cNvPr id="1644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782300" y="453341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646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833099" y="4520714"/>
              <a:ext cx="101601" cy="63501"/>
            </a:xfrm>
            <a:prstGeom prst="rect">
              <a:avLst/>
            </a:prstGeom>
            <a:effectLst/>
          </p:spPr>
        </p:pic>
        <p:pic>
          <p:nvPicPr>
            <p:cNvPr id="164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163300" y="4270620"/>
              <a:ext cx="177800" cy="231045"/>
            </a:xfrm>
            <a:prstGeom prst="rect">
              <a:avLst/>
            </a:prstGeom>
            <a:effectLst/>
          </p:spPr>
        </p:pic>
        <p:pic>
          <p:nvPicPr>
            <p:cNvPr id="165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195049" y="4254014"/>
              <a:ext cx="190501" cy="292101"/>
            </a:xfrm>
            <a:prstGeom prst="rect">
              <a:avLst/>
            </a:prstGeom>
            <a:effectLst/>
          </p:spPr>
        </p:pic>
        <p:pic>
          <p:nvPicPr>
            <p:cNvPr id="165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363619" y="4396800"/>
              <a:ext cx="129881" cy="146193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468100" y="4190514"/>
              <a:ext cx="170640" cy="412751"/>
            </a:xfrm>
            <a:prstGeom prst="rect">
              <a:avLst/>
            </a:prstGeom>
            <a:effectLst/>
          </p:spPr>
        </p:pic>
        <p:pic>
          <p:nvPicPr>
            <p:cNvPr id="165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940799" y="4882593"/>
              <a:ext cx="170076" cy="290446"/>
            </a:xfrm>
            <a:prstGeom prst="rect">
              <a:avLst/>
            </a:prstGeom>
            <a:effectLst/>
          </p:spPr>
        </p:pic>
        <p:pic>
          <p:nvPicPr>
            <p:cNvPr id="165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883650" y="5047764"/>
              <a:ext cx="63500" cy="120651"/>
            </a:xfrm>
            <a:prstGeom prst="rect">
              <a:avLst/>
            </a:prstGeom>
            <a:effectLst/>
          </p:spPr>
        </p:pic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915400" y="4921999"/>
              <a:ext cx="62971" cy="264317"/>
            </a:xfrm>
            <a:prstGeom prst="rect">
              <a:avLst/>
            </a:prstGeom>
            <a:effectLst/>
          </p:spPr>
        </p:pic>
        <p:pic>
          <p:nvPicPr>
            <p:cNvPr id="166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249538" y="4985298"/>
              <a:ext cx="262763" cy="147269"/>
            </a:xfrm>
            <a:prstGeom prst="rect">
              <a:avLst/>
            </a:prstGeom>
            <a:effectLst/>
          </p:spPr>
        </p:pic>
        <p:pic>
          <p:nvPicPr>
            <p:cNvPr id="166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302750" y="4723906"/>
              <a:ext cx="96467" cy="209559"/>
            </a:xfrm>
            <a:prstGeom prst="rect">
              <a:avLst/>
            </a:prstGeom>
            <a:effectLst/>
          </p:spPr>
        </p:pic>
        <p:pic>
          <p:nvPicPr>
            <p:cNvPr id="1666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347200" y="4946164"/>
              <a:ext cx="69850" cy="44451"/>
            </a:xfrm>
            <a:prstGeom prst="rect">
              <a:avLst/>
            </a:prstGeom>
            <a:effectLst/>
          </p:spPr>
        </p:pic>
        <p:pic>
          <p:nvPicPr>
            <p:cNvPr id="166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646592" y="4820873"/>
              <a:ext cx="165379" cy="324954"/>
            </a:xfrm>
            <a:prstGeom prst="rect">
              <a:avLst/>
            </a:prstGeom>
            <a:effectLst/>
          </p:spPr>
        </p:pic>
        <p:pic>
          <p:nvPicPr>
            <p:cNvPr id="167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810750" y="4940759"/>
              <a:ext cx="190500" cy="146211"/>
            </a:xfrm>
            <a:prstGeom prst="rect">
              <a:avLst/>
            </a:prstGeom>
            <a:effectLst/>
          </p:spPr>
        </p:pic>
        <p:pic>
          <p:nvPicPr>
            <p:cNvPr id="167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988549" y="4844564"/>
              <a:ext cx="57151" cy="88901"/>
            </a:xfrm>
            <a:prstGeom prst="rect">
              <a:avLst/>
            </a:prstGeom>
            <a:effectLst/>
          </p:spPr>
        </p:pic>
        <p:pic>
          <p:nvPicPr>
            <p:cNvPr id="167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077450" y="4767141"/>
              <a:ext cx="101600" cy="331424"/>
            </a:xfrm>
            <a:prstGeom prst="rect">
              <a:avLst/>
            </a:prstGeom>
            <a:effectLst/>
          </p:spPr>
        </p:pic>
        <p:pic>
          <p:nvPicPr>
            <p:cNvPr id="167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033000" y="4914414"/>
              <a:ext cx="190500" cy="127001"/>
            </a:xfrm>
            <a:prstGeom prst="rect">
              <a:avLst/>
            </a:prstGeom>
            <a:effectLst/>
          </p:spPr>
        </p:pic>
        <p:pic>
          <p:nvPicPr>
            <p:cNvPr id="167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234482" y="4806464"/>
              <a:ext cx="128718" cy="227278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376541" y="4826837"/>
              <a:ext cx="147526" cy="175291"/>
            </a:xfrm>
            <a:prstGeom prst="rect">
              <a:avLst/>
            </a:prstGeom>
            <a:effectLst/>
          </p:spPr>
        </p:pic>
        <p:pic>
          <p:nvPicPr>
            <p:cNvPr id="1682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521950" y="4933464"/>
              <a:ext cx="57150" cy="107951"/>
            </a:xfrm>
            <a:prstGeom prst="rect">
              <a:avLst/>
            </a:prstGeom>
            <a:effectLst/>
          </p:spPr>
        </p:pic>
        <p:pic>
          <p:nvPicPr>
            <p:cNvPr id="168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642599" y="4790853"/>
              <a:ext cx="139267" cy="180712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782300" y="4719217"/>
              <a:ext cx="142935" cy="284098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300633" y="5136664"/>
              <a:ext cx="1494367" cy="236174"/>
            </a:xfrm>
            <a:prstGeom prst="rect">
              <a:avLst/>
            </a:prstGeom>
            <a:effectLst/>
          </p:spPr>
        </p:pic>
        <p:pic>
          <p:nvPicPr>
            <p:cNvPr id="169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237671" y="6443176"/>
              <a:ext cx="493579" cy="271217"/>
            </a:xfrm>
            <a:prstGeom prst="rect">
              <a:avLst/>
            </a:prstGeom>
            <a:effectLst/>
          </p:spPr>
        </p:pic>
        <p:pic>
          <p:nvPicPr>
            <p:cNvPr id="169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286750" y="6730514"/>
              <a:ext cx="285750" cy="63501"/>
            </a:xfrm>
            <a:prstGeom prst="rect">
              <a:avLst/>
            </a:prstGeom>
            <a:effectLst/>
          </p:spPr>
        </p:pic>
        <p:pic>
          <p:nvPicPr>
            <p:cNvPr id="169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439150" y="6692414"/>
              <a:ext cx="234950" cy="95251"/>
            </a:xfrm>
            <a:prstGeom prst="rect">
              <a:avLst/>
            </a:prstGeom>
            <a:effectLst/>
          </p:spPr>
        </p:pic>
        <p:pic>
          <p:nvPicPr>
            <p:cNvPr id="169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775700" y="6565414"/>
              <a:ext cx="63500" cy="95251"/>
            </a:xfrm>
            <a:prstGeom prst="rect">
              <a:avLst/>
            </a:prstGeom>
            <a:effectLst/>
          </p:spPr>
        </p:pic>
        <p:pic>
          <p:nvPicPr>
            <p:cNvPr id="169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921750" y="6351587"/>
              <a:ext cx="203404" cy="288944"/>
            </a:xfrm>
            <a:prstGeom prst="rect">
              <a:avLst/>
            </a:prstGeom>
            <a:effectLst/>
          </p:spPr>
        </p:pic>
        <p:pic>
          <p:nvPicPr>
            <p:cNvPr id="170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093199" y="6578114"/>
              <a:ext cx="50801" cy="127001"/>
            </a:xfrm>
            <a:prstGeom prst="rect">
              <a:avLst/>
            </a:prstGeom>
            <a:effectLst/>
          </p:spPr>
        </p:pic>
        <p:pic>
          <p:nvPicPr>
            <p:cNvPr id="170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194800" y="6501914"/>
              <a:ext cx="133350" cy="44451"/>
            </a:xfrm>
            <a:prstGeom prst="rect">
              <a:avLst/>
            </a:prstGeom>
            <a:effectLst/>
          </p:spPr>
        </p:pic>
        <p:pic>
          <p:nvPicPr>
            <p:cNvPr id="1704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226550" y="6552714"/>
              <a:ext cx="152400" cy="50801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539583" y="6281147"/>
              <a:ext cx="125118" cy="309668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666436" y="6348951"/>
              <a:ext cx="220515" cy="140264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712678" y="6324114"/>
              <a:ext cx="180623" cy="209551"/>
            </a:xfrm>
            <a:prstGeom prst="rect">
              <a:avLst/>
            </a:prstGeom>
            <a:effectLst/>
          </p:spPr>
        </p:pic>
        <p:pic>
          <p:nvPicPr>
            <p:cNvPr id="1712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886950" y="6432064"/>
              <a:ext cx="44450" cy="120651"/>
            </a:xfrm>
            <a:prstGeom prst="rect">
              <a:avLst/>
            </a:prstGeom>
            <a:effectLst/>
          </p:spPr>
        </p:pic>
        <p:pic>
          <p:nvPicPr>
            <p:cNvPr id="1714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109199" y="6457464"/>
              <a:ext cx="139701" cy="50801"/>
            </a:xfrm>
            <a:prstGeom prst="rect">
              <a:avLst/>
            </a:prstGeom>
            <a:effectLst/>
          </p:spPr>
        </p:pic>
        <p:pic>
          <p:nvPicPr>
            <p:cNvPr id="171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350499" y="6400314"/>
              <a:ext cx="76201" cy="57151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496550" y="6246368"/>
              <a:ext cx="190500" cy="198397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541000" y="6234736"/>
              <a:ext cx="222250" cy="241779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719711" y="6369058"/>
              <a:ext cx="145140" cy="139207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883899" y="6160460"/>
              <a:ext cx="156186" cy="398605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004300" y="6885829"/>
              <a:ext cx="200267" cy="322065"/>
            </a:xfrm>
            <a:prstGeom prst="rect">
              <a:avLst/>
            </a:prstGeom>
            <a:effectLst/>
          </p:spPr>
        </p:pic>
        <p:pic>
          <p:nvPicPr>
            <p:cNvPr id="172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194800" y="7081881"/>
              <a:ext cx="209550" cy="136642"/>
            </a:xfrm>
            <a:prstGeom prst="rect">
              <a:avLst/>
            </a:prstGeom>
            <a:effectLst/>
          </p:spPr>
        </p:pic>
        <p:pic>
          <p:nvPicPr>
            <p:cNvPr id="1730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467850" y="7022614"/>
              <a:ext cx="101600" cy="38101"/>
            </a:xfrm>
            <a:prstGeom prst="rect">
              <a:avLst/>
            </a:prstGeom>
            <a:effectLst/>
          </p:spPr>
        </p:pic>
        <p:pic>
          <p:nvPicPr>
            <p:cNvPr id="1732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480550" y="7086114"/>
              <a:ext cx="133350" cy="50801"/>
            </a:xfrm>
            <a:prstGeom prst="rect">
              <a:avLst/>
            </a:prstGeom>
            <a:effectLst/>
          </p:spPr>
        </p:pic>
        <p:pic>
          <p:nvPicPr>
            <p:cNvPr id="173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738783" y="6780780"/>
              <a:ext cx="160868" cy="337085"/>
            </a:xfrm>
            <a:prstGeom prst="rect">
              <a:avLst/>
            </a:prstGeom>
            <a:effectLst/>
          </p:spPr>
        </p:pic>
        <p:pic>
          <p:nvPicPr>
            <p:cNvPr id="173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941655" y="6847794"/>
              <a:ext cx="173896" cy="130371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040408" y="6830703"/>
              <a:ext cx="144993" cy="261762"/>
            </a:xfrm>
            <a:prstGeom prst="rect">
              <a:avLst/>
            </a:prstGeom>
            <a:effectLst/>
          </p:spPr>
        </p:pic>
        <p:pic>
          <p:nvPicPr>
            <p:cNvPr id="174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140949" y="6997214"/>
              <a:ext cx="25401" cy="127001"/>
            </a:xfrm>
            <a:prstGeom prst="rect">
              <a:avLst/>
            </a:prstGeom>
            <a:effectLst/>
          </p:spPr>
        </p:pic>
        <p:pic>
          <p:nvPicPr>
            <p:cNvPr id="1742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248900" y="7028964"/>
              <a:ext cx="69850" cy="44451"/>
            </a:xfrm>
            <a:prstGeom prst="rect">
              <a:avLst/>
            </a:prstGeom>
            <a:effectLst/>
          </p:spPr>
        </p:pic>
        <p:pic>
          <p:nvPicPr>
            <p:cNvPr id="1744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375900" y="7003564"/>
              <a:ext cx="88900" cy="50801"/>
            </a:xfrm>
            <a:prstGeom prst="rect">
              <a:avLst/>
            </a:prstGeom>
            <a:effectLst/>
          </p:spPr>
        </p:pic>
        <p:pic>
          <p:nvPicPr>
            <p:cNvPr id="1746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490199" y="6971814"/>
              <a:ext cx="101601" cy="57151"/>
            </a:xfrm>
            <a:prstGeom prst="rect">
              <a:avLst/>
            </a:prstGeom>
            <a:effectLst/>
          </p:spPr>
        </p:pic>
        <p:pic>
          <p:nvPicPr>
            <p:cNvPr id="174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775950" y="6781314"/>
              <a:ext cx="127000" cy="158751"/>
            </a:xfrm>
            <a:prstGeom prst="rect">
              <a:avLst/>
            </a:prstGeom>
            <a:effectLst/>
          </p:spPr>
        </p:pic>
        <p:pic>
          <p:nvPicPr>
            <p:cNvPr id="175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843492" y="6759818"/>
              <a:ext cx="161058" cy="300897"/>
            </a:xfrm>
            <a:prstGeom prst="rect">
              <a:avLst/>
            </a:prstGeom>
            <a:effectLst/>
          </p:spPr>
        </p:pic>
        <p:pic>
          <p:nvPicPr>
            <p:cNvPr id="175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991850" y="6901964"/>
              <a:ext cx="206095" cy="139701"/>
            </a:xfrm>
            <a:prstGeom prst="rect">
              <a:avLst/>
            </a:prstGeom>
            <a:effectLst/>
          </p:spPr>
        </p:pic>
        <p:pic>
          <p:nvPicPr>
            <p:cNvPr id="1754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1220450" y="6663023"/>
              <a:ext cx="173432" cy="384992"/>
            </a:xfrm>
            <a:prstGeom prst="rect">
              <a:avLst/>
            </a:prstGeom>
            <a:effectLst/>
          </p:spPr>
        </p:pic>
        <p:pic>
          <p:nvPicPr>
            <p:cNvPr id="175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796033" y="7366966"/>
              <a:ext cx="239356" cy="421730"/>
            </a:xfrm>
            <a:prstGeom prst="rect">
              <a:avLst/>
            </a:prstGeom>
            <a:effectLst/>
          </p:spPr>
        </p:pic>
        <p:pic>
          <p:nvPicPr>
            <p:cNvPr id="1758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023350" y="7657614"/>
              <a:ext cx="50800" cy="171451"/>
            </a:xfrm>
            <a:prstGeom prst="rect">
              <a:avLst/>
            </a:prstGeom>
            <a:effectLst/>
          </p:spPr>
        </p:pic>
        <p:pic>
          <p:nvPicPr>
            <p:cNvPr id="176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245600" y="7595056"/>
              <a:ext cx="209550" cy="43509"/>
            </a:xfrm>
            <a:prstGeom prst="rect">
              <a:avLst/>
            </a:prstGeom>
            <a:effectLst/>
          </p:spPr>
        </p:pic>
        <p:pic>
          <p:nvPicPr>
            <p:cNvPr id="1762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226550" y="7689364"/>
              <a:ext cx="260350" cy="57151"/>
            </a:xfrm>
            <a:prstGeom prst="rect">
              <a:avLst/>
            </a:prstGeom>
            <a:effectLst/>
          </p:spPr>
        </p:pic>
        <p:pic>
          <p:nvPicPr>
            <p:cNvPr id="176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639300" y="7395817"/>
              <a:ext cx="229349" cy="380331"/>
            </a:xfrm>
            <a:prstGeom prst="rect">
              <a:avLst/>
            </a:prstGeom>
            <a:effectLst/>
          </p:spPr>
        </p:pic>
        <p:pic>
          <p:nvPicPr>
            <p:cNvPr id="176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865459" y="7636047"/>
              <a:ext cx="167541" cy="180318"/>
            </a:xfrm>
            <a:prstGeom prst="rect">
              <a:avLst/>
            </a:prstGeom>
            <a:effectLst/>
          </p:spPr>
        </p:pic>
        <p:pic>
          <p:nvPicPr>
            <p:cNvPr id="176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295182" y="7303732"/>
              <a:ext cx="125308" cy="264983"/>
            </a:xfrm>
            <a:prstGeom prst="rect">
              <a:avLst/>
            </a:prstGeom>
            <a:effectLst/>
          </p:spPr>
        </p:pic>
        <p:pic>
          <p:nvPicPr>
            <p:cNvPr id="177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03812" y="6893192"/>
              <a:ext cx="326438" cy="745629"/>
            </a:xfrm>
            <a:prstGeom prst="rect">
              <a:avLst/>
            </a:prstGeom>
            <a:effectLst/>
          </p:spPr>
        </p:pic>
        <p:pic>
          <p:nvPicPr>
            <p:cNvPr id="177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393700" y="7276614"/>
              <a:ext cx="273050" cy="146051"/>
            </a:xfrm>
            <a:prstGeom prst="rect">
              <a:avLst/>
            </a:prstGeom>
            <a:effectLst/>
          </p:spPr>
        </p:pic>
        <p:pic>
          <p:nvPicPr>
            <p:cNvPr id="177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774700" y="7126573"/>
              <a:ext cx="212478" cy="356137"/>
            </a:xfrm>
            <a:prstGeom prst="rect">
              <a:avLst/>
            </a:prstGeom>
            <a:effectLst/>
          </p:spPr>
        </p:pic>
        <p:pic>
          <p:nvPicPr>
            <p:cNvPr id="177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935761" y="7105742"/>
              <a:ext cx="204827" cy="357102"/>
            </a:xfrm>
            <a:prstGeom prst="rect">
              <a:avLst/>
            </a:prstGeom>
            <a:effectLst/>
          </p:spPr>
        </p:pic>
        <p:pic>
          <p:nvPicPr>
            <p:cNvPr id="177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140883" y="7155964"/>
              <a:ext cx="281517" cy="266701"/>
            </a:xfrm>
            <a:prstGeom prst="rect">
              <a:avLst/>
            </a:prstGeom>
            <a:effectLst/>
          </p:spPr>
        </p:pic>
        <p:pic>
          <p:nvPicPr>
            <p:cNvPr id="178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409700" y="7144214"/>
              <a:ext cx="269329" cy="278451"/>
            </a:xfrm>
            <a:prstGeom prst="rect">
              <a:avLst/>
            </a:prstGeom>
            <a:effectLst/>
          </p:spPr>
        </p:pic>
        <p:pic>
          <p:nvPicPr>
            <p:cNvPr id="178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669888" y="7033197"/>
              <a:ext cx="275651" cy="534866"/>
            </a:xfrm>
            <a:prstGeom prst="rect">
              <a:avLst/>
            </a:prstGeom>
            <a:effectLst/>
          </p:spPr>
        </p:pic>
        <p:pic>
          <p:nvPicPr>
            <p:cNvPr id="178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998532" y="6768614"/>
              <a:ext cx="173169" cy="498216"/>
            </a:xfrm>
            <a:prstGeom prst="rect">
              <a:avLst/>
            </a:prstGeom>
            <a:effectLst/>
          </p:spPr>
        </p:pic>
        <p:pic>
          <p:nvPicPr>
            <p:cNvPr id="178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943805" y="6863864"/>
              <a:ext cx="361246" cy="379750"/>
            </a:xfrm>
            <a:prstGeom prst="rect">
              <a:avLst/>
            </a:prstGeom>
            <a:effectLst/>
          </p:spPr>
        </p:pic>
        <p:pic>
          <p:nvPicPr>
            <p:cNvPr id="178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2248989" y="6959114"/>
              <a:ext cx="183061" cy="277633"/>
            </a:xfrm>
            <a:prstGeom prst="rect">
              <a:avLst/>
            </a:prstGeom>
            <a:effectLst/>
          </p:spPr>
        </p:pic>
        <p:pic>
          <p:nvPicPr>
            <p:cNvPr id="1790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2368549" y="6940064"/>
              <a:ext cx="279401" cy="249914"/>
            </a:xfrm>
            <a:prstGeom prst="rect">
              <a:avLst/>
            </a:prstGeom>
            <a:effectLst/>
          </p:spPr>
        </p:pic>
        <p:pic>
          <p:nvPicPr>
            <p:cNvPr id="179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2603500" y="6878542"/>
              <a:ext cx="239599" cy="379023"/>
            </a:xfrm>
            <a:prstGeom prst="rect">
              <a:avLst/>
            </a:prstGeom>
            <a:effectLst/>
          </p:spPr>
        </p:pic>
        <p:pic>
          <p:nvPicPr>
            <p:cNvPr id="179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457200" y="7225814"/>
              <a:ext cx="2819702" cy="565151"/>
            </a:xfrm>
            <a:prstGeom prst="rect">
              <a:avLst/>
            </a:prstGeom>
            <a:effectLst/>
          </p:spPr>
        </p:pic>
        <p:pic>
          <p:nvPicPr>
            <p:cNvPr id="1796" name="Line Line" descr="Line Lin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3187700" y="695911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1798" name="Line Line" descr="Line Lin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3225800" y="716231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1800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3854450" y="6794014"/>
              <a:ext cx="114300" cy="584201"/>
            </a:xfrm>
            <a:prstGeom prst="rect">
              <a:avLst/>
            </a:prstGeom>
            <a:effectLst/>
          </p:spPr>
        </p:pic>
        <p:pic>
          <p:nvPicPr>
            <p:cNvPr id="1802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3778250" y="6825764"/>
              <a:ext cx="539750" cy="501651"/>
            </a:xfrm>
            <a:prstGeom prst="rect">
              <a:avLst/>
            </a:prstGeom>
            <a:effectLst/>
          </p:spPr>
        </p:pic>
        <p:pic>
          <p:nvPicPr>
            <p:cNvPr id="1804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4251982" y="6717814"/>
              <a:ext cx="102417" cy="628651"/>
            </a:xfrm>
            <a:prstGeom prst="rect">
              <a:avLst/>
            </a:prstGeom>
            <a:effectLst/>
          </p:spPr>
        </p:pic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4414677" y="6984514"/>
              <a:ext cx="231639" cy="316554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4709608" y="6975535"/>
              <a:ext cx="229750" cy="326480"/>
            </a:xfrm>
            <a:prstGeom prst="rect">
              <a:avLst/>
            </a:prstGeom>
            <a:effectLst/>
          </p:spPr>
        </p:pic>
        <p:pic>
          <p:nvPicPr>
            <p:cNvPr id="1810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5038672" y="6924136"/>
              <a:ext cx="365179" cy="297172"/>
            </a:xfrm>
            <a:prstGeom prst="rect">
              <a:avLst/>
            </a:prstGeom>
            <a:effectLst/>
          </p:spPr>
        </p:pic>
        <p:pic>
          <p:nvPicPr>
            <p:cNvPr id="1812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5429250" y="6705114"/>
              <a:ext cx="228600" cy="571501"/>
            </a:xfrm>
            <a:prstGeom prst="rect">
              <a:avLst/>
            </a:prstGeom>
            <a:effectLst/>
          </p:spPr>
        </p:pic>
        <p:pic>
          <p:nvPicPr>
            <p:cNvPr id="1814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5353049" y="7302014"/>
              <a:ext cx="222518" cy="16338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4" name="Drawing"/>
          <p:cNvGrpSpPr/>
          <p:nvPr/>
        </p:nvGrpSpPr>
        <p:grpSpPr>
          <a:xfrm>
            <a:off x="922641" y="1424167"/>
            <a:ext cx="11136010" cy="8083765"/>
            <a:chOff x="0" y="0"/>
            <a:chExt cx="11136008" cy="8083763"/>
          </a:xfrm>
        </p:grpSpPr>
        <p:sp>
          <p:nvSpPr>
            <p:cNvPr id="1818" name="Line"/>
            <p:cNvSpPr/>
            <p:nvPr/>
          </p:nvSpPr>
          <p:spPr>
            <a:xfrm>
              <a:off x="1075309" y="218529"/>
              <a:ext cx="202415" cy="37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40" fill="norm" stroke="1" extrusionOk="0">
                  <a:moveTo>
                    <a:pt x="910" y="5450"/>
                  </a:moveTo>
                  <a:cubicBezTo>
                    <a:pt x="5809" y="4501"/>
                    <a:pt x="10708" y="3551"/>
                    <a:pt x="13826" y="2898"/>
                  </a:cubicBezTo>
                  <a:cubicBezTo>
                    <a:pt x="16943" y="2246"/>
                    <a:pt x="18279" y="1890"/>
                    <a:pt x="19393" y="1415"/>
                  </a:cubicBezTo>
                  <a:cubicBezTo>
                    <a:pt x="20506" y="940"/>
                    <a:pt x="21397" y="347"/>
                    <a:pt x="21286" y="109"/>
                  </a:cubicBezTo>
                  <a:cubicBezTo>
                    <a:pt x="21174" y="-128"/>
                    <a:pt x="20061" y="-9"/>
                    <a:pt x="17611" y="762"/>
                  </a:cubicBezTo>
                  <a:cubicBezTo>
                    <a:pt x="15162" y="1534"/>
                    <a:pt x="11376" y="2958"/>
                    <a:pt x="8704" y="4085"/>
                  </a:cubicBezTo>
                  <a:cubicBezTo>
                    <a:pt x="6032" y="5213"/>
                    <a:pt x="4473" y="6043"/>
                    <a:pt x="3583" y="6815"/>
                  </a:cubicBezTo>
                  <a:cubicBezTo>
                    <a:pt x="2692" y="7586"/>
                    <a:pt x="2469" y="8298"/>
                    <a:pt x="3026" y="8714"/>
                  </a:cubicBezTo>
                  <a:cubicBezTo>
                    <a:pt x="3583" y="9129"/>
                    <a:pt x="4919" y="9248"/>
                    <a:pt x="6366" y="9367"/>
                  </a:cubicBezTo>
                  <a:cubicBezTo>
                    <a:pt x="7813" y="9485"/>
                    <a:pt x="9372" y="9604"/>
                    <a:pt x="10597" y="9841"/>
                  </a:cubicBezTo>
                  <a:cubicBezTo>
                    <a:pt x="11822" y="10079"/>
                    <a:pt x="12712" y="10435"/>
                    <a:pt x="12601" y="11028"/>
                  </a:cubicBezTo>
                  <a:cubicBezTo>
                    <a:pt x="12490" y="11621"/>
                    <a:pt x="11376" y="12452"/>
                    <a:pt x="9150" y="13817"/>
                  </a:cubicBezTo>
                  <a:cubicBezTo>
                    <a:pt x="6923" y="15182"/>
                    <a:pt x="3583" y="17081"/>
                    <a:pt x="1801" y="18327"/>
                  </a:cubicBezTo>
                  <a:cubicBezTo>
                    <a:pt x="20" y="19573"/>
                    <a:pt x="-203" y="20167"/>
                    <a:pt x="131" y="20641"/>
                  </a:cubicBezTo>
                  <a:cubicBezTo>
                    <a:pt x="465" y="21116"/>
                    <a:pt x="1356" y="21472"/>
                    <a:pt x="4251" y="21057"/>
                  </a:cubicBezTo>
                  <a:cubicBezTo>
                    <a:pt x="7145" y="20641"/>
                    <a:pt x="12044" y="19454"/>
                    <a:pt x="16943" y="1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280808" y="369617"/>
              <a:ext cx="247651" cy="17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9211"/>
                  </a:moveTo>
                  <a:cubicBezTo>
                    <a:pt x="185" y="6811"/>
                    <a:pt x="369" y="4411"/>
                    <a:pt x="923" y="3211"/>
                  </a:cubicBezTo>
                  <a:cubicBezTo>
                    <a:pt x="1477" y="2011"/>
                    <a:pt x="2400" y="2011"/>
                    <a:pt x="3231" y="2411"/>
                  </a:cubicBezTo>
                  <a:cubicBezTo>
                    <a:pt x="4062" y="2811"/>
                    <a:pt x="4800" y="3611"/>
                    <a:pt x="5354" y="6411"/>
                  </a:cubicBezTo>
                  <a:cubicBezTo>
                    <a:pt x="5908" y="9211"/>
                    <a:pt x="6277" y="14011"/>
                    <a:pt x="6000" y="17078"/>
                  </a:cubicBezTo>
                  <a:cubicBezTo>
                    <a:pt x="5723" y="20145"/>
                    <a:pt x="4800" y="21478"/>
                    <a:pt x="4338" y="21478"/>
                  </a:cubicBezTo>
                  <a:cubicBezTo>
                    <a:pt x="3877" y="21478"/>
                    <a:pt x="3877" y="20145"/>
                    <a:pt x="5169" y="17211"/>
                  </a:cubicBezTo>
                  <a:cubicBezTo>
                    <a:pt x="6462" y="14278"/>
                    <a:pt x="9046" y="9745"/>
                    <a:pt x="10615" y="6945"/>
                  </a:cubicBezTo>
                  <a:cubicBezTo>
                    <a:pt x="12185" y="4145"/>
                    <a:pt x="12738" y="3078"/>
                    <a:pt x="13385" y="2011"/>
                  </a:cubicBezTo>
                  <a:cubicBezTo>
                    <a:pt x="14031" y="945"/>
                    <a:pt x="14769" y="-122"/>
                    <a:pt x="14954" y="11"/>
                  </a:cubicBezTo>
                  <a:cubicBezTo>
                    <a:pt x="15138" y="145"/>
                    <a:pt x="14769" y="1478"/>
                    <a:pt x="14308" y="2811"/>
                  </a:cubicBezTo>
                  <a:cubicBezTo>
                    <a:pt x="13846" y="4145"/>
                    <a:pt x="13292" y="5478"/>
                    <a:pt x="12923" y="6811"/>
                  </a:cubicBezTo>
                  <a:cubicBezTo>
                    <a:pt x="12554" y="8145"/>
                    <a:pt x="12369" y="9478"/>
                    <a:pt x="13846" y="10811"/>
                  </a:cubicBezTo>
                  <a:cubicBezTo>
                    <a:pt x="15323" y="12145"/>
                    <a:pt x="18462" y="13478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242708" y="607832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914"/>
                    <a:pt x="10165" y="8229"/>
                    <a:pt x="13765" y="4629"/>
                  </a:cubicBezTo>
                  <a:cubicBezTo>
                    <a:pt x="17365" y="1029"/>
                    <a:pt x="19482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351656" y="633232"/>
              <a:ext cx="176803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18" fill="norm" stroke="1" extrusionOk="0">
                  <a:moveTo>
                    <a:pt x="3736" y="14400"/>
                  </a:moveTo>
                  <a:cubicBezTo>
                    <a:pt x="1936" y="16800"/>
                    <a:pt x="136" y="19200"/>
                    <a:pt x="8" y="20400"/>
                  </a:cubicBezTo>
                  <a:cubicBezTo>
                    <a:pt x="-121" y="21600"/>
                    <a:pt x="1422" y="21600"/>
                    <a:pt x="5279" y="18000"/>
                  </a:cubicBezTo>
                  <a:cubicBezTo>
                    <a:pt x="9136" y="14400"/>
                    <a:pt x="15308" y="7200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712608" y="37923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706258" y="493532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397592" y="129865"/>
              <a:ext cx="166097" cy="42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68" fill="norm" stroke="1" extrusionOk="0">
                  <a:moveTo>
                    <a:pt x="2502" y="6756"/>
                  </a:moveTo>
                  <a:cubicBezTo>
                    <a:pt x="3036" y="10039"/>
                    <a:pt x="3569" y="13321"/>
                    <a:pt x="3569" y="14380"/>
                  </a:cubicBezTo>
                  <a:cubicBezTo>
                    <a:pt x="3569" y="15439"/>
                    <a:pt x="3036" y="14274"/>
                    <a:pt x="2636" y="12209"/>
                  </a:cubicBezTo>
                  <a:cubicBezTo>
                    <a:pt x="2236" y="10145"/>
                    <a:pt x="1969" y="7180"/>
                    <a:pt x="2102" y="5274"/>
                  </a:cubicBezTo>
                  <a:cubicBezTo>
                    <a:pt x="2236" y="3368"/>
                    <a:pt x="2769" y="2521"/>
                    <a:pt x="3436" y="1833"/>
                  </a:cubicBezTo>
                  <a:cubicBezTo>
                    <a:pt x="4102" y="1145"/>
                    <a:pt x="4902" y="615"/>
                    <a:pt x="5969" y="298"/>
                  </a:cubicBezTo>
                  <a:cubicBezTo>
                    <a:pt x="7036" y="-20"/>
                    <a:pt x="8369" y="-126"/>
                    <a:pt x="10236" y="192"/>
                  </a:cubicBezTo>
                  <a:cubicBezTo>
                    <a:pt x="12102" y="509"/>
                    <a:pt x="14502" y="1250"/>
                    <a:pt x="16769" y="3209"/>
                  </a:cubicBezTo>
                  <a:cubicBezTo>
                    <a:pt x="19036" y="5168"/>
                    <a:pt x="21169" y="8345"/>
                    <a:pt x="20902" y="11362"/>
                  </a:cubicBezTo>
                  <a:cubicBezTo>
                    <a:pt x="20636" y="14380"/>
                    <a:pt x="17969" y="17239"/>
                    <a:pt x="14769" y="18933"/>
                  </a:cubicBezTo>
                  <a:cubicBezTo>
                    <a:pt x="11569" y="20627"/>
                    <a:pt x="7836" y="21156"/>
                    <a:pt x="5302" y="21315"/>
                  </a:cubicBezTo>
                  <a:cubicBezTo>
                    <a:pt x="2769" y="21474"/>
                    <a:pt x="1436" y="21262"/>
                    <a:pt x="636" y="20839"/>
                  </a:cubicBezTo>
                  <a:cubicBezTo>
                    <a:pt x="-164" y="20415"/>
                    <a:pt x="-431" y="19780"/>
                    <a:pt x="1169" y="19092"/>
                  </a:cubicBezTo>
                  <a:cubicBezTo>
                    <a:pt x="2769" y="18403"/>
                    <a:pt x="6236" y="17662"/>
                    <a:pt x="9702" y="16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430158" y="45543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728608" y="36018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760358" y="43638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455558" y="44273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244138" y="82336"/>
              <a:ext cx="138521" cy="47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0" fill="norm" stroke="1" extrusionOk="0">
                  <a:moveTo>
                    <a:pt x="16509" y="1937"/>
                  </a:moveTo>
                  <a:cubicBezTo>
                    <a:pt x="14218" y="1268"/>
                    <a:pt x="11927" y="599"/>
                    <a:pt x="9636" y="265"/>
                  </a:cubicBezTo>
                  <a:cubicBezTo>
                    <a:pt x="7345" y="-70"/>
                    <a:pt x="5054" y="-70"/>
                    <a:pt x="3582" y="169"/>
                  </a:cubicBezTo>
                  <a:cubicBezTo>
                    <a:pt x="2109" y="408"/>
                    <a:pt x="1454" y="886"/>
                    <a:pt x="1127" y="1364"/>
                  </a:cubicBezTo>
                  <a:cubicBezTo>
                    <a:pt x="800" y="1842"/>
                    <a:pt x="800" y="2319"/>
                    <a:pt x="2109" y="2988"/>
                  </a:cubicBezTo>
                  <a:cubicBezTo>
                    <a:pt x="3418" y="3657"/>
                    <a:pt x="6036" y="4518"/>
                    <a:pt x="8327" y="5760"/>
                  </a:cubicBezTo>
                  <a:cubicBezTo>
                    <a:pt x="10618" y="7003"/>
                    <a:pt x="12582" y="8627"/>
                    <a:pt x="12091" y="9822"/>
                  </a:cubicBezTo>
                  <a:cubicBezTo>
                    <a:pt x="11600" y="11017"/>
                    <a:pt x="8654" y="11781"/>
                    <a:pt x="6036" y="12211"/>
                  </a:cubicBezTo>
                  <a:cubicBezTo>
                    <a:pt x="3418" y="12642"/>
                    <a:pt x="1127" y="12737"/>
                    <a:pt x="473" y="12594"/>
                  </a:cubicBezTo>
                  <a:cubicBezTo>
                    <a:pt x="-182" y="12450"/>
                    <a:pt x="800" y="12068"/>
                    <a:pt x="2109" y="11925"/>
                  </a:cubicBezTo>
                  <a:cubicBezTo>
                    <a:pt x="3418" y="11781"/>
                    <a:pt x="5054" y="11877"/>
                    <a:pt x="6036" y="12164"/>
                  </a:cubicBezTo>
                  <a:cubicBezTo>
                    <a:pt x="7018" y="12450"/>
                    <a:pt x="7345" y="12928"/>
                    <a:pt x="6854" y="13693"/>
                  </a:cubicBezTo>
                  <a:cubicBezTo>
                    <a:pt x="6363" y="14457"/>
                    <a:pt x="5054" y="15509"/>
                    <a:pt x="3745" y="16465"/>
                  </a:cubicBezTo>
                  <a:cubicBezTo>
                    <a:pt x="2436" y="17420"/>
                    <a:pt x="1127" y="18280"/>
                    <a:pt x="473" y="19045"/>
                  </a:cubicBezTo>
                  <a:cubicBezTo>
                    <a:pt x="-182" y="19810"/>
                    <a:pt x="-182" y="20479"/>
                    <a:pt x="636" y="20909"/>
                  </a:cubicBezTo>
                  <a:cubicBezTo>
                    <a:pt x="1454" y="21339"/>
                    <a:pt x="3091" y="21530"/>
                    <a:pt x="6691" y="21530"/>
                  </a:cubicBezTo>
                  <a:cubicBezTo>
                    <a:pt x="10291" y="21530"/>
                    <a:pt x="15854" y="21339"/>
                    <a:pt x="21418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551621" y="158117"/>
              <a:ext cx="212038" cy="31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76" fill="norm" stroke="1" extrusionOk="0">
                  <a:moveTo>
                    <a:pt x="4101" y="4738"/>
                  </a:moveTo>
                  <a:cubicBezTo>
                    <a:pt x="3674" y="4008"/>
                    <a:pt x="3246" y="3279"/>
                    <a:pt x="3674" y="2549"/>
                  </a:cubicBezTo>
                  <a:cubicBezTo>
                    <a:pt x="4101" y="1819"/>
                    <a:pt x="5384" y="1090"/>
                    <a:pt x="6881" y="579"/>
                  </a:cubicBezTo>
                  <a:cubicBezTo>
                    <a:pt x="8378" y="68"/>
                    <a:pt x="10089" y="-224"/>
                    <a:pt x="11373" y="214"/>
                  </a:cubicBezTo>
                  <a:cubicBezTo>
                    <a:pt x="12656" y="652"/>
                    <a:pt x="13511" y="1819"/>
                    <a:pt x="13083" y="3717"/>
                  </a:cubicBezTo>
                  <a:cubicBezTo>
                    <a:pt x="12656" y="5614"/>
                    <a:pt x="10945" y="8241"/>
                    <a:pt x="8913" y="10503"/>
                  </a:cubicBezTo>
                  <a:cubicBezTo>
                    <a:pt x="6881" y="12765"/>
                    <a:pt x="4529" y="14662"/>
                    <a:pt x="2925" y="16049"/>
                  </a:cubicBezTo>
                  <a:cubicBezTo>
                    <a:pt x="1321" y="17435"/>
                    <a:pt x="466" y="18311"/>
                    <a:pt x="145" y="19114"/>
                  </a:cubicBezTo>
                  <a:cubicBezTo>
                    <a:pt x="-176" y="19917"/>
                    <a:pt x="38" y="20646"/>
                    <a:pt x="786" y="21011"/>
                  </a:cubicBezTo>
                  <a:cubicBezTo>
                    <a:pt x="1535" y="21376"/>
                    <a:pt x="2818" y="21376"/>
                    <a:pt x="6347" y="21376"/>
                  </a:cubicBezTo>
                  <a:cubicBezTo>
                    <a:pt x="9875" y="21376"/>
                    <a:pt x="15650" y="21376"/>
                    <a:pt x="21424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833508" y="404632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914062" y="177478"/>
              <a:ext cx="135347" cy="3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8" fill="norm" stroke="1" extrusionOk="0">
                  <a:moveTo>
                    <a:pt x="314" y="5298"/>
                  </a:moveTo>
                  <a:cubicBezTo>
                    <a:pt x="-19" y="4398"/>
                    <a:pt x="-351" y="3498"/>
                    <a:pt x="812" y="2598"/>
                  </a:cubicBezTo>
                  <a:cubicBezTo>
                    <a:pt x="1975" y="1698"/>
                    <a:pt x="4634" y="798"/>
                    <a:pt x="7957" y="348"/>
                  </a:cubicBezTo>
                  <a:cubicBezTo>
                    <a:pt x="11280" y="-102"/>
                    <a:pt x="15267" y="-102"/>
                    <a:pt x="17594" y="273"/>
                  </a:cubicBezTo>
                  <a:cubicBezTo>
                    <a:pt x="19920" y="648"/>
                    <a:pt x="20584" y="1398"/>
                    <a:pt x="18757" y="3048"/>
                  </a:cubicBezTo>
                  <a:cubicBezTo>
                    <a:pt x="16929" y="4698"/>
                    <a:pt x="12609" y="7248"/>
                    <a:pt x="9452" y="8748"/>
                  </a:cubicBezTo>
                  <a:cubicBezTo>
                    <a:pt x="6295" y="10248"/>
                    <a:pt x="4301" y="10698"/>
                    <a:pt x="4135" y="10923"/>
                  </a:cubicBezTo>
                  <a:cubicBezTo>
                    <a:pt x="3969" y="11148"/>
                    <a:pt x="5631" y="11148"/>
                    <a:pt x="8123" y="11148"/>
                  </a:cubicBezTo>
                  <a:cubicBezTo>
                    <a:pt x="10615" y="11148"/>
                    <a:pt x="13938" y="11148"/>
                    <a:pt x="16597" y="11448"/>
                  </a:cubicBezTo>
                  <a:cubicBezTo>
                    <a:pt x="19255" y="11748"/>
                    <a:pt x="21249" y="12348"/>
                    <a:pt x="21249" y="13698"/>
                  </a:cubicBezTo>
                  <a:cubicBezTo>
                    <a:pt x="21249" y="15048"/>
                    <a:pt x="19255" y="17148"/>
                    <a:pt x="17095" y="18573"/>
                  </a:cubicBezTo>
                  <a:cubicBezTo>
                    <a:pt x="14935" y="19998"/>
                    <a:pt x="12609" y="20748"/>
                    <a:pt x="10283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157358" y="531632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741558" y="195082"/>
              <a:ext cx="1392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744"/>
                    <a:pt x="21600" y="7488"/>
                    <a:pt x="20057" y="11088"/>
                  </a:cubicBezTo>
                  <a:cubicBezTo>
                    <a:pt x="18514" y="14688"/>
                    <a:pt x="9257" y="181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862208" y="398282"/>
              <a:ext cx="33692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850" fill="norm" stroke="1" extrusionOk="0">
                  <a:moveTo>
                    <a:pt x="0" y="3600"/>
                  </a:moveTo>
                  <a:cubicBezTo>
                    <a:pt x="0" y="9600"/>
                    <a:pt x="0" y="15600"/>
                    <a:pt x="3176" y="18600"/>
                  </a:cubicBezTo>
                  <a:cubicBezTo>
                    <a:pt x="6353" y="21600"/>
                    <a:pt x="12706" y="21600"/>
                    <a:pt x="16518" y="18600"/>
                  </a:cubicBezTo>
                  <a:cubicBezTo>
                    <a:pt x="20329" y="15600"/>
                    <a:pt x="21600" y="9600"/>
                    <a:pt x="18424" y="6000"/>
                  </a:cubicBezTo>
                  <a:cubicBezTo>
                    <a:pt x="15247" y="2400"/>
                    <a:pt x="7624" y="1200"/>
                    <a:pt x="6988" y="600"/>
                  </a:cubicBezTo>
                  <a:cubicBezTo>
                    <a:pt x="6353" y="0"/>
                    <a:pt x="12706" y="0"/>
                    <a:pt x="190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046358" y="163332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96"/>
                    <a:pt x="12000" y="9792"/>
                    <a:pt x="8400" y="13392"/>
                  </a:cubicBezTo>
                  <a:cubicBezTo>
                    <a:pt x="4800" y="16992"/>
                    <a:pt x="240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103508" y="493532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617906" y="167247"/>
              <a:ext cx="157132" cy="28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50" fill="norm" stroke="1" extrusionOk="0">
                  <a:moveTo>
                    <a:pt x="13458" y="5307"/>
                  </a:moveTo>
                  <a:cubicBezTo>
                    <a:pt x="13458" y="4530"/>
                    <a:pt x="13458" y="3753"/>
                    <a:pt x="12757" y="3442"/>
                  </a:cubicBezTo>
                  <a:cubicBezTo>
                    <a:pt x="12056" y="3131"/>
                    <a:pt x="10653" y="3287"/>
                    <a:pt x="8549" y="4608"/>
                  </a:cubicBezTo>
                  <a:cubicBezTo>
                    <a:pt x="6445" y="5928"/>
                    <a:pt x="3640" y="8415"/>
                    <a:pt x="1957" y="11212"/>
                  </a:cubicBezTo>
                  <a:cubicBezTo>
                    <a:pt x="274" y="14009"/>
                    <a:pt x="-287" y="17117"/>
                    <a:pt x="134" y="18982"/>
                  </a:cubicBezTo>
                  <a:cubicBezTo>
                    <a:pt x="555" y="20846"/>
                    <a:pt x="1957" y="21468"/>
                    <a:pt x="5464" y="21002"/>
                  </a:cubicBezTo>
                  <a:cubicBezTo>
                    <a:pt x="8970" y="20536"/>
                    <a:pt x="14581" y="18982"/>
                    <a:pt x="17666" y="15951"/>
                  </a:cubicBezTo>
                  <a:cubicBezTo>
                    <a:pt x="20752" y="12921"/>
                    <a:pt x="21313" y="8415"/>
                    <a:pt x="20471" y="5540"/>
                  </a:cubicBezTo>
                  <a:cubicBezTo>
                    <a:pt x="19630" y="2665"/>
                    <a:pt x="17386" y="1422"/>
                    <a:pt x="15562" y="723"/>
                  </a:cubicBezTo>
                  <a:cubicBezTo>
                    <a:pt x="13739" y="23"/>
                    <a:pt x="12336" y="-132"/>
                    <a:pt x="11214" y="101"/>
                  </a:cubicBezTo>
                  <a:cubicBezTo>
                    <a:pt x="10092" y="334"/>
                    <a:pt x="9251" y="956"/>
                    <a:pt x="8970" y="1888"/>
                  </a:cubicBezTo>
                  <a:cubicBezTo>
                    <a:pt x="8690" y="2821"/>
                    <a:pt x="8970" y="4064"/>
                    <a:pt x="9251" y="5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897258" y="3855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017908" y="163332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757"/>
                  </a:moveTo>
                  <a:cubicBezTo>
                    <a:pt x="21600" y="1991"/>
                    <a:pt x="21600" y="1226"/>
                    <a:pt x="20829" y="766"/>
                  </a:cubicBezTo>
                  <a:cubicBezTo>
                    <a:pt x="20057" y="306"/>
                    <a:pt x="18514" y="153"/>
                    <a:pt x="16329" y="77"/>
                  </a:cubicBezTo>
                  <a:cubicBezTo>
                    <a:pt x="14143" y="0"/>
                    <a:pt x="11314" y="0"/>
                    <a:pt x="9257" y="0"/>
                  </a:cubicBezTo>
                  <a:cubicBezTo>
                    <a:pt x="7200" y="0"/>
                    <a:pt x="5914" y="0"/>
                    <a:pt x="5014" y="766"/>
                  </a:cubicBezTo>
                  <a:cubicBezTo>
                    <a:pt x="4114" y="1532"/>
                    <a:pt x="3600" y="3064"/>
                    <a:pt x="3343" y="4289"/>
                  </a:cubicBezTo>
                  <a:cubicBezTo>
                    <a:pt x="3086" y="5515"/>
                    <a:pt x="3086" y="6434"/>
                    <a:pt x="3086" y="7353"/>
                  </a:cubicBezTo>
                  <a:cubicBezTo>
                    <a:pt x="3086" y="8272"/>
                    <a:pt x="3086" y="9191"/>
                    <a:pt x="3986" y="9651"/>
                  </a:cubicBezTo>
                  <a:cubicBezTo>
                    <a:pt x="4886" y="10111"/>
                    <a:pt x="6686" y="10111"/>
                    <a:pt x="8614" y="10723"/>
                  </a:cubicBezTo>
                  <a:cubicBezTo>
                    <a:pt x="10543" y="11336"/>
                    <a:pt x="12600" y="12562"/>
                    <a:pt x="13757" y="13634"/>
                  </a:cubicBezTo>
                  <a:cubicBezTo>
                    <a:pt x="14914" y="14706"/>
                    <a:pt x="15171" y="15626"/>
                    <a:pt x="15171" y="16468"/>
                  </a:cubicBezTo>
                  <a:cubicBezTo>
                    <a:pt x="15171" y="17311"/>
                    <a:pt x="14914" y="18077"/>
                    <a:pt x="12343" y="18919"/>
                  </a:cubicBezTo>
                  <a:cubicBezTo>
                    <a:pt x="9771" y="19762"/>
                    <a:pt x="4886" y="20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176658" y="531632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800"/>
                    <a:pt x="9474" y="9600"/>
                    <a:pt x="5874" y="13200"/>
                  </a:cubicBezTo>
                  <a:cubicBezTo>
                    <a:pt x="2274" y="16800"/>
                    <a:pt x="1137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656363" y="165991"/>
              <a:ext cx="193396" cy="2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58" fill="norm" stroke="1" extrusionOk="0">
                  <a:moveTo>
                    <a:pt x="1026" y="3509"/>
                  </a:moveTo>
                  <a:cubicBezTo>
                    <a:pt x="3609" y="2275"/>
                    <a:pt x="6191" y="1040"/>
                    <a:pt x="8656" y="423"/>
                  </a:cubicBezTo>
                  <a:cubicBezTo>
                    <a:pt x="11122" y="-194"/>
                    <a:pt x="13469" y="-194"/>
                    <a:pt x="15113" y="809"/>
                  </a:cubicBezTo>
                  <a:cubicBezTo>
                    <a:pt x="16756" y="1812"/>
                    <a:pt x="17695" y="3817"/>
                    <a:pt x="15817" y="6363"/>
                  </a:cubicBezTo>
                  <a:cubicBezTo>
                    <a:pt x="13939" y="8909"/>
                    <a:pt x="9243" y="11995"/>
                    <a:pt x="6426" y="13769"/>
                  </a:cubicBezTo>
                  <a:cubicBezTo>
                    <a:pt x="3609" y="15543"/>
                    <a:pt x="2669" y="16006"/>
                    <a:pt x="1848" y="16623"/>
                  </a:cubicBezTo>
                  <a:cubicBezTo>
                    <a:pt x="1026" y="17240"/>
                    <a:pt x="322" y="18012"/>
                    <a:pt x="87" y="18783"/>
                  </a:cubicBezTo>
                  <a:cubicBezTo>
                    <a:pt x="-148" y="19555"/>
                    <a:pt x="87" y="20326"/>
                    <a:pt x="909" y="20789"/>
                  </a:cubicBezTo>
                  <a:cubicBezTo>
                    <a:pt x="1730" y="21252"/>
                    <a:pt x="3139" y="21406"/>
                    <a:pt x="6661" y="21097"/>
                  </a:cubicBezTo>
                  <a:cubicBezTo>
                    <a:pt x="10182" y="20789"/>
                    <a:pt x="15817" y="20017"/>
                    <a:pt x="21452" y="19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970408" y="34748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129158" y="143162"/>
              <a:ext cx="127001" cy="27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3496"/>
                  </a:moveTo>
                  <a:cubicBezTo>
                    <a:pt x="21240" y="2684"/>
                    <a:pt x="20880" y="1872"/>
                    <a:pt x="18720" y="1141"/>
                  </a:cubicBezTo>
                  <a:cubicBezTo>
                    <a:pt x="16560" y="411"/>
                    <a:pt x="12600" y="-239"/>
                    <a:pt x="9360" y="86"/>
                  </a:cubicBezTo>
                  <a:cubicBezTo>
                    <a:pt x="6120" y="411"/>
                    <a:pt x="3600" y="1710"/>
                    <a:pt x="3240" y="3578"/>
                  </a:cubicBezTo>
                  <a:cubicBezTo>
                    <a:pt x="2880" y="5445"/>
                    <a:pt x="4680" y="7881"/>
                    <a:pt x="7560" y="10074"/>
                  </a:cubicBezTo>
                  <a:cubicBezTo>
                    <a:pt x="10440" y="12266"/>
                    <a:pt x="14400" y="14215"/>
                    <a:pt x="16380" y="15758"/>
                  </a:cubicBezTo>
                  <a:cubicBezTo>
                    <a:pt x="18360" y="17301"/>
                    <a:pt x="18360" y="18438"/>
                    <a:pt x="17280" y="19250"/>
                  </a:cubicBezTo>
                  <a:cubicBezTo>
                    <a:pt x="16200" y="20062"/>
                    <a:pt x="14040" y="20549"/>
                    <a:pt x="12060" y="20874"/>
                  </a:cubicBezTo>
                  <a:cubicBezTo>
                    <a:pt x="10080" y="21199"/>
                    <a:pt x="8280" y="21361"/>
                    <a:pt x="6300" y="20955"/>
                  </a:cubicBezTo>
                  <a:cubicBezTo>
                    <a:pt x="4320" y="20549"/>
                    <a:pt x="2160" y="19575"/>
                    <a:pt x="0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148208" y="111337"/>
              <a:ext cx="266701" cy="7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1" fill="norm" stroke="1" extrusionOk="0">
                  <a:moveTo>
                    <a:pt x="0" y="20251"/>
                  </a:moveTo>
                  <a:cubicBezTo>
                    <a:pt x="3257" y="12497"/>
                    <a:pt x="6514" y="4743"/>
                    <a:pt x="10114" y="1697"/>
                  </a:cubicBezTo>
                  <a:cubicBezTo>
                    <a:pt x="13714" y="-1349"/>
                    <a:pt x="17657" y="313"/>
                    <a:pt x="21600" y="1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338708" y="449082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280"/>
                    <a:pt x="9900" y="10560"/>
                    <a:pt x="6300" y="14160"/>
                  </a:cubicBezTo>
                  <a:cubicBezTo>
                    <a:pt x="2700" y="17760"/>
                    <a:pt x="135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878458" y="137932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980050" y="347482"/>
              <a:ext cx="38109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754" fill="norm" stroke="1" extrusionOk="0">
                  <a:moveTo>
                    <a:pt x="20468" y="4985"/>
                  </a:moveTo>
                  <a:cubicBezTo>
                    <a:pt x="14784" y="6646"/>
                    <a:pt x="9100" y="8308"/>
                    <a:pt x="5121" y="11215"/>
                  </a:cubicBezTo>
                  <a:cubicBezTo>
                    <a:pt x="1142" y="14123"/>
                    <a:pt x="-1132" y="18277"/>
                    <a:pt x="573" y="19938"/>
                  </a:cubicBezTo>
                  <a:cubicBezTo>
                    <a:pt x="2279" y="21600"/>
                    <a:pt x="7963" y="20769"/>
                    <a:pt x="11942" y="17031"/>
                  </a:cubicBezTo>
                  <a:cubicBezTo>
                    <a:pt x="15921" y="13292"/>
                    <a:pt x="18194" y="6646"/>
                    <a:pt x="20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187527" y="132955"/>
              <a:ext cx="148132" cy="31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5" fill="norm" stroke="1" extrusionOk="0">
                  <a:moveTo>
                    <a:pt x="21291" y="2970"/>
                  </a:moveTo>
                  <a:cubicBezTo>
                    <a:pt x="20074" y="1948"/>
                    <a:pt x="18857" y="927"/>
                    <a:pt x="15815" y="416"/>
                  </a:cubicBezTo>
                  <a:cubicBezTo>
                    <a:pt x="12773" y="-95"/>
                    <a:pt x="7905" y="-95"/>
                    <a:pt x="5015" y="197"/>
                  </a:cubicBezTo>
                  <a:cubicBezTo>
                    <a:pt x="2125" y="489"/>
                    <a:pt x="1212" y="1073"/>
                    <a:pt x="604" y="1729"/>
                  </a:cubicBezTo>
                  <a:cubicBezTo>
                    <a:pt x="-5" y="2386"/>
                    <a:pt x="-309" y="3116"/>
                    <a:pt x="452" y="3627"/>
                  </a:cubicBezTo>
                  <a:cubicBezTo>
                    <a:pt x="1212" y="4137"/>
                    <a:pt x="3037" y="4429"/>
                    <a:pt x="6080" y="4210"/>
                  </a:cubicBezTo>
                  <a:cubicBezTo>
                    <a:pt x="9122" y="3991"/>
                    <a:pt x="13381" y="3262"/>
                    <a:pt x="15511" y="3335"/>
                  </a:cubicBezTo>
                  <a:cubicBezTo>
                    <a:pt x="17640" y="3408"/>
                    <a:pt x="17640" y="4283"/>
                    <a:pt x="17032" y="6473"/>
                  </a:cubicBezTo>
                  <a:cubicBezTo>
                    <a:pt x="16423" y="8662"/>
                    <a:pt x="15206" y="12164"/>
                    <a:pt x="14446" y="14646"/>
                  </a:cubicBezTo>
                  <a:cubicBezTo>
                    <a:pt x="13685" y="17127"/>
                    <a:pt x="13381" y="18586"/>
                    <a:pt x="13229" y="19681"/>
                  </a:cubicBezTo>
                  <a:cubicBezTo>
                    <a:pt x="13077" y="20775"/>
                    <a:pt x="13077" y="21505"/>
                    <a:pt x="13685" y="21505"/>
                  </a:cubicBezTo>
                  <a:cubicBezTo>
                    <a:pt x="14294" y="21505"/>
                    <a:pt x="15511" y="20775"/>
                    <a:pt x="16728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430908" y="-1"/>
              <a:ext cx="127525" cy="66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5" fill="norm" stroke="1" extrusionOk="0">
                  <a:moveTo>
                    <a:pt x="6374" y="1584"/>
                  </a:moveTo>
                  <a:cubicBezTo>
                    <a:pt x="6728" y="1242"/>
                    <a:pt x="7082" y="900"/>
                    <a:pt x="9030" y="559"/>
                  </a:cubicBezTo>
                  <a:cubicBezTo>
                    <a:pt x="10977" y="217"/>
                    <a:pt x="14518" y="-125"/>
                    <a:pt x="16997" y="46"/>
                  </a:cubicBezTo>
                  <a:cubicBezTo>
                    <a:pt x="19475" y="217"/>
                    <a:pt x="20892" y="900"/>
                    <a:pt x="21246" y="1755"/>
                  </a:cubicBezTo>
                  <a:cubicBezTo>
                    <a:pt x="21600" y="2609"/>
                    <a:pt x="20892" y="3634"/>
                    <a:pt x="18944" y="4455"/>
                  </a:cubicBezTo>
                  <a:cubicBezTo>
                    <a:pt x="16997" y="5275"/>
                    <a:pt x="13810" y="5890"/>
                    <a:pt x="12216" y="6403"/>
                  </a:cubicBezTo>
                  <a:cubicBezTo>
                    <a:pt x="10623" y="6916"/>
                    <a:pt x="10623" y="7326"/>
                    <a:pt x="12216" y="8488"/>
                  </a:cubicBezTo>
                  <a:cubicBezTo>
                    <a:pt x="13810" y="9650"/>
                    <a:pt x="16997" y="11564"/>
                    <a:pt x="18767" y="13238"/>
                  </a:cubicBezTo>
                  <a:cubicBezTo>
                    <a:pt x="20538" y="14913"/>
                    <a:pt x="20892" y="16348"/>
                    <a:pt x="17528" y="17681"/>
                  </a:cubicBezTo>
                  <a:cubicBezTo>
                    <a:pt x="14164" y="19014"/>
                    <a:pt x="7082" y="20245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450141" y="1227693"/>
              <a:ext cx="211668" cy="30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3824" y="1059"/>
                  </a:moveTo>
                  <a:cubicBezTo>
                    <a:pt x="12744" y="763"/>
                    <a:pt x="11664" y="467"/>
                    <a:pt x="10800" y="615"/>
                  </a:cubicBezTo>
                  <a:cubicBezTo>
                    <a:pt x="9936" y="763"/>
                    <a:pt x="9288" y="1354"/>
                    <a:pt x="7668" y="3056"/>
                  </a:cubicBezTo>
                  <a:cubicBezTo>
                    <a:pt x="6048" y="4757"/>
                    <a:pt x="3456" y="7568"/>
                    <a:pt x="1944" y="10231"/>
                  </a:cubicBezTo>
                  <a:cubicBezTo>
                    <a:pt x="432" y="12894"/>
                    <a:pt x="0" y="15409"/>
                    <a:pt x="0" y="17037"/>
                  </a:cubicBezTo>
                  <a:cubicBezTo>
                    <a:pt x="0" y="18664"/>
                    <a:pt x="432" y="19404"/>
                    <a:pt x="1404" y="19774"/>
                  </a:cubicBezTo>
                  <a:cubicBezTo>
                    <a:pt x="2376" y="20143"/>
                    <a:pt x="3888" y="20143"/>
                    <a:pt x="6156" y="19330"/>
                  </a:cubicBezTo>
                  <a:cubicBezTo>
                    <a:pt x="8424" y="18516"/>
                    <a:pt x="11448" y="16889"/>
                    <a:pt x="13824" y="14891"/>
                  </a:cubicBezTo>
                  <a:cubicBezTo>
                    <a:pt x="16200" y="12894"/>
                    <a:pt x="17928" y="10527"/>
                    <a:pt x="18792" y="8308"/>
                  </a:cubicBezTo>
                  <a:cubicBezTo>
                    <a:pt x="19656" y="6089"/>
                    <a:pt x="19656" y="4017"/>
                    <a:pt x="18792" y="2538"/>
                  </a:cubicBezTo>
                  <a:cubicBezTo>
                    <a:pt x="17928" y="1059"/>
                    <a:pt x="16200" y="171"/>
                    <a:pt x="14040" y="23"/>
                  </a:cubicBezTo>
                  <a:cubicBezTo>
                    <a:pt x="11880" y="-125"/>
                    <a:pt x="9288" y="467"/>
                    <a:pt x="7344" y="1502"/>
                  </a:cubicBezTo>
                  <a:cubicBezTo>
                    <a:pt x="5400" y="2538"/>
                    <a:pt x="4104" y="4017"/>
                    <a:pt x="3672" y="5645"/>
                  </a:cubicBezTo>
                  <a:cubicBezTo>
                    <a:pt x="3240" y="7272"/>
                    <a:pt x="3672" y="9048"/>
                    <a:pt x="5616" y="11193"/>
                  </a:cubicBezTo>
                  <a:cubicBezTo>
                    <a:pt x="7560" y="13338"/>
                    <a:pt x="11016" y="15853"/>
                    <a:pt x="13176" y="17333"/>
                  </a:cubicBezTo>
                  <a:cubicBezTo>
                    <a:pt x="15336" y="18812"/>
                    <a:pt x="16200" y="19256"/>
                    <a:pt x="17172" y="19922"/>
                  </a:cubicBezTo>
                  <a:cubicBezTo>
                    <a:pt x="18144" y="20587"/>
                    <a:pt x="19224" y="21475"/>
                    <a:pt x="19872" y="21475"/>
                  </a:cubicBezTo>
                  <a:cubicBezTo>
                    <a:pt x="20520" y="21475"/>
                    <a:pt x="20736" y="20587"/>
                    <a:pt x="20952" y="19922"/>
                  </a:cubicBezTo>
                  <a:cubicBezTo>
                    <a:pt x="21168" y="19256"/>
                    <a:pt x="21384" y="18812"/>
                    <a:pt x="21600" y="18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636408" y="1194159"/>
              <a:ext cx="147744" cy="38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1" fill="norm" stroke="1" extrusionOk="0">
                  <a:moveTo>
                    <a:pt x="8214" y="1651"/>
                  </a:moveTo>
                  <a:cubicBezTo>
                    <a:pt x="9127" y="1061"/>
                    <a:pt x="10039" y="471"/>
                    <a:pt x="11408" y="176"/>
                  </a:cubicBezTo>
                  <a:cubicBezTo>
                    <a:pt x="12777" y="-119"/>
                    <a:pt x="14603" y="-119"/>
                    <a:pt x="16580" y="766"/>
                  </a:cubicBezTo>
                  <a:cubicBezTo>
                    <a:pt x="18558" y="1651"/>
                    <a:pt x="20687" y="3422"/>
                    <a:pt x="21144" y="6078"/>
                  </a:cubicBezTo>
                  <a:cubicBezTo>
                    <a:pt x="21600" y="8733"/>
                    <a:pt x="20383" y="12274"/>
                    <a:pt x="16580" y="14989"/>
                  </a:cubicBezTo>
                  <a:cubicBezTo>
                    <a:pt x="12777" y="17704"/>
                    <a:pt x="6389" y="19592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320135" y="1261882"/>
              <a:ext cx="17657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4338" y="0"/>
                  </a:moveTo>
                  <a:cubicBezTo>
                    <a:pt x="11288" y="514"/>
                    <a:pt x="8239" y="1029"/>
                    <a:pt x="5571" y="2443"/>
                  </a:cubicBezTo>
                  <a:cubicBezTo>
                    <a:pt x="2903" y="3857"/>
                    <a:pt x="615" y="6171"/>
                    <a:pt x="107" y="8871"/>
                  </a:cubicBezTo>
                  <a:cubicBezTo>
                    <a:pt x="-401" y="11571"/>
                    <a:pt x="870" y="14657"/>
                    <a:pt x="4681" y="16843"/>
                  </a:cubicBezTo>
                  <a:cubicBezTo>
                    <a:pt x="8493" y="19029"/>
                    <a:pt x="14846" y="20314"/>
                    <a:pt x="21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430158" y="1230132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434"/>
                    <a:pt x="7200" y="12868"/>
                    <a:pt x="10800" y="16468"/>
                  </a:cubicBezTo>
                  <a:cubicBezTo>
                    <a:pt x="14400" y="20068"/>
                    <a:pt x="18000" y="208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423808" y="1166366"/>
              <a:ext cx="176850" cy="38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54" fill="norm" stroke="1" extrusionOk="0">
                  <a:moveTo>
                    <a:pt x="753" y="6035"/>
                  </a:moveTo>
                  <a:cubicBezTo>
                    <a:pt x="1005" y="4382"/>
                    <a:pt x="1256" y="2730"/>
                    <a:pt x="2637" y="1608"/>
                  </a:cubicBezTo>
                  <a:cubicBezTo>
                    <a:pt x="4019" y="487"/>
                    <a:pt x="6530" y="-103"/>
                    <a:pt x="9544" y="15"/>
                  </a:cubicBezTo>
                  <a:cubicBezTo>
                    <a:pt x="12558" y="133"/>
                    <a:pt x="16074" y="959"/>
                    <a:pt x="18335" y="2907"/>
                  </a:cubicBezTo>
                  <a:cubicBezTo>
                    <a:pt x="20595" y="4854"/>
                    <a:pt x="21600" y="7923"/>
                    <a:pt x="20595" y="11051"/>
                  </a:cubicBezTo>
                  <a:cubicBezTo>
                    <a:pt x="19591" y="14179"/>
                    <a:pt x="16577" y="17366"/>
                    <a:pt x="13814" y="19195"/>
                  </a:cubicBezTo>
                  <a:cubicBezTo>
                    <a:pt x="11051" y="21025"/>
                    <a:pt x="8540" y="21497"/>
                    <a:pt x="6279" y="21320"/>
                  </a:cubicBezTo>
                  <a:cubicBezTo>
                    <a:pt x="4019" y="21143"/>
                    <a:pt x="2009" y="20317"/>
                    <a:pt x="0" y="19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883339" y="1362975"/>
              <a:ext cx="245320" cy="14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03" fill="norm" stroke="1" extrusionOk="0">
                  <a:moveTo>
                    <a:pt x="905" y="16736"/>
                  </a:moveTo>
                  <a:cubicBezTo>
                    <a:pt x="351" y="15502"/>
                    <a:pt x="-203" y="14268"/>
                    <a:pt x="74" y="11645"/>
                  </a:cubicBezTo>
                  <a:cubicBezTo>
                    <a:pt x="351" y="9022"/>
                    <a:pt x="1459" y="5011"/>
                    <a:pt x="2474" y="2696"/>
                  </a:cubicBezTo>
                  <a:cubicBezTo>
                    <a:pt x="3489" y="382"/>
                    <a:pt x="4412" y="-235"/>
                    <a:pt x="5151" y="74"/>
                  </a:cubicBezTo>
                  <a:cubicBezTo>
                    <a:pt x="5889" y="382"/>
                    <a:pt x="6443" y="1616"/>
                    <a:pt x="7459" y="4702"/>
                  </a:cubicBezTo>
                  <a:cubicBezTo>
                    <a:pt x="8474" y="7788"/>
                    <a:pt x="9951" y="12725"/>
                    <a:pt x="10966" y="15811"/>
                  </a:cubicBezTo>
                  <a:cubicBezTo>
                    <a:pt x="11982" y="18896"/>
                    <a:pt x="12535" y="20131"/>
                    <a:pt x="13274" y="20748"/>
                  </a:cubicBezTo>
                  <a:cubicBezTo>
                    <a:pt x="14012" y="21365"/>
                    <a:pt x="14935" y="21365"/>
                    <a:pt x="16320" y="19205"/>
                  </a:cubicBezTo>
                  <a:cubicBezTo>
                    <a:pt x="17705" y="17045"/>
                    <a:pt x="19551" y="12725"/>
                    <a:pt x="21397" y="8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493535" y="1142555"/>
              <a:ext cx="246841" cy="40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9" fill="norm" stroke="1" extrusionOk="0">
                  <a:moveTo>
                    <a:pt x="4729" y="1617"/>
                  </a:moveTo>
                  <a:cubicBezTo>
                    <a:pt x="3252" y="5217"/>
                    <a:pt x="1775" y="8817"/>
                    <a:pt x="944" y="11743"/>
                  </a:cubicBezTo>
                  <a:cubicBezTo>
                    <a:pt x="114" y="14667"/>
                    <a:pt x="-71" y="16917"/>
                    <a:pt x="21" y="18324"/>
                  </a:cubicBezTo>
                  <a:cubicBezTo>
                    <a:pt x="114" y="19730"/>
                    <a:pt x="483" y="20292"/>
                    <a:pt x="1129" y="20742"/>
                  </a:cubicBezTo>
                  <a:cubicBezTo>
                    <a:pt x="1775" y="21193"/>
                    <a:pt x="2698" y="21530"/>
                    <a:pt x="4452" y="21417"/>
                  </a:cubicBezTo>
                  <a:cubicBezTo>
                    <a:pt x="6206" y="21305"/>
                    <a:pt x="8791" y="20742"/>
                    <a:pt x="11652" y="19055"/>
                  </a:cubicBezTo>
                  <a:cubicBezTo>
                    <a:pt x="14514" y="17367"/>
                    <a:pt x="17652" y="14555"/>
                    <a:pt x="19406" y="11461"/>
                  </a:cubicBezTo>
                  <a:cubicBezTo>
                    <a:pt x="21160" y="8367"/>
                    <a:pt x="21529" y="4992"/>
                    <a:pt x="21529" y="3024"/>
                  </a:cubicBezTo>
                  <a:cubicBezTo>
                    <a:pt x="21529" y="1055"/>
                    <a:pt x="21160" y="492"/>
                    <a:pt x="20514" y="211"/>
                  </a:cubicBezTo>
                  <a:cubicBezTo>
                    <a:pt x="19867" y="-70"/>
                    <a:pt x="18944" y="-70"/>
                    <a:pt x="18391" y="211"/>
                  </a:cubicBezTo>
                  <a:cubicBezTo>
                    <a:pt x="17837" y="492"/>
                    <a:pt x="17652" y="1055"/>
                    <a:pt x="17837" y="1955"/>
                  </a:cubicBezTo>
                  <a:cubicBezTo>
                    <a:pt x="18021" y="2855"/>
                    <a:pt x="18575" y="4092"/>
                    <a:pt x="19129" y="5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770513" y="1325371"/>
              <a:ext cx="213279" cy="16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849" fill="norm" stroke="1" extrusionOk="0">
                  <a:moveTo>
                    <a:pt x="1232" y="3905"/>
                  </a:moveTo>
                  <a:cubicBezTo>
                    <a:pt x="1018" y="8589"/>
                    <a:pt x="804" y="13274"/>
                    <a:pt x="591" y="16397"/>
                  </a:cubicBezTo>
                  <a:cubicBezTo>
                    <a:pt x="377" y="19520"/>
                    <a:pt x="163" y="21081"/>
                    <a:pt x="56" y="20821"/>
                  </a:cubicBezTo>
                  <a:cubicBezTo>
                    <a:pt x="-51" y="20561"/>
                    <a:pt x="-51" y="18479"/>
                    <a:pt x="484" y="15356"/>
                  </a:cubicBezTo>
                  <a:cubicBezTo>
                    <a:pt x="1018" y="12233"/>
                    <a:pt x="2088" y="8069"/>
                    <a:pt x="3050" y="5336"/>
                  </a:cubicBezTo>
                  <a:cubicBezTo>
                    <a:pt x="4012" y="2604"/>
                    <a:pt x="4868" y="1303"/>
                    <a:pt x="5937" y="522"/>
                  </a:cubicBezTo>
                  <a:cubicBezTo>
                    <a:pt x="7006" y="-259"/>
                    <a:pt x="8290" y="-519"/>
                    <a:pt x="9252" y="2344"/>
                  </a:cubicBezTo>
                  <a:cubicBezTo>
                    <a:pt x="10214" y="5206"/>
                    <a:pt x="10856" y="11192"/>
                    <a:pt x="11177" y="14835"/>
                  </a:cubicBezTo>
                  <a:cubicBezTo>
                    <a:pt x="11498" y="18479"/>
                    <a:pt x="11498" y="19780"/>
                    <a:pt x="11711" y="19780"/>
                  </a:cubicBezTo>
                  <a:cubicBezTo>
                    <a:pt x="11925" y="19780"/>
                    <a:pt x="12353" y="18479"/>
                    <a:pt x="13422" y="16267"/>
                  </a:cubicBezTo>
                  <a:cubicBezTo>
                    <a:pt x="14492" y="14054"/>
                    <a:pt x="16202" y="10932"/>
                    <a:pt x="17593" y="8720"/>
                  </a:cubicBezTo>
                  <a:cubicBezTo>
                    <a:pt x="18983" y="6508"/>
                    <a:pt x="20052" y="5206"/>
                    <a:pt x="20694" y="5206"/>
                  </a:cubicBezTo>
                  <a:cubicBezTo>
                    <a:pt x="21335" y="5206"/>
                    <a:pt x="21549" y="6508"/>
                    <a:pt x="21549" y="8980"/>
                  </a:cubicBezTo>
                  <a:cubicBezTo>
                    <a:pt x="21549" y="11452"/>
                    <a:pt x="21335" y="15095"/>
                    <a:pt x="21121" y="1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004958" y="1249182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125608" y="1122976"/>
              <a:ext cx="88901" cy="38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664"/>
                  </a:moveTo>
                  <a:cubicBezTo>
                    <a:pt x="19029" y="428"/>
                    <a:pt x="16457" y="192"/>
                    <a:pt x="13886" y="74"/>
                  </a:cubicBezTo>
                  <a:cubicBezTo>
                    <a:pt x="11314" y="-44"/>
                    <a:pt x="8743" y="-44"/>
                    <a:pt x="6686" y="251"/>
                  </a:cubicBezTo>
                  <a:cubicBezTo>
                    <a:pt x="4629" y="546"/>
                    <a:pt x="3086" y="1136"/>
                    <a:pt x="2057" y="2730"/>
                  </a:cubicBezTo>
                  <a:cubicBezTo>
                    <a:pt x="1029" y="4323"/>
                    <a:pt x="514" y="6920"/>
                    <a:pt x="1029" y="9930"/>
                  </a:cubicBezTo>
                  <a:cubicBezTo>
                    <a:pt x="1543" y="12940"/>
                    <a:pt x="3086" y="16363"/>
                    <a:pt x="3086" y="18369"/>
                  </a:cubicBezTo>
                  <a:cubicBezTo>
                    <a:pt x="3086" y="20376"/>
                    <a:pt x="1543" y="20966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068458" y="1344432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000"/>
                    <a:pt x="993" y="14400"/>
                    <a:pt x="4593" y="10800"/>
                  </a:cubicBezTo>
                  <a:cubicBezTo>
                    <a:pt x="8193" y="7200"/>
                    <a:pt x="1489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449195" y="1115962"/>
              <a:ext cx="152664" cy="36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69" fill="norm" stroke="1" extrusionOk="0">
                  <a:moveTo>
                    <a:pt x="21341" y="3325"/>
                  </a:moveTo>
                  <a:cubicBezTo>
                    <a:pt x="21341" y="2708"/>
                    <a:pt x="21341" y="2091"/>
                    <a:pt x="21341" y="1474"/>
                  </a:cubicBezTo>
                  <a:cubicBezTo>
                    <a:pt x="21341" y="856"/>
                    <a:pt x="21341" y="239"/>
                    <a:pt x="20601" y="54"/>
                  </a:cubicBezTo>
                  <a:cubicBezTo>
                    <a:pt x="19862" y="-131"/>
                    <a:pt x="18382" y="116"/>
                    <a:pt x="15571" y="1474"/>
                  </a:cubicBezTo>
                  <a:cubicBezTo>
                    <a:pt x="12760" y="2831"/>
                    <a:pt x="8618" y="5300"/>
                    <a:pt x="5511" y="8077"/>
                  </a:cubicBezTo>
                  <a:cubicBezTo>
                    <a:pt x="2404" y="10854"/>
                    <a:pt x="333" y="13940"/>
                    <a:pt x="37" y="16223"/>
                  </a:cubicBezTo>
                  <a:cubicBezTo>
                    <a:pt x="-259" y="18507"/>
                    <a:pt x="1220" y="19988"/>
                    <a:pt x="4919" y="20728"/>
                  </a:cubicBezTo>
                  <a:cubicBezTo>
                    <a:pt x="8618" y="21469"/>
                    <a:pt x="14536" y="21469"/>
                    <a:pt x="20453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654546" y="1228922"/>
              <a:ext cx="154237" cy="20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698" fill="norm" stroke="1" extrusionOk="0">
                  <a:moveTo>
                    <a:pt x="10831" y="3330"/>
                  </a:moveTo>
                  <a:cubicBezTo>
                    <a:pt x="9979" y="2047"/>
                    <a:pt x="9126" y="763"/>
                    <a:pt x="7989" y="443"/>
                  </a:cubicBezTo>
                  <a:cubicBezTo>
                    <a:pt x="6852" y="122"/>
                    <a:pt x="5431" y="763"/>
                    <a:pt x="4010" y="3009"/>
                  </a:cubicBezTo>
                  <a:cubicBezTo>
                    <a:pt x="2589" y="5255"/>
                    <a:pt x="1168" y="9104"/>
                    <a:pt x="458" y="12098"/>
                  </a:cubicBezTo>
                  <a:cubicBezTo>
                    <a:pt x="-253" y="15092"/>
                    <a:pt x="-253" y="17231"/>
                    <a:pt x="1310" y="18835"/>
                  </a:cubicBezTo>
                  <a:cubicBezTo>
                    <a:pt x="2873" y="20439"/>
                    <a:pt x="6000" y="21508"/>
                    <a:pt x="9694" y="19904"/>
                  </a:cubicBezTo>
                  <a:cubicBezTo>
                    <a:pt x="13389" y="18300"/>
                    <a:pt x="17652" y="14023"/>
                    <a:pt x="19500" y="10387"/>
                  </a:cubicBezTo>
                  <a:cubicBezTo>
                    <a:pt x="21347" y="6752"/>
                    <a:pt x="20779" y="3758"/>
                    <a:pt x="19784" y="2047"/>
                  </a:cubicBezTo>
                  <a:cubicBezTo>
                    <a:pt x="18789" y="336"/>
                    <a:pt x="17368" y="-92"/>
                    <a:pt x="16089" y="15"/>
                  </a:cubicBezTo>
                  <a:cubicBezTo>
                    <a:pt x="14810" y="122"/>
                    <a:pt x="13673" y="763"/>
                    <a:pt x="13389" y="1619"/>
                  </a:cubicBezTo>
                  <a:cubicBezTo>
                    <a:pt x="13105" y="2474"/>
                    <a:pt x="13673" y="3544"/>
                    <a:pt x="14242" y="4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855858" y="1376182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64"/>
                    <a:pt x="14400" y="11127"/>
                    <a:pt x="10800" y="14727"/>
                  </a:cubicBezTo>
                  <a:cubicBezTo>
                    <a:pt x="7200" y="18327"/>
                    <a:pt x="36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109858" y="1135928"/>
              <a:ext cx="140408" cy="26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11" fill="norm" stroke="1" extrusionOk="0">
                  <a:moveTo>
                    <a:pt x="0" y="4438"/>
                  </a:moveTo>
                  <a:cubicBezTo>
                    <a:pt x="0" y="3601"/>
                    <a:pt x="0" y="2764"/>
                    <a:pt x="635" y="2094"/>
                  </a:cubicBezTo>
                  <a:cubicBezTo>
                    <a:pt x="1271" y="1424"/>
                    <a:pt x="2541" y="922"/>
                    <a:pt x="4765" y="503"/>
                  </a:cubicBezTo>
                  <a:cubicBezTo>
                    <a:pt x="6988" y="85"/>
                    <a:pt x="10165" y="-250"/>
                    <a:pt x="12547" y="252"/>
                  </a:cubicBezTo>
                  <a:cubicBezTo>
                    <a:pt x="14929" y="755"/>
                    <a:pt x="16518" y="2094"/>
                    <a:pt x="16200" y="3517"/>
                  </a:cubicBezTo>
                  <a:cubicBezTo>
                    <a:pt x="15882" y="4941"/>
                    <a:pt x="13659" y="6448"/>
                    <a:pt x="11753" y="7703"/>
                  </a:cubicBezTo>
                  <a:cubicBezTo>
                    <a:pt x="9847" y="8959"/>
                    <a:pt x="8259" y="9964"/>
                    <a:pt x="8259" y="10466"/>
                  </a:cubicBezTo>
                  <a:cubicBezTo>
                    <a:pt x="8259" y="10969"/>
                    <a:pt x="9847" y="10969"/>
                    <a:pt x="12229" y="11387"/>
                  </a:cubicBezTo>
                  <a:cubicBezTo>
                    <a:pt x="14612" y="11806"/>
                    <a:pt x="17788" y="12643"/>
                    <a:pt x="19535" y="13564"/>
                  </a:cubicBezTo>
                  <a:cubicBezTo>
                    <a:pt x="21282" y="14485"/>
                    <a:pt x="21600" y="15490"/>
                    <a:pt x="20171" y="16745"/>
                  </a:cubicBezTo>
                  <a:cubicBezTo>
                    <a:pt x="18741" y="18001"/>
                    <a:pt x="15565" y="19508"/>
                    <a:pt x="13024" y="20345"/>
                  </a:cubicBezTo>
                  <a:cubicBezTo>
                    <a:pt x="10482" y="21183"/>
                    <a:pt x="8576" y="21350"/>
                    <a:pt x="6829" y="20764"/>
                  </a:cubicBezTo>
                  <a:cubicBezTo>
                    <a:pt x="5082" y="20178"/>
                    <a:pt x="3494" y="18838"/>
                    <a:pt x="3018" y="17666"/>
                  </a:cubicBezTo>
                  <a:cubicBezTo>
                    <a:pt x="2541" y="16494"/>
                    <a:pt x="3176" y="15490"/>
                    <a:pt x="3812" y="14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338458" y="1057479"/>
              <a:ext cx="128132" cy="3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7" fill="norm" stroke="1" extrusionOk="0">
                  <a:moveTo>
                    <a:pt x="5311" y="763"/>
                  </a:moveTo>
                  <a:cubicBezTo>
                    <a:pt x="7436" y="415"/>
                    <a:pt x="9561" y="66"/>
                    <a:pt x="11508" y="8"/>
                  </a:cubicBezTo>
                  <a:cubicBezTo>
                    <a:pt x="13456" y="-50"/>
                    <a:pt x="15226" y="182"/>
                    <a:pt x="17174" y="1634"/>
                  </a:cubicBezTo>
                  <a:cubicBezTo>
                    <a:pt x="19121" y="3085"/>
                    <a:pt x="21246" y="5756"/>
                    <a:pt x="21423" y="8834"/>
                  </a:cubicBezTo>
                  <a:cubicBezTo>
                    <a:pt x="21600" y="11911"/>
                    <a:pt x="19830" y="15395"/>
                    <a:pt x="16997" y="17602"/>
                  </a:cubicBezTo>
                  <a:cubicBezTo>
                    <a:pt x="14164" y="19808"/>
                    <a:pt x="10269" y="20737"/>
                    <a:pt x="7259" y="21144"/>
                  </a:cubicBezTo>
                  <a:cubicBezTo>
                    <a:pt x="4249" y="21550"/>
                    <a:pt x="2125" y="21434"/>
                    <a:pt x="0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79508" y="1757182"/>
              <a:ext cx="1556003" cy="202838"/>
            </a:xfrm>
            <a:prstGeom prst="rect">
              <a:avLst/>
            </a:prstGeom>
            <a:effectLst/>
          </p:spPr>
        </p:pic>
        <p:pic>
          <p:nvPicPr>
            <p:cNvPr id="186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59326" y="753882"/>
              <a:ext cx="750741" cy="1053012"/>
            </a:xfrm>
            <a:prstGeom prst="rect">
              <a:avLst/>
            </a:prstGeom>
            <a:effectLst/>
          </p:spPr>
        </p:pic>
        <p:sp>
          <p:nvSpPr>
            <p:cNvPr id="1871" name="Line"/>
            <p:cNvSpPr/>
            <p:nvPr/>
          </p:nvSpPr>
          <p:spPr>
            <a:xfrm>
              <a:off x="2601608" y="2817632"/>
              <a:ext cx="161720" cy="309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87" fill="norm" stroke="1" extrusionOk="0">
                  <a:moveTo>
                    <a:pt x="0" y="0"/>
                  </a:moveTo>
                  <a:cubicBezTo>
                    <a:pt x="1122" y="398"/>
                    <a:pt x="2244" y="797"/>
                    <a:pt x="3226" y="1239"/>
                  </a:cubicBezTo>
                  <a:cubicBezTo>
                    <a:pt x="4208" y="1682"/>
                    <a:pt x="5049" y="2169"/>
                    <a:pt x="5751" y="2663"/>
                  </a:cubicBezTo>
                  <a:cubicBezTo>
                    <a:pt x="6452" y="3157"/>
                    <a:pt x="7013" y="3659"/>
                    <a:pt x="7574" y="4168"/>
                  </a:cubicBezTo>
                  <a:cubicBezTo>
                    <a:pt x="8135" y="4677"/>
                    <a:pt x="8696" y="5193"/>
                    <a:pt x="9397" y="5695"/>
                  </a:cubicBezTo>
                  <a:cubicBezTo>
                    <a:pt x="10099" y="6197"/>
                    <a:pt x="10940" y="6684"/>
                    <a:pt x="11922" y="7185"/>
                  </a:cubicBezTo>
                  <a:cubicBezTo>
                    <a:pt x="12904" y="7687"/>
                    <a:pt x="14026" y="8203"/>
                    <a:pt x="15008" y="8727"/>
                  </a:cubicBezTo>
                  <a:cubicBezTo>
                    <a:pt x="15990" y="9251"/>
                    <a:pt x="16831" y="9782"/>
                    <a:pt x="17392" y="10320"/>
                  </a:cubicBezTo>
                  <a:cubicBezTo>
                    <a:pt x="17953" y="10859"/>
                    <a:pt x="18234" y="11405"/>
                    <a:pt x="18514" y="11936"/>
                  </a:cubicBezTo>
                  <a:cubicBezTo>
                    <a:pt x="18795" y="12467"/>
                    <a:pt x="19075" y="12984"/>
                    <a:pt x="19216" y="13544"/>
                  </a:cubicBezTo>
                  <a:cubicBezTo>
                    <a:pt x="19356" y="14105"/>
                    <a:pt x="19356" y="14710"/>
                    <a:pt x="19636" y="15285"/>
                  </a:cubicBezTo>
                  <a:cubicBezTo>
                    <a:pt x="19917" y="15861"/>
                    <a:pt x="20478" y="16407"/>
                    <a:pt x="20899" y="16975"/>
                  </a:cubicBezTo>
                  <a:cubicBezTo>
                    <a:pt x="21319" y="17543"/>
                    <a:pt x="21600" y="18133"/>
                    <a:pt x="21319" y="18649"/>
                  </a:cubicBezTo>
                  <a:cubicBezTo>
                    <a:pt x="21039" y="19166"/>
                    <a:pt x="20197" y="19608"/>
                    <a:pt x="18234" y="20021"/>
                  </a:cubicBezTo>
                  <a:cubicBezTo>
                    <a:pt x="16270" y="20434"/>
                    <a:pt x="13184" y="20818"/>
                    <a:pt x="10660" y="21076"/>
                  </a:cubicBezTo>
                  <a:cubicBezTo>
                    <a:pt x="8135" y="21334"/>
                    <a:pt x="6171" y="21467"/>
                    <a:pt x="4488" y="21534"/>
                  </a:cubicBezTo>
                  <a:cubicBezTo>
                    <a:pt x="2805" y="21600"/>
                    <a:pt x="1403" y="21600"/>
                    <a:pt x="701" y="21556"/>
                  </a:cubicBezTo>
                  <a:cubicBezTo>
                    <a:pt x="0" y="21511"/>
                    <a:pt x="0" y="21423"/>
                    <a:pt x="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228853" y="5624332"/>
              <a:ext cx="6214756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7" fill="norm" stroke="1" extrusionOk="0">
                  <a:moveTo>
                    <a:pt x="125" y="15247"/>
                  </a:moveTo>
                  <a:cubicBezTo>
                    <a:pt x="67" y="16941"/>
                    <a:pt x="8" y="18635"/>
                    <a:pt x="0" y="19482"/>
                  </a:cubicBezTo>
                  <a:cubicBezTo>
                    <a:pt x="-7" y="20329"/>
                    <a:pt x="37" y="20329"/>
                    <a:pt x="188" y="20541"/>
                  </a:cubicBezTo>
                  <a:cubicBezTo>
                    <a:pt x="339" y="20753"/>
                    <a:pt x="596" y="21176"/>
                    <a:pt x="879" y="21388"/>
                  </a:cubicBezTo>
                  <a:cubicBezTo>
                    <a:pt x="1162" y="21600"/>
                    <a:pt x="1471" y="21600"/>
                    <a:pt x="1765" y="21176"/>
                  </a:cubicBezTo>
                  <a:cubicBezTo>
                    <a:pt x="2060" y="20753"/>
                    <a:pt x="2339" y="19906"/>
                    <a:pt x="2633" y="19059"/>
                  </a:cubicBezTo>
                  <a:cubicBezTo>
                    <a:pt x="2927" y="18212"/>
                    <a:pt x="3236" y="17365"/>
                    <a:pt x="3523" y="16729"/>
                  </a:cubicBezTo>
                  <a:cubicBezTo>
                    <a:pt x="3810" y="16094"/>
                    <a:pt x="4075" y="15671"/>
                    <a:pt x="4354" y="15247"/>
                  </a:cubicBezTo>
                  <a:cubicBezTo>
                    <a:pt x="4634" y="14824"/>
                    <a:pt x="4928" y="14400"/>
                    <a:pt x="5182" y="13976"/>
                  </a:cubicBezTo>
                  <a:cubicBezTo>
                    <a:pt x="5435" y="13553"/>
                    <a:pt x="5649" y="13129"/>
                    <a:pt x="5873" y="12706"/>
                  </a:cubicBezTo>
                  <a:cubicBezTo>
                    <a:pt x="6097" y="12282"/>
                    <a:pt x="6333" y="11859"/>
                    <a:pt x="6579" y="11435"/>
                  </a:cubicBezTo>
                  <a:cubicBezTo>
                    <a:pt x="6825" y="11012"/>
                    <a:pt x="7083" y="10588"/>
                    <a:pt x="7358" y="10165"/>
                  </a:cubicBezTo>
                  <a:cubicBezTo>
                    <a:pt x="7634" y="9741"/>
                    <a:pt x="7928" y="9318"/>
                    <a:pt x="8223" y="8894"/>
                  </a:cubicBezTo>
                  <a:cubicBezTo>
                    <a:pt x="8517" y="8471"/>
                    <a:pt x="8811" y="8047"/>
                    <a:pt x="9113" y="7624"/>
                  </a:cubicBezTo>
                  <a:cubicBezTo>
                    <a:pt x="9414" y="7200"/>
                    <a:pt x="9723" y="6776"/>
                    <a:pt x="10028" y="6353"/>
                  </a:cubicBezTo>
                  <a:cubicBezTo>
                    <a:pt x="10333" y="5929"/>
                    <a:pt x="10635" y="5506"/>
                    <a:pt x="10940" y="5082"/>
                  </a:cubicBezTo>
                  <a:cubicBezTo>
                    <a:pt x="11245" y="4659"/>
                    <a:pt x="11554" y="4235"/>
                    <a:pt x="11856" y="3812"/>
                  </a:cubicBezTo>
                  <a:cubicBezTo>
                    <a:pt x="12157" y="3388"/>
                    <a:pt x="12451" y="2965"/>
                    <a:pt x="12746" y="2541"/>
                  </a:cubicBezTo>
                  <a:cubicBezTo>
                    <a:pt x="13040" y="2118"/>
                    <a:pt x="13334" y="1694"/>
                    <a:pt x="13621" y="1271"/>
                  </a:cubicBezTo>
                  <a:cubicBezTo>
                    <a:pt x="13908" y="847"/>
                    <a:pt x="14187" y="424"/>
                    <a:pt x="14463" y="212"/>
                  </a:cubicBezTo>
                  <a:cubicBezTo>
                    <a:pt x="14739" y="0"/>
                    <a:pt x="15011" y="0"/>
                    <a:pt x="15268" y="0"/>
                  </a:cubicBezTo>
                  <a:cubicBezTo>
                    <a:pt x="15526" y="0"/>
                    <a:pt x="15768" y="0"/>
                    <a:pt x="16011" y="0"/>
                  </a:cubicBezTo>
                  <a:cubicBezTo>
                    <a:pt x="16254" y="0"/>
                    <a:pt x="16496" y="0"/>
                    <a:pt x="16732" y="0"/>
                  </a:cubicBezTo>
                  <a:cubicBezTo>
                    <a:pt x="16967" y="0"/>
                    <a:pt x="17195" y="0"/>
                    <a:pt x="17475" y="0"/>
                  </a:cubicBezTo>
                  <a:cubicBezTo>
                    <a:pt x="17754" y="0"/>
                    <a:pt x="18085" y="0"/>
                    <a:pt x="18390" y="212"/>
                  </a:cubicBezTo>
                  <a:cubicBezTo>
                    <a:pt x="18695" y="424"/>
                    <a:pt x="18975" y="847"/>
                    <a:pt x="19240" y="1271"/>
                  </a:cubicBezTo>
                  <a:cubicBezTo>
                    <a:pt x="19504" y="1694"/>
                    <a:pt x="19754" y="2118"/>
                    <a:pt x="20015" y="2541"/>
                  </a:cubicBezTo>
                  <a:cubicBezTo>
                    <a:pt x="20277" y="2965"/>
                    <a:pt x="20549" y="3388"/>
                    <a:pt x="20813" y="4024"/>
                  </a:cubicBezTo>
                  <a:cubicBezTo>
                    <a:pt x="21078" y="4659"/>
                    <a:pt x="21336" y="5506"/>
                    <a:pt x="21593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690508" y="6023252"/>
              <a:ext cx="173157" cy="2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65" fill="norm" stroke="1" extrusionOk="0">
                  <a:moveTo>
                    <a:pt x="9257" y="2844"/>
                  </a:moveTo>
                  <a:cubicBezTo>
                    <a:pt x="7971" y="2478"/>
                    <a:pt x="6686" y="2112"/>
                    <a:pt x="5400" y="2386"/>
                  </a:cubicBezTo>
                  <a:cubicBezTo>
                    <a:pt x="4114" y="2661"/>
                    <a:pt x="2829" y="3576"/>
                    <a:pt x="1800" y="6505"/>
                  </a:cubicBezTo>
                  <a:cubicBezTo>
                    <a:pt x="771" y="9434"/>
                    <a:pt x="0" y="14376"/>
                    <a:pt x="0" y="17305"/>
                  </a:cubicBezTo>
                  <a:cubicBezTo>
                    <a:pt x="0" y="20234"/>
                    <a:pt x="771" y="21149"/>
                    <a:pt x="3214" y="21332"/>
                  </a:cubicBezTo>
                  <a:cubicBezTo>
                    <a:pt x="5657" y="21515"/>
                    <a:pt x="9771" y="20966"/>
                    <a:pt x="13243" y="19410"/>
                  </a:cubicBezTo>
                  <a:cubicBezTo>
                    <a:pt x="16714" y="17854"/>
                    <a:pt x="19543" y="15291"/>
                    <a:pt x="20571" y="12179"/>
                  </a:cubicBezTo>
                  <a:cubicBezTo>
                    <a:pt x="21600" y="9068"/>
                    <a:pt x="20829" y="5407"/>
                    <a:pt x="19157" y="3118"/>
                  </a:cubicBezTo>
                  <a:cubicBezTo>
                    <a:pt x="17486" y="830"/>
                    <a:pt x="14914" y="-85"/>
                    <a:pt x="12471" y="7"/>
                  </a:cubicBezTo>
                  <a:cubicBezTo>
                    <a:pt x="10029" y="98"/>
                    <a:pt x="7714" y="1196"/>
                    <a:pt x="6557" y="2112"/>
                  </a:cubicBezTo>
                  <a:cubicBezTo>
                    <a:pt x="5400" y="3027"/>
                    <a:pt x="5400" y="3759"/>
                    <a:pt x="5400" y="4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268858" y="5898281"/>
              <a:ext cx="222166" cy="27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1" fill="norm" stroke="1" extrusionOk="0">
                  <a:moveTo>
                    <a:pt x="6725" y="3367"/>
                  </a:moveTo>
                  <a:cubicBezTo>
                    <a:pt x="8355" y="2222"/>
                    <a:pt x="9985" y="1076"/>
                    <a:pt x="11819" y="504"/>
                  </a:cubicBezTo>
                  <a:cubicBezTo>
                    <a:pt x="13653" y="-69"/>
                    <a:pt x="15691" y="-69"/>
                    <a:pt x="17219" y="95"/>
                  </a:cubicBezTo>
                  <a:cubicBezTo>
                    <a:pt x="18747" y="258"/>
                    <a:pt x="19766" y="586"/>
                    <a:pt x="20275" y="1158"/>
                  </a:cubicBezTo>
                  <a:cubicBezTo>
                    <a:pt x="20785" y="1731"/>
                    <a:pt x="20785" y="2549"/>
                    <a:pt x="19358" y="3695"/>
                  </a:cubicBezTo>
                  <a:cubicBezTo>
                    <a:pt x="17932" y="4840"/>
                    <a:pt x="15079" y="6313"/>
                    <a:pt x="13042" y="7376"/>
                  </a:cubicBezTo>
                  <a:cubicBezTo>
                    <a:pt x="11004" y="8440"/>
                    <a:pt x="9781" y="9095"/>
                    <a:pt x="9781" y="9504"/>
                  </a:cubicBezTo>
                  <a:cubicBezTo>
                    <a:pt x="9781" y="9913"/>
                    <a:pt x="11004" y="10076"/>
                    <a:pt x="13042" y="10895"/>
                  </a:cubicBezTo>
                  <a:cubicBezTo>
                    <a:pt x="15079" y="11713"/>
                    <a:pt x="17932" y="13186"/>
                    <a:pt x="19562" y="14331"/>
                  </a:cubicBezTo>
                  <a:cubicBezTo>
                    <a:pt x="21192" y="15476"/>
                    <a:pt x="21600" y="16295"/>
                    <a:pt x="21294" y="17031"/>
                  </a:cubicBezTo>
                  <a:cubicBezTo>
                    <a:pt x="20989" y="17767"/>
                    <a:pt x="19970" y="18422"/>
                    <a:pt x="16608" y="19158"/>
                  </a:cubicBezTo>
                  <a:cubicBezTo>
                    <a:pt x="13245" y="19895"/>
                    <a:pt x="7540" y="20713"/>
                    <a:pt x="4381" y="21122"/>
                  </a:cubicBezTo>
                  <a:cubicBezTo>
                    <a:pt x="1223" y="21531"/>
                    <a:pt x="611" y="21531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698198" y="3857825"/>
              <a:ext cx="268411" cy="11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83" fill="norm" stroke="1" extrusionOk="0">
                  <a:moveTo>
                    <a:pt x="12286" y="21583"/>
                  </a:moveTo>
                  <a:cubicBezTo>
                    <a:pt x="11780" y="20771"/>
                    <a:pt x="11274" y="19959"/>
                    <a:pt x="10768" y="18842"/>
                  </a:cubicBezTo>
                  <a:cubicBezTo>
                    <a:pt x="10261" y="17726"/>
                    <a:pt x="9755" y="16305"/>
                    <a:pt x="9418" y="14863"/>
                  </a:cubicBezTo>
                  <a:cubicBezTo>
                    <a:pt x="9080" y="13422"/>
                    <a:pt x="8911" y="11960"/>
                    <a:pt x="9080" y="10478"/>
                  </a:cubicBezTo>
                  <a:cubicBezTo>
                    <a:pt x="9249" y="8997"/>
                    <a:pt x="9755" y="7494"/>
                    <a:pt x="10346" y="6134"/>
                  </a:cubicBezTo>
                  <a:cubicBezTo>
                    <a:pt x="10936" y="4774"/>
                    <a:pt x="11611" y="3556"/>
                    <a:pt x="12033" y="2845"/>
                  </a:cubicBezTo>
                  <a:cubicBezTo>
                    <a:pt x="12455" y="2135"/>
                    <a:pt x="12624" y="1932"/>
                    <a:pt x="12708" y="1709"/>
                  </a:cubicBezTo>
                  <a:cubicBezTo>
                    <a:pt x="12793" y="1485"/>
                    <a:pt x="12793" y="1242"/>
                    <a:pt x="12540" y="1201"/>
                  </a:cubicBezTo>
                  <a:cubicBezTo>
                    <a:pt x="12286" y="1160"/>
                    <a:pt x="11780" y="1323"/>
                    <a:pt x="11274" y="1506"/>
                  </a:cubicBezTo>
                  <a:cubicBezTo>
                    <a:pt x="10768" y="1688"/>
                    <a:pt x="10261" y="1891"/>
                    <a:pt x="9249" y="2094"/>
                  </a:cubicBezTo>
                  <a:cubicBezTo>
                    <a:pt x="8236" y="2297"/>
                    <a:pt x="6718" y="2500"/>
                    <a:pt x="5536" y="2642"/>
                  </a:cubicBezTo>
                  <a:cubicBezTo>
                    <a:pt x="4355" y="2785"/>
                    <a:pt x="3511" y="2866"/>
                    <a:pt x="2499" y="2947"/>
                  </a:cubicBezTo>
                  <a:cubicBezTo>
                    <a:pt x="1486" y="3028"/>
                    <a:pt x="305" y="3109"/>
                    <a:pt x="52" y="3008"/>
                  </a:cubicBezTo>
                  <a:cubicBezTo>
                    <a:pt x="-201" y="2906"/>
                    <a:pt x="474" y="2622"/>
                    <a:pt x="1993" y="2115"/>
                  </a:cubicBezTo>
                  <a:cubicBezTo>
                    <a:pt x="3511" y="1607"/>
                    <a:pt x="5874" y="876"/>
                    <a:pt x="7477" y="470"/>
                  </a:cubicBezTo>
                  <a:cubicBezTo>
                    <a:pt x="9080" y="64"/>
                    <a:pt x="9924" y="-17"/>
                    <a:pt x="10683" y="3"/>
                  </a:cubicBezTo>
                  <a:cubicBezTo>
                    <a:pt x="11443" y="24"/>
                    <a:pt x="12118" y="145"/>
                    <a:pt x="13468" y="572"/>
                  </a:cubicBezTo>
                  <a:cubicBezTo>
                    <a:pt x="14818" y="998"/>
                    <a:pt x="16843" y="1729"/>
                    <a:pt x="18277" y="2155"/>
                  </a:cubicBezTo>
                  <a:cubicBezTo>
                    <a:pt x="19711" y="2581"/>
                    <a:pt x="20555" y="2703"/>
                    <a:pt x="21399" y="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129962" y="4113032"/>
              <a:ext cx="236440" cy="22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942" fill="norm" stroke="1" extrusionOk="0">
                  <a:moveTo>
                    <a:pt x="2679" y="9341"/>
                  </a:moveTo>
                  <a:cubicBezTo>
                    <a:pt x="1740" y="9535"/>
                    <a:pt x="801" y="9730"/>
                    <a:pt x="332" y="10314"/>
                  </a:cubicBezTo>
                  <a:cubicBezTo>
                    <a:pt x="-138" y="10897"/>
                    <a:pt x="-138" y="11870"/>
                    <a:pt x="519" y="13427"/>
                  </a:cubicBezTo>
                  <a:cubicBezTo>
                    <a:pt x="1177" y="14984"/>
                    <a:pt x="2492" y="17124"/>
                    <a:pt x="5027" y="18778"/>
                  </a:cubicBezTo>
                  <a:cubicBezTo>
                    <a:pt x="7563" y="20432"/>
                    <a:pt x="11319" y="21600"/>
                    <a:pt x="14419" y="20530"/>
                  </a:cubicBezTo>
                  <a:cubicBezTo>
                    <a:pt x="17518" y="19459"/>
                    <a:pt x="19959" y="16151"/>
                    <a:pt x="20711" y="12843"/>
                  </a:cubicBezTo>
                  <a:cubicBezTo>
                    <a:pt x="21462" y="9535"/>
                    <a:pt x="20523" y="6227"/>
                    <a:pt x="19396" y="4086"/>
                  </a:cubicBezTo>
                  <a:cubicBezTo>
                    <a:pt x="18269" y="1946"/>
                    <a:pt x="16954" y="973"/>
                    <a:pt x="156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77608" y="3998732"/>
              <a:ext cx="254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680" y="8100"/>
                    <a:pt x="9360" y="16200"/>
                    <a:pt x="12960" y="18900"/>
                  </a:cubicBezTo>
                  <a:cubicBezTo>
                    <a:pt x="16560" y="21600"/>
                    <a:pt x="1908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33375" y="3881054"/>
              <a:ext cx="252624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687" fill="norm" stroke="1" extrusionOk="0">
                  <a:moveTo>
                    <a:pt x="7418" y="17660"/>
                  </a:moveTo>
                  <a:cubicBezTo>
                    <a:pt x="4939" y="15754"/>
                    <a:pt x="2461" y="13848"/>
                    <a:pt x="1133" y="11783"/>
                  </a:cubicBezTo>
                  <a:cubicBezTo>
                    <a:pt x="-195" y="9719"/>
                    <a:pt x="-372" y="7495"/>
                    <a:pt x="690" y="5272"/>
                  </a:cubicBezTo>
                  <a:cubicBezTo>
                    <a:pt x="1753" y="3048"/>
                    <a:pt x="4054" y="825"/>
                    <a:pt x="7064" y="189"/>
                  </a:cubicBezTo>
                  <a:cubicBezTo>
                    <a:pt x="10074" y="-446"/>
                    <a:pt x="13792" y="507"/>
                    <a:pt x="16271" y="3207"/>
                  </a:cubicBezTo>
                  <a:cubicBezTo>
                    <a:pt x="18749" y="5907"/>
                    <a:pt x="19989" y="10354"/>
                    <a:pt x="20608" y="13848"/>
                  </a:cubicBezTo>
                  <a:cubicBezTo>
                    <a:pt x="21228" y="17342"/>
                    <a:pt x="21228" y="19883"/>
                    <a:pt x="20962" y="20519"/>
                  </a:cubicBezTo>
                  <a:cubicBezTo>
                    <a:pt x="20697" y="21154"/>
                    <a:pt x="20166" y="19883"/>
                    <a:pt x="19989" y="18454"/>
                  </a:cubicBezTo>
                  <a:cubicBezTo>
                    <a:pt x="19812" y="17025"/>
                    <a:pt x="19989" y="15436"/>
                    <a:pt x="20166" y="13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39508" y="3744732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400"/>
                    <a:pt x="9000" y="4800"/>
                    <a:pt x="12600" y="8400"/>
                  </a:cubicBezTo>
                  <a:cubicBezTo>
                    <a:pt x="16200" y="12000"/>
                    <a:pt x="189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17193" y="3490732"/>
              <a:ext cx="2231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7486"/>
                    <a:pt x="-898" y="13371"/>
                    <a:pt x="84" y="9771"/>
                  </a:cubicBezTo>
                  <a:cubicBezTo>
                    <a:pt x="1066" y="6171"/>
                    <a:pt x="10884" y="3086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122058" y="3522482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421258" y="549733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440308" y="5014732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7280"/>
                    <a:pt x="14400" y="12960"/>
                    <a:pt x="10800" y="9360"/>
                  </a:cubicBezTo>
                  <a:cubicBezTo>
                    <a:pt x="7200" y="5760"/>
                    <a:pt x="3600" y="28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453008" y="457658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478408" y="4214632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376800" y="3631344"/>
              <a:ext cx="91820" cy="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81" fill="norm" stroke="1" extrusionOk="0">
                  <a:moveTo>
                    <a:pt x="15842" y="7675"/>
                  </a:moveTo>
                  <a:cubicBezTo>
                    <a:pt x="13922" y="9256"/>
                    <a:pt x="12002" y="10836"/>
                    <a:pt x="11042" y="12944"/>
                  </a:cubicBezTo>
                  <a:cubicBezTo>
                    <a:pt x="10082" y="15051"/>
                    <a:pt x="10082" y="17685"/>
                    <a:pt x="11282" y="18475"/>
                  </a:cubicBezTo>
                  <a:cubicBezTo>
                    <a:pt x="12482" y="19266"/>
                    <a:pt x="14882" y="18212"/>
                    <a:pt x="16802" y="16368"/>
                  </a:cubicBezTo>
                  <a:cubicBezTo>
                    <a:pt x="18722" y="14524"/>
                    <a:pt x="20162" y="11890"/>
                    <a:pt x="20402" y="9256"/>
                  </a:cubicBezTo>
                  <a:cubicBezTo>
                    <a:pt x="20642" y="6622"/>
                    <a:pt x="19682" y="3988"/>
                    <a:pt x="17522" y="2934"/>
                  </a:cubicBezTo>
                  <a:cubicBezTo>
                    <a:pt x="15362" y="1880"/>
                    <a:pt x="12002" y="2407"/>
                    <a:pt x="10082" y="3988"/>
                  </a:cubicBezTo>
                  <a:cubicBezTo>
                    <a:pt x="8162" y="5568"/>
                    <a:pt x="7682" y="8202"/>
                    <a:pt x="8402" y="10573"/>
                  </a:cubicBezTo>
                  <a:cubicBezTo>
                    <a:pt x="9122" y="12944"/>
                    <a:pt x="11042" y="15051"/>
                    <a:pt x="13202" y="15578"/>
                  </a:cubicBezTo>
                  <a:cubicBezTo>
                    <a:pt x="15362" y="16105"/>
                    <a:pt x="17762" y="15051"/>
                    <a:pt x="19202" y="13207"/>
                  </a:cubicBezTo>
                  <a:cubicBezTo>
                    <a:pt x="20642" y="11363"/>
                    <a:pt x="21122" y="8729"/>
                    <a:pt x="20642" y="6358"/>
                  </a:cubicBezTo>
                  <a:cubicBezTo>
                    <a:pt x="20162" y="3988"/>
                    <a:pt x="18722" y="1880"/>
                    <a:pt x="16802" y="827"/>
                  </a:cubicBezTo>
                  <a:cubicBezTo>
                    <a:pt x="14882" y="-227"/>
                    <a:pt x="12482" y="-227"/>
                    <a:pt x="10322" y="563"/>
                  </a:cubicBezTo>
                  <a:cubicBezTo>
                    <a:pt x="8162" y="1353"/>
                    <a:pt x="6242" y="2934"/>
                    <a:pt x="5282" y="5041"/>
                  </a:cubicBezTo>
                  <a:cubicBezTo>
                    <a:pt x="4322" y="7149"/>
                    <a:pt x="4322" y="9783"/>
                    <a:pt x="5522" y="11627"/>
                  </a:cubicBezTo>
                  <a:cubicBezTo>
                    <a:pt x="6722" y="13471"/>
                    <a:pt x="9122" y="14524"/>
                    <a:pt x="11522" y="14788"/>
                  </a:cubicBezTo>
                  <a:cubicBezTo>
                    <a:pt x="13922" y="15051"/>
                    <a:pt x="16322" y="14524"/>
                    <a:pt x="17762" y="12944"/>
                  </a:cubicBezTo>
                  <a:cubicBezTo>
                    <a:pt x="19202" y="11363"/>
                    <a:pt x="19682" y="8729"/>
                    <a:pt x="18722" y="7149"/>
                  </a:cubicBezTo>
                  <a:cubicBezTo>
                    <a:pt x="17762" y="5568"/>
                    <a:pt x="15362" y="5041"/>
                    <a:pt x="12722" y="5041"/>
                  </a:cubicBezTo>
                  <a:cubicBezTo>
                    <a:pt x="10082" y="5041"/>
                    <a:pt x="7202" y="5568"/>
                    <a:pt x="5522" y="7149"/>
                  </a:cubicBezTo>
                  <a:cubicBezTo>
                    <a:pt x="3842" y="8729"/>
                    <a:pt x="3362" y="11363"/>
                    <a:pt x="4322" y="13207"/>
                  </a:cubicBezTo>
                  <a:cubicBezTo>
                    <a:pt x="5282" y="15051"/>
                    <a:pt x="7682" y="16105"/>
                    <a:pt x="10082" y="16632"/>
                  </a:cubicBezTo>
                  <a:cubicBezTo>
                    <a:pt x="12482" y="17158"/>
                    <a:pt x="14882" y="17158"/>
                    <a:pt x="16322" y="15841"/>
                  </a:cubicBezTo>
                  <a:cubicBezTo>
                    <a:pt x="17762" y="14524"/>
                    <a:pt x="18242" y="11890"/>
                    <a:pt x="16802" y="10046"/>
                  </a:cubicBezTo>
                  <a:cubicBezTo>
                    <a:pt x="15362" y="8202"/>
                    <a:pt x="12002" y="7149"/>
                    <a:pt x="9122" y="7412"/>
                  </a:cubicBezTo>
                  <a:cubicBezTo>
                    <a:pt x="6242" y="7675"/>
                    <a:pt x="3842" y="9256"/>
                    <a:pt x="2162" y="11363"/>
                  </a:cubicBezTo>
                  <a:cubicBezTo>
                    <a:pt x="482" y="13471"/>
                    <a:pt x="-478" y="16105"/>
                    <a:pt x="242" y="17949"/>
                  </a:cubicBezTo>
                  <a:cubicBezTo>
                    <a:pt x="962" y="19793"/>
                    <a:pt x="3362" y="20846"/>
                    <a:pt x="6002" y="21110"/>
                  </a:cubicBezTo>
                  <a:cubicBezTo>
                    <a:pt x="8642" y="21373"/>
                    <a:pt x="11522" y="20846"/>
                    <a:pt x="11762" y="20583"/>
                  </a:cubicBezTo>
                  <a:cubicBezTo>
                    <a:pt x="12002" y="20319"/>
                    <a:pt x="9602" y="20319"/>
                    <a:pt x="9842" y="18475"/>
                  </a:cubicBezTo>
                  <a:cubicBezTo>
                    <a:pt x="10082" y="16632"/>
                    <a:pt x="12962" y="12944"/>
                    <a:pt x="12482" y="11363"/>
                  </a:cubicBezTo>
                  <a:cubicBezTo>
                    <a:pt x="12002" y="9783"/>
                    <a:pt x="8162" y="10310"/>
                    <a:pt x="6242" y="11890"/>
                  </a:cubicBezTo>
                  <a:cubicBezTo>
                    <a:pt x="4322" y="13471"/>
                    <a:pt x="4322" y="16105"/>
                    <a:pt x="4322" y="1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8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65108" y="3624445"/>
              <a:ext cx="4787901" cy="2120538"/>
            </a:xfrm>
            <a:prstGeom prst="rect">
              <a:avLst/>
            </a:prstGeom>
            <a:effectLst/>
          </p:spPr>
        </p:pic>
        <p:pic>
          <p:nvPicPr>
            <p:cNvPr id="188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97648" y="5662432"/>
              <a:ext cx="48086" cy="177801"/>
            </a:xfrm>
            <a:prstGeom prst="rect">
              <a:avLst/>
            </a:prstGeom>
            <a:effectLst/>
          </p:spPr>
        </p:pic>
        <p:pic>
          <p:nvPicPr>
            <p:cNvPr id="189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96641" y="5891032"/>
              <a:ext cx="118642" cy="175458"/>
            </a:xfrm>
            <a:prstGeom prst="rect">
              <a:avLst/>
            </a:prstGeom>
            <a:effectLst/>
          </p:spPr>
        </p:pic>
        <p:pic>
          <p:nvPicPr>
            <p:cNvPr id="189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60458" y="597993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9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49358" y="5886383"/>
              <a:ext cx="100704" cy="222667"/>
            </a:xfrm>
            <a:prstGeom prst="rect">
              <a:avLst/>
            </a:prstGeom>
            <a:effectLst/>
          </p:spPr>
        </p:pic>
        <p:pic>
          <p:nvPicPr>
            <p:cNvPr id="189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655708" y="5846582"/>
              <a:ext cx="184151" cy="76201"/>
            </a:xfrm>
            <a:prstGeom prst="rect">
              <a:avLst/>
            </a:prstGeom>
            <a:effectLst/>
          </p:spPr>
        </p:pic>
        <p:pic>
          <p:nvPicPr>
            <p:cNvPr id="189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27258" y="5615865"/>
              <a:ext cx="57151" cy="218018"/>
            </a:xfrm>
            <a:prstGeom prst="rect">
              <a:avLst/>
            </a:prstGeom>
            <a:effectLst/>
          </p:spPr>
        </p:pic>
        <p:pic>
          <p:nvPicPr>
            <p:cNvPr id="1901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582808" y="5922782"/>
              <a:ext cx="50801" cy="165101"/>
            </a:xfrm>
            <a:prstGeom prst="rect">
              <a:avLst/>
            </a:prstGeom>
            <a:effectLst/>
          </p:spPr>
        </p:pic>
        <p:pic>
          <p:nvPicPr>
            <p:cNvPr id="190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652658" y="600533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90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79658" y="5852932"/>
              <a:ext cx="50801" cy="222251"/>
            </a:xfrm>
            <a:prstGeom prst="rect">
              <a:avLst/>
            </a:prstGeom>
            <a:effectLst/>
          </p:spPr>
        </p:pic>
        <p:pic>
          <p:nvPicPr>
            <p:cNvPr id="190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789308" y="5579882"/>
              <a:ext cx="44451" cy="266701"/>
            </a:xfrm>
            <a:prstGeom prst="rect">
              <a:avLst/>
            </a:prstGeom>
            <a:effectLst/>
          </p:spPr>
        </p:pic>
        <p:pic>
          <p:nvPicPr>
            <p:cNvPr id="190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687708" y="5916432"/>
              <a:ext cx="47128" cy="222251"/>
            </a:xfrm>
            <a:prstGeom prst="rect">
              <a:avLst/>
            </a:prstGeom>
            <a:effectLst/>
          </p:spPr>
        </p:pic>
        <p:pic>
          <p:nvPicPr>
            <p:cNvPr id="1911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76608" y="600533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91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875298" y="5842569"/>
              <a:ext cx="155311" cy="315164"/>
            </a:xfrm>
            <a:prstGeom prst="rect">
              <a:avLst/>
            </a:prstGeom>
            <a:effectLst/>
          </p:spPr>
        </p:pic>
        <p:pic>
          <p:nvPicPr>
            <p:cNvPr id="191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329058" y="5573532"/>
              <a:ext cx="69851" cy="209551"/>
            </a:xfrm>
            <a:prstGeom prst="rect">
              <a:avLst/>
            </a:prstGeom>
            <a:effectLst/>
          </p:spPr>
        </p:pic>
        <p:pic>
          <p:nvPicPr>
            <p:cNvPr id="191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278258" y="5816155"/>
              <a:ext cx="133351" cy="168011"/>
            </a:xfrm>
            <a:prstGeom prst="rect">
              <a:avLst/>
            </a:prstGeom>
            <a:effectLst/>
          </p:spPr>
        </p:pic>
        <p:pic>
          <p:nvPicPr>
            <p:cNvPr id="191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411608" y="596088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92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494158" y="5814832"/>
              <a:ext cx="107006" cy="180478"/>
            </a:xfrm>
            <a:prstGeom prst="rect">
              <a:avLst/>
            </a:prstGeom>
            <a:effectLst/>
          </p:spPr>
        </p:pic>
        <p:pic>
          <p:nvPicPr>
            <p:cNvPr id="192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729108" y="5554482"/>
              <a:ext cx="76201" cy="260351"/>
            </a:xfrm>
            <a:prstGeom prst="rect">
              <a:avLst/>
            </a:prstGeom>
            <a:effectLst/>
          </p:spPr>
        </p:pic>
        <p:pic>
          <p:nvPicPr>
            <p:cNvPr id="192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767208" y="5777644"/>
              <a:ext cx="127001" cy="150984"/>
            </a:xfrm>
            <a:prstGeom prst="rect">
              <a:avLst/>
            </a:prstGeom>
            <a:effectLst/>
          </p:spPr>
        </p:pic>
        <p:pic>
          <p:nvPicPr>
            <p:cNvPr id="1927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868808" y="590373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92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945952" y="5780089"/>
              <a:ext cx="83130" cy="193494"/>
            </a:xfrm>
            <a:prstGeom prst="rect">
              <a:avLst/>
            </a:prstGeom>
            <a:effectLst/>
          </p:spPr>
        </p:pic>
        <p:pic>
          <p:nvPicPr>
            <p:cNvPr id="193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938658" y="5768489"/>
              <a:ext cx="177801" cy="78094"/>
            </a:xfrm>
            <a:prstGeom prst="rect">
              <a:avLst/>
            </a:prstGeom>
            <a:effectLst/>
          </p:spPr>
        </p:pic>
        <p:pic>
          <p:nvPicPr>
            <p:cNvPr id="193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683894" y="5675661"/>
              <a:ext cx="787765" cy="91798"/>
            </a:xfrm>
            <a:prstGeom prst="rect">
              <a:avLst/>
            </a:prstGeom>
            <a:effectLst/>
          </p:spPr>
        </p:pic>
        <p:pic>
          <p:nvPicPr>
            <p:cNvPr id="193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408421" y="5146950"/>
              <a:ext cx="56788" cy="539393"/>
            </a:xfrm>
            <a:prstGeom prst="rect">
              <a:avLst/>
            </a:prstGeom>
            <a:effectLst/>
          </p:spPr>
        </p:pic>
        <p:pic>
          <p:nvPicPr>
            <p:cNvPr id="193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414408" y="5155073"/>
              <a:ext cx="1237090" cy="79793"/>
            </a:xfrm>
            <a:prstGeom prst="rect">
              <a:avLst/>
            </a:prstGeom>
            <a:effectLst/>
          </p:spPr>
        </p:pic>
        <p:pic>
          <p:nvPicPr>
            <p:cNvPr id="193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604221" y="4737074"/>
              <a:ext cx="1261288" cy="493559"/>
            </a:xfrm>
            <a:prstGeom prst="rect">
              <a:avLst/>
            </a:prstGeom>
            <a:effectLst/>
          </p:spPr>
        </p:pic>
        <p:pic>
          <p:nvPicPr>
            <p:cNvPr id="194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782958" y="4341632"/>
              <a:ext cx="120651" cy="450851"/>
            </a:xfrm>
            <a:prstGeom prst="rect">
              <a:avLst/>
            </a:prstGeom>
            <a:effectLst/>
          </p:spPr>
        </p:pic>
        <p:pic>
          <p:nvPicPr>
            <p:cNvPr id="194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833758" y="3690667"/>
              <a:ext cx="1553562" cy="681658"/>
            </a:xfrm>
            <a:prstGeom prst="rect">
              <a:avLst/>
            </a:prstGeom>
            <a:effectLst/>
          </p:spPr>
        </p:pic>
        <p:sp>
          <p:nvSpPr>
            <p:cNvPr id="1945" name="Line"/>
            <p:cNvSpPr/>
            <p:nvPr/>
          </p:nvSpPr>
          <p:spPr>
            <a:xfrm>
              <a:off x="7358" y="6641330"/>
              <a:ext cx="47901" cy="40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47" fill="norm" stroke="1" extrusionOk="0">
                  <a:moveTo>
                    <a:pt x="4349" y="1626"/>
                  </a:moveTo>
                  <a:cubicBezTo>
                    <a:pt x="2470" y="842"/>
                    <a:pt x="592" y="59"/>
                    <a:pt x="123" y="3"/>
                  </a:cubicBezTo>
                  <a:cubicBezTo>
                    <a:pt x="-347" y="-53"/>
                    <a:pt x="592" y="619"/>
                    <a:pt x="2001" y="2913"/>
                  </a:cubicBezTo>
                  <a:cubicBezTo>
                    <a:pt x="3410" y="5207"/>
                    <a:pt x="5288" y="9124"/>
                    <a:pt x="6227" y="12314"/>
                  </a:cubicBezTo>
                  <a:cubicBezTo>
                    <a:pt x="7166" y="15503"/>
                    <a:pt x="7166" y="17966"/>
                    <a:pt x="7166" y="19477"/>
                  </a:cubicBezTo>
                  <a:cubicBezTo>
                    <a:pt x="7166" y="20987"/>
                    <a:pt x="7166" y="21547"/>
                    <a:pt x="8575" y="21547"/>
                  </a:cubicBezTo>
                  <a:cubicBezTo>
                    <a:pt x="9983" y="21547"/>
                    <a:pt x="12801" y="20987"/>
                    <a:pt x="15149" y="20428"/>
                  </a:cubicBezTo>
                  <a:cubicBezTo>
                    <a:pt x="17496" y="19868"/>
                    <a:pt x="19375" y="19309"/>
                    <a:pt x="21253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-1" y="6641328"/>
              <a:ext cx="222192" cy="38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44" fill="norm" stroke="1" extrusionOk="0">
                  <a:moveTo>
                    <a:pt x="18594" y="1384"/>
                  </a:moveTo>
                  <a:cubicBezTo>
                    <a:pt x="19603" y="664"/>
                    <a:pt x="20613" y="-56"/>
                    <a:pt x="21016" y="4"/>
                  </a:cubicBezTo>
                  <a:cubicBezTo>
                    <a:pt x="21420" y="64"/>
                    <a:pt x="21218" y="904"/>
                    <a:pt x="19401" y="2884"/>
                  </a:cubicBezTo>
                  <a:cubicBezTo>
                    <a:pt x="17584" y="4864"/>
                    <a:pt x="14153" y="7984"/>
                    <a:pt x="11226" y="10144"/>
                  </a:cubicBezTo>
                  <a:cubicBezTo>
                    <a:pt x="8299" y="12304"/>
                    <a:pt x="5876" y="13504"/>
                    <a:pt x="3857" y="14284"/>
                  </a:cubicBezTo>
                  <a:cubicBezTo>
                    <a:pt x="1839" y="15064"/>
                    <a:pt x="224" y="15424"/>
                    <a:pt x="22" y="15784"/>
                  </a:cubicBezTo>
                  <a:cubicBezTo>
                    <a:pt x="-180" y="16144"/>
                    <a:pt x="1031" y="16504"/>
                    <a:pt x="4059" y="17464"/>
                  </a:cubicBezTo>
                  <a:cubicBezTo>
                    <a:pt x="7087" y="18424"/>
                    <a:pt x="11932" y="19984"/>
                    <a:pt x="16777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96558" y="689433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50558" y="6640861"/>
              <a:ext cx="152401" cy="34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2282"/>
                  </a:moveTo>
                  <a:cubicBezTo>
                    <a:pt x="21000" y="1639"/>
                    <a:pt x="20400" y="996"/>
                    <a:pt x="18450" y="482"/>
                  </a:cubicBezTo>
                  <a:cubicBezTo>
                    <a:pt x="16500" y="-32"/>
                    <a:pt x="13200" y="-418"/>
                    <a:pt x="9900" y="868"/>
                  </a:cubicBezTo>
                  <a:cubicBezTo>
                    <a:pt x="6600" y="2153"/>
                    <a:pt x="3300" y="5111"/>
                    <a:pt x="3150" y="7489"/>
                  </a:cubicBezTo>
                  <a:cubicBezTo>
                    <a:pt x="3000" y="9868"/>
                    <a:pt x="6000" y="11668"/>
                    <a:pt x="8550" y="13082"/>
                  </a:cubicBezTo>
                  <a:cubicBezTo>
                    <a:pt x="11100" y="14496"/>
                    <a:pt x="13200" y="15525"/>
                    <a:pt x="14550" y="16425"/>
                  </a:cubicBezTo>
                  <a:cubicBezTo>
                    <a:pt x="15900" y="17325"/>
                    <a:pt x="16500" y="18096"/>
                    <a:pt x="16200" y="18739"/>
                  </a:cubicBezTo>
                  <a:cubicBezTo>
                    <a:pt x="15900" y="19382"/>
                    <a:pt x="14700" y="19896"/>
                    <a:pt x="12450" y="20346"/>
                  </a:cubicBezTo>
                  <a:cubicBezTo>
                    <a:pt x="10200" y="20796"/>
                    <a:pt x="6900" y="21182"/>
                    <a:pt x="4650" y="21182"/>
                  </a:cubicBezTo>
                  <a:cubicBezTo>
                    <a:pt x="2400" y="21182"/>
                    <a:pt x="1200" y="20796"/>
                    <a:pt x="0" y="20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418786" y="6776592"/>
              <a:ext cx="110075" cy="24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393" fill="norm" stroke="1" extrusionOk="0">
                  <a:moveTo>
                    <a:pt x="20349" y="3623"/>
                  </a:moveTo>
                  <a:cubicBezTo>
                    <a:pt x="20349" y="2700"/>
                    <a:pt x="20349" y="1777"/>
                    <a:pt x="19367" y="1131"/>
                  </a:cubicBezTo>
                  <a:cubicBezTo>
                    <a:pt x="18385" y="485"/>
                    <a:pt x="16421" y="116"/>
                    <a:pt x="13476" y="23"/>
                  </a:cubicBezTo>
                  <a:cubicBezTo>
                    <a:pt x="10530" y="-69"/>
                    <a:pt x="6603" y="116"/>
                    <a:pt x="3854" y="577"/>
                  </a:cubicBezTo>
                  <a:cubicBezTo>
                    <a:pt x="1105" y="1039"/>
                    <a:pt x="-466" y="1777"/>
                    <a:pt x="123" y="3346"/>
                  </a:cubicBezTo>
                  <a:cubicBezTo>
                    <a:pt x="712" y="4916"/>
                    <a:pt x="3461" y="7316"/>
                    <a:pt x="7389" y="9716"/>
                  </a:cubicBezTo>
                  <a:cubicBezTo>
                    <a:pt x="11316" y="12116"/>
                    <a:pt x="16421" y="14516"/>
                    <a:pt x="18778" y="16362"/>
                  </a:cubicBezTo>
                  <a:cubicBezTo>
                    <a:pt x="21134" y="18208"/>
                    <a:pt x="20741" y="19500"/>
                    <a:pt x="18974" y="20331"/>
                  </a:cubicBezTo>
                  <a:cubicBezTo>
                    <a:pt x="17207" y="21162"/>
                    <a:pt x="14065" y="21531"/>
                    <a:pt x="11905" y="21346"/>
                  </a:cubicBezTo>
                  <a:cubicBezTo>
                    <a:pt x="9745" y="21162"/>
                    <a:pt x="8567" y="20423"/>
                    <a:pt x="8174" y="19500"/>
                  </a:cubicBezTo>
                  <a:cubicBezTo>
                    <a:pt x="7781" y="18577"/>
                    <a:pt x="8174" y="17469"/>
                    <a:pt x="8567" y="16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670275" y="6576832"/>
              <a:ext cx="35984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0"/>
                  </a:moveTo>
                  <a:cubicBezTo>
                    <a:pt x="15247" y="3899"/>
                    <a:pt x="8894" y="7797"/>
                    <a:pt x="5082" y="11221"/>
                  </a:cubicBezTo>
                  <a:cubicBezTo>
                    <a:pt x="1271" y="14646"/>
                    <a:pt x="0" y="17596"/>
                    <a:pt x="0" y="19335"/>
                  </a:cubicBezTo>
                  <a:cubicBezTo>
                    <a:pt x="0" y="21073"/>
                    <a:pt x="1271" y="21600"/>
                    <a:pt x="2541" y="21547"/>
                  </a:cubicBezTo>
                  <a:cubicBezTo>
                    <a:pt x="3812" y="21495"/>
                    <a:pt x="5082" y="20862"/>
                    <a:pt x="6353" y="2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583491" y="6868932"/>
              <a:ext cx="1545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9200"/>
                    <a:pt x="0" y="16800"/>
                    <a:pt x="0" y="13200"/>
                  </a:cubicBezTo>
                  <a:cubicBezTo>
                    <a:pt x="0" y="9600"/>
                    <a:pt x="1479" y="4800"/>
                    <a:pt x="5326" y="2400"/>
                  </a:cubicBezTo>
                  <a:cubicBezTo>
                    <a:pt x="9173" y="0"/>
                    <a:pt x="153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683778" y="6828554"/>
              <a:ext cx="200281" cy="12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516" fill="norm" stroke="1" extrusionOk="0">
                  <a:moveTo>
                    <a:pt x="14011" y="1420"/>
                  </a:moveTo>
                  <a:cubicBezTo>
                    <a:pt x="13101" y="375"/>
                    <a:pt x="12192" y="-670"/>
                    <a:pt x="10032" y="549"/>
                  </a:cubicBezTo>
                  <a:cubicBezTo>
                    <a:pt x="7872" y="1769"/>
                    <a:pt x="4461" y="5253"/>
                    <a:pt x="2529" y="8040"/>
                  </a:cubicBezTo>
                  <a:cubicBezTo>
                    <a:pt x="596" y="10827"/>
                    <a:pt x="141" y="12917"/>
                    <a:pt x="28" y="14833"/>
                  </a:cubicBezTo>
                  <a:cubicBezTo>
                    <a:pt x="-86" y="16749"/>
                    <a:pt x="141" y="18491"/>
                    <a:pt x="937" y="19536"/>
                  </a:cubicBezTo>
                  <a:cubicBezTo>
                    <a:pt x="1733" y="20582"/>
                    <a:pt x="3097" y="20930"/>
                    <a:pt x="4575" y="19885"/>
                  </a:cubicBezTo>
                  <a:cubicBezTo>
                    <a:pt x="6053" y="18840"/>
                    <a:pt x="7645" y="16401"/>
                    <a:pt x="8781" y="14485"/>
                  </a:cubicBezTo>
                  <a:cubicBezTo>
                    <a:pt x="9918" y="12569"/>
                    <a:pt x="10600" y="11175"/>
                    <a:pt x="10828" y="11349"/>
                  </a:cubicBezTo>
                  <a:cubicBezTo>
                    <a:pt x="11055" y="11524"/>
                    <a:pt x="10828" y="13265"/>
                    <a:pt x="10828" y="15007"/>
                  </a:cubicBezTo>
                  <a:cubicBezTo>
                    <a:pt x="10828" y="16749"/>
                    <a:pt x="11055" y="18491"/>
                    <a:pt x="11737" y="19014"/>
                  </a:cubicBezTo>
                  <a:cubicBezTo>
                    <a:pt x="12419" y="19536"/>
                    <a:pt x="13556" y="18840"/>
                    <a:pt x="15261" y="15530"/>
                  </a:cubicBezTo>
                  <a:cubicBezTo>
                    <a:pt x="16967" y="12220"/>
                    <a:pt x="19240" y="6298"/>
                    <a:pt x="21514" y="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900906" y="6583182"/>
              <a:ext cx="84753" cy="3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44" fill="norm" stroke="1" extrusionOk="0">
                  <a:moveTo>
                    <a:pt x="19515" y="0"/>
                  </a:moveTo>
                  <a:cubicBezTo>
                    <a:pt x="15300" y="2147"/>
                    <a:pt x="11085" y="4295"/>
                    <a:pt x="7661" y="7453"/>
                  </a:cubicBezTo>
                  <a:cubicBezTo>
                    <a:pt x="4236" y="10611"/>
                    <a:pt x="1602" y="14779"/>
                    <a:pt x="549" y="17179"/>
                  </a:cubicBezTo>
                  <a:cubicBezTo>
                    <a:pt x="-505" y="19579"/>
                    <a:pt x="22" y="20211"/>
                    <a:pt x="1602" y="20716"/>
                  </a:cubicBezTo>
                  <a:cubicBezTo>
                    <a:pt x="3183" y="21221"/>
                    <a:pt x="5817" y="21600"/>
                    <a:pt x="9241" y="21537"/>
                  </a:cubicBezTo>
                  <a:cubicBezTo>
                    <a:pt x="12666" y="21474"/>
                    <a:pt x="16880" y="20968"/>
                    <a:pt x="2109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884058" y="6799082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023758" y="6805432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22"/>
                    <a:pt x="14400" y="10643"/>
                    <a:pt x="10800" y="14243"/>
                  </a:cubicBezTo>
                  <a:cubicBezTo>
                    <a:pt x="7200" y="17843"/>
                    <a:pt x="360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040545" y="6707152"/>
              <a:ext cx="34014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19986" fill="norm" stroke="1" extrusionOk="0">
                  <a:moveTo>
                    <a:pt x="1358" y="19986"/>
                  </a:moveTo>
                  <a:cubicBezTo>
                    <a:pt x="88" y="11757"/>
                    <a:pt x="-1183" y="3529"/>
                    <a:pt x="1993" y="957"/>
                  </a:cubicBezTo>
                  <a:cubicBezTo>
                    <a:pt x="5170" y="-1614"/>
                    <a:pt x="12793" y="1472"/>
                    <a:pt x="20417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120800" y="6762632"/>
              <a:ext cx="99809" cy="18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07" fill="norm" stroke="1" extrusionOk="0">
                  <a:moveTo>
                    <a:pt x="20786" y="5636"/>
                  </a:moveTo>
                  <a:cubicBezTo>
                    <a:pt x="17259" y="3694"/>
                    <a:pt x="13733" y="1753"/>
                    <a:pt x="10427" y="782"/>
                  </a:cubicBezTo>
                  <a:cubicBezTo>
                    <a:pt x="7121" y="-189"/>
                    <a:pt x="4035" y="-189"/>
                    <a:pt x="2051" y="418"/>
                  </a:cubicBezTo>
                  <a:cubicBezTo>
                    <a:pt x="68" y="1024"/>
                    <a:pt x="-814" y="2238"/>
                    <a:pt x="949" y="4422"/>
                  </a:cubicBezTo>
                  <a:cubicBezTo>
                    <a:pt x="2713" y="6607"/>
                    <a:pt x="7121" y="9762"/>
                    <a:pt x="9986" y="11824"/>
                  </a:cubicBezTo>
                  <a:cubicBezTo>
                    <a:pt x="12851" y="13887"/>
                    <a:pt x="14174" y="14858"/>
                    <a:pt x="15276" y="16193"/>
                  </a:cubicBezTo>
                  <a:cubicBezTo>
                    <a:pt x="16378" y="17528"/>
                    <a:pt x="17259" y="19227"/>
                    <a:pt x="16157" y="20198"/>
                  </a:cubicBezTo>
                  <a:cubicBezTo>
                    <a:pt x="15055" y="21168"/>
                    <a:pt x="11970" y="21411"/>
                    <a:pt x="9766" y="21047"/>
                  </a:cubicBezTo>
                  <a:cubicBezTo>
                    <a:pt x="7562" y="20683"/>
                    <a:pt x="6239" y="19712"/>
                    <a:pt x="5798" y="17892"/>
                  </a:cubicBezTo>
                  <a:cubicBezTo>
                    <a:pt x="5357" y="16072"/>
                    <a:pt x="5798" y="13402"/>
                    <a:pt x="6239" y="10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304248" y="6557782"/>
              <a:ext cx="68761" cy="39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49" fill="norm" stroke="1" extrusionOk="0">
                  <a:moveTo>
                    <a:pt x="21263" y="0"/>
                  </a:moveTo>
                  <a:cubicBezTo>
                    <a:pt x="17990" y="2171"/>
                    <a:pt x="14718" y="4343"/>
                    <a:pt x="11118" y="7486"/>
                  </a:cubicBezTo>
                  <a:cubicBezTo>
                    <a:pt x="7518" y="10629"/>
                    <a:pt x="3590" y="14743"/>
                    <a:pt x="1627" y="17086"/>
                  </a:cubicBezTo>
                  <a:cubicBezTo>
                    <a:pt x="-337" y="19429"/>
                    <a:pt x="-337" y="20000"/>
                    <a:pt x="645" y="20514"/>
                  </a:cubicBezTo>
                  <a:cubicBezTo>
                    <a:pt x="1627" y="21029"/>
                    <a:pt x="3590" y="21486"/>
                    <a:pt x="5881" y="21543"/>
                  </a:cubicBezTo>
                  <a:cubicBezTo>
                    <a:pt x="8172" y="21600"/>
                    <a:pt x="10790" y="21257"/>
                    <a:pt x="13408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271144" y="6805432"/>
              <a:ext cx="12726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5356" y="21600"/>
                  </a:moveTo>
                  <a:cubicBezTo>
                    <a:pt x="2877" y="15600"/>
                    <a:pt x="398" y="9600"/>
                    <a:pt x="44" y="6000"/>
                  </a:cubicBezTo>
                  <a:cubicBezTo>
                    <a:pt x="-310" y="2400"/>
                    <a:pt x="1460" y="1200"/>
                    <a:pt x="5356" y="600"/>
                  </a:cubicBezTo>
                  <a:cubicBezTo>
                    <a:pt x="9251" y="0"/>
                    <a:pt x="15270" y="0"/>
                    <a:pt x="212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416234" y="6805432"/>
              <a:ext cx="32975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0"/>
                  </a:moveTo>
                  <a:cubicBezTo>
                    <a:pt x="16981" y="5815"/>
                    <a:pt x="12931" y="11631"/>
                    <a:pt x="8881" y="15577"/>
                  </a:cubicBezTo>
                  <a:cubicBezTo>
                    <a:pt x="4831" y="19523"/>
                    <a:pt x="781" y="21600"/>
                    <a:pt x="106" y="21600"/>
                  </a:cubicBezTo>
                  <a:cubicBezTo>
                    <a:pt x="-569" y="21600"/>
                    <a:pt x="2131" y="19523"/>
                    <a:pt x="4156" y="17446"/>
                  </a:cubicBezTo>
                  <a:cubicBezTo>
                    <a:pt x="6181" y="15369"/>
                    <a:pt x="7531" y="13292"/>
                    <a:pt x="8881" y="1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478841" y="6754699"/>
              <a:ext cx="135468" cy="17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3152"/>
                  </a:moveTo>
                  <a:cubicBezTo>
                    <a:pt x="21600" y="1835"/>
                    <a:pt x="21600" y="518"/>
                    <a:pt x="20756" y="123"/>
                  </a:cubicBezTo>
                  <a:cubicBezTo>
                    <a:pt x="19912" y="-272"/>
                    <a:pt x="18225" y="255"/>
                    <a:pt x="15187" y="2099"/>
                  </a:cubicBezTo>
                  <a:cubicBezTo>
                    <a:pt x="12150" y="3943"/>
                    <a:pt x="7762" y="7104"/>
                    <a:pt x="4725" y="9869"/>
                  </a:cubicBezTo>
                  <a:cubicBezTo>
                    <a:pt x="1687" y="12635"/>
                    <a:pt x="0" y="15006"/>
                    <a:pt x="0" y="16718"/>
                  </a:cubicBezTo>
                  <a:cubicBezTo>
                    <a:pt x="0" y="18430"/>
                    <a:pt x="1687" y="19484"/>
                    <a:pt x="5569" y="20143"/>
                  </a:cubicBezTo>
                  <a:cubicBezTo>
                    <a:pt x="9450" y="20801"/>
                    <a:pt x="15525" y="21065"/>
                    <a:pt x="21600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385708" y="6715969"/>
              <a:ext cx="57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3508" y="7180347"/>
              <a:ext cx="2165351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739" y="18900"/>
                    <a:pt x="1478" y="16500"/>
                    <a:pt x="2206" y="14100"/>
                  </a:cubicBezTo>
                  <a:cubicBezTo>
                    <a:pt x="2935" y="11700"/>
                    <a:pt x="3653" y="9300"/>
                    <a:pt x="4466" y="6900"/>
                  </a:cubicBezTo>
                  <a:cubicBezTo>
                    <a:pt x="5279" y="4500"/>
                    <a:pt x="6187" y="2100"/>
                    <a:pt x="7021" y="900"/>
                  </a:cubicBezTo>
                  <a:cubicBezTo>
                    <a:pt x="7855" y="-300"/>
                    <a:pt x="8615" y="-300"/>
                    <a:pt x="9428" y="900"/>
                  </a:cubicBezTo>
                  <a:cubicBezTo>
                    <a:pt x="10240" y="2100"/>
                    <a:pt x="11106" y="4500"/>
                    <a:pt x="11930" y="6900"/>
                  </a:cubicBezTo>
                  <a:cubicBezTo>
                    <a:pt x="12753" y="9300"/>
                    <a:pt x="13534" y="11700"/>
                    <a:pt x="14284" y="14100"/>
                  </a:cubicBezTo>
                  <a:cubicBezTo>
                    <a:pt x="15033" y="16500"/>
                    <a:pt x="15751" y="18900"/>
                    <a:pt x="16575" y="20100"/>
                  </a:cubicBezTo>
                  <a:cubicBezTo>
                    <a:pt x="17398" y="21300"/>
                    <a:pt x="18327" y="21300"/>
                    <a:pt x="19182" y="20100"/>
                  </a:cubicBezTo>
                  <a:cubicBezTo>
                    <a:pt x="20038" y="18900"/>
                    <a:pt x="20819" y="16500"/>
                    <a:pt x="21600" y="14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61658" y="7224532"/>
              <a:ext cx="1828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5" y="20291"/>
                    <a:pt x="1750" y="18982"/>
                    <a:pt x="2600" y="17673"/>
                  </a:cubicBezTo>
                  <a:cubicBezTo>
                    <a:pt x="3450" y="16364"/>
                    <a:pt x="4275" y="15055"/>
                    <a:pt x="5187" y="13745"/>
                  </a:cubicBezTo>
                  <a:cubicBezTo>
                    <a:pt x="6100" y="12436"/>
                    <a:pt x="7100" y="11127"/>
                    <a:pt x="8013" y="10309"/>
                  </a:cubicBezTo>
                  <a:cubicBezTo>
                    <a:pt x="8925" y="9491"/>
                    <a:pt x="9750" y="9164"/>
                    <a:pt x="10637" y="8836"/>
                  </a:cubicBezTo>
                  <a:cubicBezTo>
                    <a:pt x="11525" y="8509"/>
                    <a:pt x="12475" y="8182"/>
                    <a:pt x="13487" y="7855"/>
                  </a:cubicBezTo>
                  <a:cubicBezTo>
                    <a:pt x="14500" y="7527"/>
                    <a:pt x="15575" y="7200"/>
                    <a:pt x="16588" y="6709"/>
                  </a:cubicBezTo>
                  <a:cubicBezTo>
                    <a:pt x="17600" y="6218"/>
                    <a:pt x="18550" y="5564"/>
                    <a:pt x="19375" y="4418"/>
                  </a:cubicBezTo>
                  <a:cubicBezTo>
                    <a:pt x="20200" y="3273"/>
                    <a:pt x="20900" y="16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833102" y="6829700"/>
              <a:ext cx="9807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9"/>
                    <a:pt x="575" y="58"/>
                  </a:cubicBezTo>
                  <a:cubicBezTo>
                    <a:pt x="2735" y="-773"/>
                    <a:pt x="11375" y="7535"/>
                    <a:pt x="20015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823858" y="698958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6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274958" y="3326249"/>
              <a:ext cx="482601" cy="1517034"/>
            </a:xfrm>
            <a:prstGeom prst="rect">
              <a:avLst/>
            </a:prstGeom>
            <a:effectLst/>
          </p:spPr>
        </p:pic>
        <p:pic>
          <p:nvPicPr>
            <p:cNvPr id="196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030608" y="2881132"/>
              <a:ext cx="38101" cy="349251"/>
            </a:xfrm>
            <a:prstGeom prst="rect">
              <a:avLst/>
            </a:prstGeom>
            <a:effectLst/>
          </p:spPr>
        </p:pic>
        <p:pic>
          <p:nvPicPr>
            <p:cNvPr id="197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929008" y="2760482"/>
              <a:ext cx="273051" cy="196851"/>
            </a:xfrm>
            <a:prstGeom prst="rect">
              <a:avLst/>
            </a:prstGeom>
            <a:effectLst/>
          </p:spPr>
        </p:pic>
        <p:pic>
          <p:nvPicPr>
            <p:cNvPr id="197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986158" y="2989082"/>
              <a:ext cx="228601" cy="120651"/>
            </a:xfrm>
            <a:prstGeom prst="rect">
              <a:avLst/>
            </a:prstGeom>
            <a:effectLst/>
          </p:spPr>
        </p:pic>
        <p:pic>
          <p:nvPicPr>
            <p:cNvPr id="1975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202058" y="3122432"/>
              <a:ext cx="57151" cy="215901"/>
            </a:xfrm>
            <a:prstGeom prst="rect">
              <a:avLst/>
            </a:prstGeom>
            <a:effectLst/>
          </p:spPr>
        </p:pic>
        <p:pic>
          <p:nvPicPr>
            <p:cNvPr id="197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170308" y="3103382"/>
              <a:ext cx="187972" cy="257696"/>
            </a:xfrm>
            <a:prstGeom prst="rect">
              <a:avLst/>
            </a:prstGeom>
            <a:effectLst/>
          </p:spPr>
        </p:pic>
        <p:pic>
          <p:nvPicPr>
            <p:cNvPr id="197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970578" y="2528619"/>
              <a:ext cx="206081" cy="295624"/>
            </a:xfrm>
            <a:prstGeom prst="rect">
              <a:avLst/>
            </a:prstGeom>
            <a:effectLst/>
          </p:spPr>
        </p:pic>
        <p:pic>
          <p:nvPicPr>
            <p:cNvPr id="198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541761" y="3922532"/>
              <a:ext cx="354315" cy="692151"/>
            </a:xfrm>
            <a:prstGeom prst="rect">
              <a:avLst/>
            </a:prstGeom>
            <a:effectLst/>
          </p:spPr>
        </p:pic>
        <p:pic>
          <p:nvPicPr>
            <p:cNvPr id="198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176408" y="3408182"/>
              <a:ext cx="76201" cy="338870"/>
            </a:xfrm>
            <a:prstGeom prst="rect">
              <a:avLst/>
            </a:prstGeom>
            <a:effectLst/>
          </p:spPr>
        </p:pic>
        <p:pic>
          <p:nvPicPr>
            <p:cNvPr id="198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142998" y="3224032"/>
              <a:ext cx="236611" cy="228601"/>
            </a:xfrm>
            <a:prstGeom prst="rect">
              <a:avLst/>
            </a:prstGeom>
            <a:effectLst/>
          </p:spPr>
        </p:pic>
        <p:pic>
          <p:nvPicPr>
            <p:cNvPr id="198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201808" y="3452632"/>
              <a:ext cx="190501" cy="133351"/>
            </a:xfrm>
            <a:prstGeom prst="rect">
              <a:avLst/>
            </a:prstGeom>
            <a:effectLst/>
          </p:spPr>
        </p:pic>
        <p:pic>
          <p:nvPicPr>
            <p:cNvPr id="1989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373258" y="3503432"/>
              <a:ext cx="158751" cy="127001"/>
            </a:xfrm>
            <a:prstGeom prst="rect">
              <a:avLst/>
            </a:prstGeom>
            <a:effectLst/>
          </p:spPr>
        </p:pic>
        <p:pic>
          <p:nvPicPr>
            <p:cNvPr id="199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428515" y="3446282"/>
              <a:ext cx="78094" cy="215901"/>
            </a:xfrm>
            <a:prstGeom prst="rect">
              <a:avLst/>
            </a:prstGeom>
            <a:effectLst/>
          </p:spPr>
        </p:pic>
        <p:sp>
          <p:nvSpPr>
            <p:cNvPr id="1993" name="Line"/>
            <p:cNvSpPr/>
            <p:nvPr/>
          </p:nvSpPr>
          <p:spPr>
            <a:xfrm>
              <a:off x="4004978" y="6693249"/>
              <a:ext cx="11428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1115"/>
                  </a:moveTo>
                  <a:cubicBezTo>
                    <a:pt x="19668" y="557"/>
                    <a:pt x="18511" y="0"/>
                    <a:pt x="17161" y="0"/>
                  </a:cubicBezTo>
                  <a:cubicBezTo>
                    <a:pt x="15811" y="0"/>
                    <a:pt x="14268" y="557"/>
                    <a:pt x="11182" y="2648"/>
                  </a:cubicBezTo>
                  <a:cubicBezTo>
                    <a:pt x="8096" y="4738"/>
                    <a:pt x="3468" y="8361"/>
                    <a:pt x="1346" y="11218"/>
                  </a:cubicBezTo>
                  <a:cubicBezTo>
                    <a:pt x="-775" y="14075"/>
                    <a:pt x="-389" y="16165"/>
                    <a:pt x="2504" y="17768"/>
                  </a:cubicBezTo>
                  <a:cubicBezTo>
                    <a:pt x="5396" y="19370"/>
                    <a:pt x="10796" y="20485"/>
                    <a:pt x="161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208158" y="6786382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0"/>
                    <a:pt x="7200" y="11600"/>
                    <a:pt x="3600" y="15200"/>
                  </a:cubicBezTo>
                  <a:cubicBezTo>
                    <a:pt x="0" y="18800"/>
                    <a:pt x="0" y="20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176408" y="6760982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600"/>
                    <a:pt x="1152" y="13600"/>
                    <a:pt x="4752" y="10000"/>
                  </a:cubicBezTo>
                  <a:cubicBezTo>
                    <a:pt x="8352" y="6400"/>
                    <a:pt x="14976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170058" y="690703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21600"/>
                    <a:pt x="8914" y="21600"/>
                    <a:pt x="12514" y="18000"/>
                  </a:cubicBezTo>
                  <a:cubicBezTo>
                    <a:pt x="16114" y="14400"/>
                    <a:pt x="1885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290708" y="6951482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271658" y="6976882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684"/>
                    <a:pt x="10588" y="11368"/>
                    <a:pt x="6988" y="14968"/>
                  </a:cubicBezTo>
                  <a:cubicBezTo>
                    <a:pt x="3388" y="18568"/>
                    <a:pt x="1694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532008" y="7040382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817758" y="6799082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22"/>
                    <a:pt x="21600" y="10643"/>
                    <a:pt x="18000" y="14243"/>
                  </a:cubicBezTo>
                  <a:cubicBezTo>
                    <a:pt x="14400" y="17843"/>
                    <a:pt x="720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792358" y="6786382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6000"/>
                    <a:pt x="4645" y="10400"/>
                    <a:pt x="8245" y="6800"/>
                  </a:cubicBezTo>
                  <a:cubicBezTo>
                    <a:pt x="11845" y="3200"/>
                    <a:pt x="1672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817758" y="691338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976508" y="7050693"/>
              <a:ext cx="99484" cy="14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4136" y="5739"/>
                  </a:moveTo>
                  <a:cubicBezTo>
                    <a:pt x="4136" y="8739"/>
                    <a:pt x="4136" y="11739"/>
                    <a:pt x="3906" y="13989"/>
                  </a:cubicBezTo>
                  <a:cubicBezTo>
                    <a:pt x="3677" y="16239"/>
                    <a:pt x="3217" y="17739"/>
                    <a:pt x="2987" y="17589"/>
                  </a:cubicBezTo>
                  <a:cubicBezTo>
                    <a:pt x="2757" y="17439"/>
                    <a:pt x="2757" y="15639"/>
                    <a:pt x="3447" y="12939"/>
                  </a:cubicBezTo>
                  <a:cubicBezTo>
                    <a:pt x="4136" y="10239"/>
                    <a:pt x="5515" y="6639"/>
                    <a:pt x="6894" y="4239"/>
                  </a:cubicBezTo>
                  <a:cubicBezTo>
                    <a:pt x="8272" y="1839"/>
                    <a:pt x="9651" y="639"/>
                    <a:pt x="11489" y="189"/>
                  </a:cubicBezTo>
                  <a:cubicBezTo>
                    <a:pt x="13328" y="-261"/>
                    <a:pt x="15626" y="39"/>
                    <a:pt x="17694" y="1689"/>
                  </a:cubicBezTo>
                  <a:cubicBezTo>
                    <a:pt x="19762" y="3339"/>
                    <a:pt x="21600" y="6339"/>
                    <a:pt x="21600" y="9189"/>
                  </a:cubicBezTo>
                  <a:cubicBezTo>
                    <a:pt x="21600" y="12039"/>
                    <a:pt x="19762" y="14739"/>
                    <a:pt x="17923" y="16539"/>
                  </a:cubicBezTo>
                  <a:cubicBezTo>
                    <a:pt x="16085" y="18339"/>
                    <a:pt x="14247" y="19239"/>
                    <a:pt x="11949" y="19989"/>
                  </a:cubicBezTo>
                  <a:cubicBezTo>
                    <a:pt x="9651" y="20739"/>
                    <a:pt x="6894" y="21339"/>
                    <a:pt x="4826" y="21039"/>
                  </a:cubicBezTo>
                  <a:cubicBezTo>
                    <a:pt x="2757" y="20739"/>
                    <a:pt x="1379" y="19539"/>
                    <a:pt x="0" y="18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891063" y="6603952"/>
              <a:ext cx="85446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56" fill="norm" stroke="1" extrusionOk="0">
                  <a:moveTo>
                    <a:pt x="5462" y="7280"/>
                  </a:moveTo>
                  <a:cubicBezTo>
                    <a:pt x="4935" y="9397"/>
                    <a:pt x="4408" y="11515"/>
                    <a:pt x="3355" y="14268"/>
                  </a:cubicBezTo>
                  <a:cubicBezTo>
                    <a:pt x="2301" y="17021"/>
                    <a:pt x="721" y="20409"/>
                    <a:pt x="194" y="20832"/>
                  </a:cubicBezTo>
                  <a:cubicBezTo>
                    <a:pt x="-333" y="21256"/>
                    <a:pt x="194" y="18715"/>
                    <a:pt x="2038" y="15115"/>
                  </a:cubicBezTo>
                  <a:cubicBezTo>
                    <a:pt x="3882" y="11515"/>
                    <a:pt x="7043" y="6856"/>
                    <a:pt x="9677" y="3891"/>
                  </a:cubicBezTo>
                  <a:cubicBezTo>
                    <a:pt x="12311" y="927"/>
                    <a:pt x="14418" y="-344"/>
                    <a:pt x="16262" y="80"/>
                  </a:cubicBezTo>
                  <a:cubicBezTo>
                    <a:pt x="18106" y="503"/>
                    <a:pt x="19687" y="2621"/>
                    <a:pt x="20477" y="6432"/>
                  </a:cubicBezTo>
                  <a:cubicBezTo>
                    <a:pt x="21267" y="10244"/>
                    <a:pt x="21267" y="15750"/>
                    <a:pt x="21267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071758" y="6659382"/>
              <a:ext cx="11641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5" y="2170"/>
                    <a:pt x="10211" y="4340"/>
                    <a:pt x="14335" y="6756"/>
                  </a:cubicBezTo>
                  <a:cubicBezTo>
                    <a:pt x="18458" y="9173"/>
                    <a:pt x="21600" y="11836"/>
                    <a:pt x="21600" y="14104"/>
                  </a:cubicBezTo>
                  <a:cubicBezTo>
                    <a:pt x="21600" y="16373"/>
                    <a:pt x="18458" y="18247"/>
                    <a:pt x="15905" y="19282"/>
                  </a:cubicBezTo>
                  <a:cubicBezTo>
                    <a:pt x="13353" y="20318"/>
                    <a:pt x="11389" y="20515"/>
                    <a:pt x="9229" y="20762"/>
                  </a:cubicBezTo>
                  <a:cubicBezTo>
                    <a:pt x="7069" y="21008"/>
                    <a:pt x="4713" y="21304"/>
                    <a:pt x="2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548008" y="688163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528958" y="700863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203148" y="6838895"/>
              <a:ext cx="207667" cy="18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6" fill="norm" stroke="1" extrusionOk="0">
                  <a:moveTo>
                    <a:pt x="1852" y="526"/>
                  </a:moveTo>
                  <a:cubicBezTo>
                    <a:pt x="2070" y="4366"/>
                    <a:pt x="2288" y="8206"/>
                    <a:pt x="2288" y="11206"/>
                  </a:cubicBezTo>
                  <a:cubicBezTo>
                    <a:pt x="2288" y="14206"/>
                    <a:pt x="2070" y="16366"/>
                    <a:pt x="1633" y="18166"/>
                  </a:cubicBezTo>
                  <a:cubicBezTo>
                    <a:pt x="1197" y="19966"/>
                    <a:pt x="543" y="21406"/>
                    <a:pt x="215" y="21406"/>
                  </a:cubicBezTo>
                  <a:cubicBezTo>
                    <a:pt x="-112" y="21406"/>
                    <a:pt x="-112" y="19966"/>
                    <a:pt x="543" y="17326"/>
                  </a:cubicBezTo>
                  <a:cubicBezTo>
                    <a:pt x="1197" y="14686"/>
                    <a:pt x="2506" y="10846"/>
                    <a:pt x="3706" y="7966"/>
                  </a:cubicBezTo>
                  <a:cubicBezTo>
                    <a:pt x="4906" y="5086"/>
                    <a:pt x="5997" y="3166"/>
                    <a:pt x="6979" y="1846"/>
                  </a:cubicBezTo>
                  <a:cubicBezTo>
                    <a:pt x="7961" y="526"/>
                    <a:pt x="8833" y="-194"/>
                    <a:pt x="9379" y="46"/>
                  </a:cubicBezTo>
                  <a:cubicBezTo>
                    <a:pt x="9924" y="286"/>
                    <a:pt x="10143" y="1486"/>
                    <a:pt x="10252" y="3886"/>
                  </a:cubicBezTo>
                  <a:cubicBezTo>
                    <a:pt x="10361" y="6286"/>
                    <a:pt x="10361" y="9886"/>
                    <a:pt x="10033" y="12166"/>
                  </a:cubicBezTo>
                  <a:cubicBezTo>
                    <a:pt x="9706" y="14446"/>
                    <a:pt x="9052" y="15406"/>
                    <a:pt x="8943" y="15046"/>
                  </a:cubicBezTo>
                  <a:cubicBezTo>
                    <a:pt x="8833" y="14686"/>
                    <a:pt x="9270" y="13006"/>
                    <a:pt x="10470" y="10846"/>
                  </a:cubicBezTo>
                  <a:cubicBezTo>
                    <a:pt x="11670" y="8686"/>
                    <a:pt x="13633" y="6046"/>
                    <a:pt x="15052" y="4366"/>
                  </a:cubicBezTo>
                  <a:cubicBezTo>
                    <a:pt x="16470" y="2686"/>
                    <a:pt x="17343" y="1966"/>
                    <a:pt x="18324" y="1726"/>
                  </a:cubicBezTo>
                  <a:cubicBezTo>
                    <a:pt x="19306" y="1486"/>
                    <a:pt x="20397" y="1726"/>
                    <a:pt x="20943" y="2686"/>
                  </a:cubicBezTo>
                  <a:cubicBezTo>
                    <a:pt x="21488" y="3646"/>
                    <a:pt x="21488" y="5326"/>
                    <a:pt x="21270" y="8566"/>
                  </a:cubicBezTo>
                  <a:cubicBezTo>
                    <a:pt x="21052" y="11806"/>
                    <a:pt x="20615" y="16606"/>
                    <a:pt x="20179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460101" y="6848904"/>
              <a:ext cx="142008" cy="14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2" fill="norm" stroke="1" extrusionOk="0">
                  <a:moveTo>
                    <a:pt x="12735" y="10180"/>
                  </a:moveTo>
                  <a:cubicBezTo>
                    <a:pt x="13687" y="8963"/>
                    <a:pt x="14640" y="7746"/>
                    <a:pt x="15117" y="6073"/>
                  </a:cubicBezTo>
                  <a:cubicBezTo>
                    <a:pt x="15593" y="4400"/>
                    <a:pt x="15593" y="2270"/>
                    <a:pt x="14799" y="1053"/>
                  </a:cubicBezTo>
                  <a:cubicBezTo>
                    <a:pt x="14005" y="-164"/>
                    <a:pt x="12417" y="-468"/>
                    <a:pt x="10352" y="901"/>
                  </a:cubicBezTo>
                  <a:cubicBezTo>
                    <a:pt x="8287" y="2270"/>
                    <a:pt x="5746" y="5312"/>
                    <a:pt x="3999" y="7442"/>
                  </a:cubicBezTo>
                  <a:cubicBezTo>
                    <a:pt x="2252" y="9571"/>
                    <a:pt x="1299" y="10788"/>
                    <a:pt x="664" y="12157"/>
                  </a:cubicBezTo>
                  <a:cubicBezTo>
                    <a:pt x="29" y="13526"/>
                    <a:pt x="-289" y="15047"/>
                    <a:pt x="346" y="15960"/>
                  </a:cubicBezTo>
                  <a:cubicBezTo>
                    <a:pt x="982" y="16873"/>
                    <a:pt x="2570" y="17177"/>
                    <a:pt x="4476" y="16112"/>
                  </a:cubicBezTo>
                  <a:cubicBezTo>
                    <a:pt x="6382" y="15047"/>
                    <a:pt x="8605" y="12614"/>
                    <a:pt x="10352" y="10788"/>
                  </a:cubicBezTo>
                  <a:cubicBezTo>
                    <a:pt x="12099" y="8963"/>
                    <a:pt x="13370" y="7746"/>
                    <a:pt x="14164" y="8050"/>
                  </a:cubicBezTo>
                  <a:cubicBezTo>
                    <a:pt x="14958" y="8355"/>
                    <a:pt x="15276" y="10180"/>
                    <a:pt x="16387" y="12614"/>
                  </a:cubicBezTo>
                  <a:cubicBezTo>
                    <a:pt x="17499" y="15047"/>
                    <a:pt x="19405" y="18090"/>
                    <a:pt x="21311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652908" y="6856232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400"/>
                    <a:pt x="6171" y="4800"/>
                    <a:pt x="9771" y="8400"/>
                  </a:cubicBezTo>
                  <a:cubicBezTo>
                    <a:pt x="13371" y="12000"/>
                    <a:pt x="17486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665608" y="6868932"/>
              <a:ext cx="158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57"/>
                    <a:pt x="15840" y="4114"/>
                    <a:pt x="12240" y="7714"/>
                  </a:cubicBezTo>
                  <a:cubicBezTo>
                    <a:pt x="8640" y="11314"/>
                    <a:pt x="432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386187" y="7262632"/>
              <a:ext cx="114322" cy="12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63" fill="norm" stroke="1" extrusionOk="0">
                  <a:moveTo>
                    <a:pt x="21211" y="0"/>
                  </a:moveTo>
                  <a:cubicBezTo>
                    <a:pt x="19247" y="5311"/>
                    <a:pt x="17284" y="10623"/>
                    <a:pt x="15516" y="13987"/>
                  </a:cubicBezTo>
                  <a:cubicBezTo>
                    <a:pt x="13749" y="17351"/>
                    <a:pt x="12178" y="18767"/>
                    <a:pt x="10411" y="19830"/>
                  </a:cubicBezTo>
                  <a:cubicBezTo>
                    <a:pt x="8644" y="20892"/>
                    <a:pt x="6680" y="21600"/>
                    <a:pt x="4716" y="20538"/>
                  </a:cubicBezTo>
                  <a:cubicBezTo>
                    <a:pt x="2753" y="19475"/>
                    <a:pt x="789" y="16643"/>
                    <a:pt x="200" y="14341"/>
                  </a:cubicBezTo>
                  <a:cubicBezTo>
                    <a:pt x="-389" y="12039"/>
                    <a:pt x="396" y="10269"/>
                    <a:pt x="1575" y="8852"/>
                  </a:cubicBezTo>
                  <a:cubicBezTo>
                    <a:pt x="2753" y="7436"/>
                    <a:pt x="4324" y="6374"/>
                    <a:pt x="7662" y="8321"/>
                  </a:cubicBezTo>
                  <a:cubicBezTo>
                    <a:pt x="11000" y="10269"/>
                    <a:pt x="16106" y="15226"/>
                    <a:pt x="21211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033908" y="6659382"/>
              <a:ext cx="5715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541"/>
                    <a:pt x="18400" y="5082"/>
                    <a:pt x="16400" y="7412"/>
                  </a:cubicBezTo>
                  <a:cubicBezTo>
                    <a:pt x="14400" y="9741"/>
                    <a:pt x="12000" y="11859"/>
                    <a:pt x="10000" y="13835"/>
                  </a:cubicBezTo>
                  <a:cubicBezTo>
                    <a:pt x="8000" y="15812"/>
                    <a:pt x="6400" y="17647"/>
                    <a:pt x="4800" y="18918"/>
                  </a:cubicBezTo>
                  <a:cubicBezTo>
                    <a:pt x="3200" y="20188"/>
                    <a:pt x="1600" y="20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294258" y="6830832"/>
              <a:ext cx="82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733"/>
                    <a:pt x="16062" y="7467"/>
                    <a:pt x="13569" y="10867"/>
                  </a:cubicBezTo>
                  <a:cubicBezTo>
                    <a:pt x="11077" y="14267"/>
                    <a:pt x="8862" y="17333"/>
                    <a:pt x="6646" y="19067"/>
                  </a:cubicBezTo>
                  <a:cubicBezTo>
                    <a:pt x="4431" y="20800"/>
                    <a:pt x="2215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326008" y="6818132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4400"/>
                    <a:pt x="7560" y="7200"/>
                    <a:pt x="11160" y="3600"/>
                  </a:cubicBezTo>
                  <a:cubicBezTo>
                    <a:pt x="14760" y="0"/>
                    <a:pt x="181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402208" y="698958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402208" y="7161032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395858" y="7120730"/>
              <a:ext cx="107467" cy="18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73" fill="norm" stroke="1" extrusionOk="0">
                  <a:moveTo>
                    <a:pt x="4985" y="3983"/>
                  </a:moveTo>
                  <a:cubicBezTo>
                    <a:pt x="5400" y="2741"/>
                    <a:pt x="5815" y="1500"/>
                    <a:pt x="7062" y="755"/>
                  </a:cubicBezTo>
                  <a:cubicBezTo>
                    <a:pt x="8308" y="10"/>
                    <a:pt x="10385" y="-238"/>
                    <a:pt x="12254" y="259"/>
                  </a:cubicBezTo>
                  <a:cubicBezTo>
                    <a:pt x="14123" y="755"/>
                    <a:pt x="15785" y="1996"/>
                    <a:pt x="17654" y="3983"/>
                  </a:cubicBezTo>
                  <a:cubicBezTo>
                    <a:pt x="19523" y="5969"/>
                    <a:pt x="21600" y="8700"/>
                    <a:pt x="20977" y="11555"/>
                  </a:cubicBezTo>
                  <a:cubicBezTo>
                    <a:pt x="20354" y="14410"/>
                    <a:pt x="17031" y="17390"/>
                    <a:pt x="13708" y="19128"/>
                  </a:cubicBezTo>
                  <a:cubicBezTo>
                    <a:pt x="10385" y="20865"/>
                    <a:pt x="7062" y="21362"/>
                    <a:pt x="4777" y="21114"/>
                  </a:cubicBezTo>
                  <a:cubicBezTo>
                    <a:pt x="2492" y="20865"/>
                    <a:pt x="1246" y="19872"/>
                    <a:pt x="0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450891" y="6634049"/>
              <a:ext cx="97368" cy="12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1878" y="13799"/>
                  </a:moveTo>
                  <a:cubicBezTo>
                    <a:pt x="939" y="15569"/>
                    <a:pt x="0" y="17340"/>
                    <a:pt x="0" y="17340"/>
                  </a:cubicBezTo>
                  <a:cubicBezTo>
                    <a:pt x="0" y="17340"/>
                    <a:pt x="939" y="15569"/>
                    <a:pt x="3287" y="12560"/>
                  </a:cubicBezTo>
                  <a:cubicBezTo>
                    <a:pt x="5635" y="9550"/>
                    <a:pt x="9391" y="5301"/>
                    <a:pt x="12443" y="2822"/>
                  </a:cubicBezTo>
                  <a:cubicBezTo>
                    <a:pt x="15496" y="343"/>
                    <a:pt x="17843" y="-365"/>
                    <a:pt x="19252" y="166"/>
                  </a:cubicBezTo>
                  <a:cubicBezTo>
                    <a:pt x="20661" y="697"/>
                    <a:pt x="21130" y="2468"/>
                    <a:pt x="21365" y="6186"/>
                  </a:cubicBezTo>
                  <a:cubicBezTo>
                    <a:pt x="21600" y="9904"/>
                    <a:pt x="21600" y="15569"/>
                    <a:pt x="2160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652945" y="6842865"/>
              <a:ext cx="126358" cy="26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41" fill="norm" stroke="1" extrusionOk="0">
                  <a:moveTo>
                    <a:pt x="20730" y="3597"/>
                  </a:moveTo>
                  <a:cubicBezTo>
                    <a:pt x="21084" y="2247"/>
                    <a:pt x="21438" y="897"/>
                    <a:pt x="20730" y="307"/>
                  </a:cubicBezTo>
                  <a:cubicBezTo>
                    <a:pt x="20022" y="-284"/>
                    <a:pt x="18251" y="-115"/>
                    <a:pt x="15064" y="1657"/>
                  </a:cubicBezTo>
                  <a:cubicBezTo>
                    <a:pt x="11877" y="3428"/>
                    <a:pt x="7274" y="6803"/>
                    <a:pt x="4264" y="10094"/>
                  </a:cubicBezTo>
                  <a:cubicBezTo>
                    <a:pt x="1254" y="13385"/>
                    <a:pt x="-162" y="16591"/>
                    <a:pt x="15" y="18532"/>
                  </a:cubicBezTo>
                  <a:cubicBezTo>
                    <a:pt x="192" y="20472"/>
                    <a:pt x="1963" y="21147"/>
                    <a:pt x="5327" y="21232"/>
                  </a:cubicBezTo>
                  <a:cubicBezTo>
                    <a:pt x="8690" y="21316"/>
                    <a:pt x="13648" y="20810"/>
                    <a:pt x="18605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777801" y="6875282"/>
              <a:ext cx="176858" cy="1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5" fill="norm" stroke="1" extrusionOk="0">
                  <a:moveTo>
                    <a:pt x="20714" y="0"/>
                  </a:moveTo>
                  <a:cubicBezTo>
                    <a:pt x="17885" y="6028"/>
                    <a:pt x="15056" y="12056"/>
                    <a:pt x="12485" y="15698"/>
                  </a:cubicBezTo>
                  <a:cubicBezTo>
                    <a:pt x="9914" y="19340"/>
                    <a:pt x="7599" y="20595"/>
                    <a:pt x="5799" y="21098"/>
                  </a:cubicBezTo>
                  <a:cubicBezTo>
                    <a:pt x="3999" y="21600"/>
                    <a:pt x="2714" y="21349"/>
                    <a:pt x="1685" y="20721"/>
                  </a:cubicBezTo>
                  <a:cubicBezTo>
                    <a:pt x="656" y="20093"/>
                    <a:pt x="-115" y="19088"/>
                    <a:pt x="14" y="18209"/>
                  </a:cubicBezTo>
                  <a:cubicBezTo>
                    <a:pt x="142" y="17330"/>
                    <a:pt x="1171" y="16577"/>
                    <a:pt x="3356" y="16702"/>
                  </a:cubicBezTo>
                  <a:cubicBezTo>
                    <a:pt x="5542" y="16828"/>
                    <a:pt x="8885" y="17833"/>
                    <a:pt x="12099" y="18586"/>
                  </a:cubicBezTo>
                  <a:cubicBezTo>
                    <a:pt x="15314" y="19340"/>
                    <a:pt x="18399" y="19842"/>
                    <a:pt x="21485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056258" y="6837182"/>
              <a:ext cx="5078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0" y="0"/>
                  </a:moveTo>
                  <a:cubicBezTo>
                    <a:pt x="6048" y="1685"/>
                    <a:pt x="12096" y="3370"/>
                    <a:pt x="15984" y="5974"/>
                  </a:cubicBezTo>
                  <a:cubicBezTo>
                    <a:pt x="19872" y="8579"/>
                    <a:pt x="21600" y="12102"/>
                    <a:pt x="20304" y="14630"/>
                  </a:cubicBezTo>
                  <a:cubicBezTo>
                    <a:pt x="19008" y="17157"/>
                    <a:pt x="14688" y="18689"/>
                    <a:pt x="10800" y="19685"/>
                  </a:cubicBezTo>
                  <a:cubicBezTo>
                    <a:pt x="6912" y="20681"/>
                    <a:pt x="3456" y="211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367408" y="7025005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19" y="12302"/>
                    <a:pt x="8037" y="4448"/>
                    <a:pt x="11637" y="1502"/>
                  </a:cubicBezTo>
                  <a:cubicBezTo>
                    <a:pt x="15237" y="-1443"/>
                    <a:pt x="1841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900808" y="6856232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900808" y="6805432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62"/>
                    <a:pt x="7200" y="10523"/>
                    <a:pt x="10800" y="6923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938908" y="698958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078608" y="7091182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4926"/>
                    <a:pt x="12185" y="9853"/>
                    <a:pt x="15785" y="13453"/>
                  </a:cubicBezTo>
                  <a:cubicBezTo>
                    <a:pt x="19385" y="17053"/>
                    <a:pt x="20492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070453" y="7116582"/>
              <a:ext cx="9070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1037" y="0"/>
                  </a:moveTo>
                  <a:cubicBezTo>
                    <a:pt x="18582" y="379"/>
                    <a:pt x="16128" y="758"/>
                    <a:pt x="12446" y="3411"/>
                  </a:cubicBezTo>
                  <a:cubicBezTo>
                    <a:pt x="8764" y="6063"/>
                    <a:pt x="3855" y="10989"/>
                    <a:pt x="1646" y="14400"/>
                  </a:cubicBezTo>
                  <a:cubicBezTo>
                    <a:pt x="-563" y="17811"/>
                    <a:pt x="-72" y="19705"/>
                    <a:pt x="4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314598" y="6855669"/>
              <a:ext cx="157711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3" fill="norm" stroke="1" extrusionOk="0">
                  <a:moveTo>
                    <a:pt x="21458" y="518"/>
                  </a:moveTo>
                  <a:cubicBezTo>
                    <a:pt x="20018" y="201"/>
                    <a:pt x="18578" y="-117"/>
                    <a:pt x="17426" y="42"/>
                  </a:cubicBezTo>
                  <a:cubicBezTo>
                    <a:pt x="16274" y="201"/>
                    <a:pt x="15410" y="836"/>
                    <a:pt x="12818" y="3139"/>
                  </a:cubicBezTo>
                  <a:cubicBezTo>
                    <a:pt x="10226" y="5442"/>
                    <a:pt x="5906" y="9412"/>
                    <a:pt x="3458" y="12033"/>
                  </a:cubicBezTo>
                  <a:cubicBezTo>
                    <a:pt x="1010" y="14654"/>
                    <a:pt x="434" y="15924"/>
                    <a:pt x="146" y="17115"/>
                  </a:cubicBezTo>
                  <a:cubicBezTo>
                    <a:pt x="-142" y="18307"/>
                    <a:pt x="-142" y="19418"/>
                    <a:pt x="1442" y="20133"/>
                  </a:cubicBezTo>
                  <a:cubicBezTo>
                    <a:pt x="3026" y="20848"/>
                    <a:pt x="6194" y="21165"/>
                    <a:pt x="9362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457091" y="6868932"/>
              <a:ext cx="1993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18460" y="5966"/>
                    <a:pt x="15504" y="11931"/>
                    <a:pt x="13344" y="15326"/>
                  </a:cubicBezTo>
                  <a:cubicBezTo>
                    <a:pt x="11184" y="18720"/>
                    <a:pt x="9820" y="19543"/>
                    <a:pt x="8342" y="20057"/>
                  </a:cubicBezTo>
                  <a:cubicBezTo>
                    <a:pt x="6864" y="20571"/>
                    <a:pt x="5273" y="20777"/>
                    <a:pt x="3909" y="20571"/>
                  </a:cubicBezTo>
                  <a:cubicBezTo>
                    <a:pt x="2544" y="20366"/>
                    <a:pt x="1408" y="19749"/>
                    <a:pt x="725" y="18926"/>
                  </a:cubicBezTo>
                  <a:cubicBezTo>
                    <a:pt x="43" y="18103"/>
                    <a:pt x="-184" y="17074"/>
                    <a:pt x="157" y="16251"/>
                  </a:cubicBezTo>
                  <a:cubicBezTo>
                    <a:pt x="498" y="15429"/>
                    <a:pt x="1408" y="14811"/>
                    <a:pt x="3340" y="14811"/>
                  </a:cubicBezTo>
                  <a:cubicBezTo>
                    <a:pt x="5273" y="14811"/>
                    <a:pt x="8229" y="15429"/>
                    <a:pt x="10616" y="16560"/>
                  </a:cubicBezTo>
                  <a:cubicBezTo>
                    <a:pt x="13003" y="17691"/>
                    <a:pt x="14822" y="19337"/>
                    <a:pt x="16187" y="20263"/>
                  </a:cubicBezTo>
                  <a:cubicBezTo>
                    <a:pt x="17551" y="21189"/>
                    <a:pt x="18460" y="21394"/>
                    <a:pt x="19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719958" y="6830832"/>
              <a:ext cx="13098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1314" y="0"/>
                  </a:moveTo>
                  <a:cubicBezTo>
                    <a:pt x="13029" y="141"/>
                    <a:pt x="14743" y="282"/>
                    <a:pt x="16629" y="1412"/>
                  </a:cubicBezTo>
                  <a:cubicBezTo>
                    <a:pt x="18514" y="2541"/>
                    <a:pt x="20571" y="4659"/>
                    <a:pt x="21086" y="7624"/>
                  </a:cubicBezTo>
                  <a:cubicBezTo>
                    <a:pt x="21600" y="10588"/>
                    <a:pt x="20571" y="14400"/>
                    <a:pt x="18514" y="16871"/>
                  </a:cubicBezTo>
                  <a:cubicBezTo>
                    <a:pt x="16457" y="19341"/>
                    <a:pt x="13371" y="20471"/>
                    <a:pt x="10114" y="21035"/>
                  </a:cubicBezTo>
                  <a:cubicBezTo>
                    <a:pt x="6857" y="21600"/>
                    <a:pt x="342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935858" y="6646682"/>
              <a:ext cx="12700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385"/>
                    <a:pt x="21600" y="2769"/>
                    <a:pt x="20700" y="4777"/>
                  </a:cubicBezTo>
                  <a:cubicBezTo>
                    <a:pt x="19800" y="6785"/>
                    <a:pt x="18000" y="9415"/>
                    <a:pt x="15480" y="12012"/>
                  </a:cubicBezTo>
                  <a:cubicBezTo>
                    <a:pt x="12960" y="14608"/>
                    <a:pt x="9720" y="17169"/>
                    <a:pt x="7020" y="18762"/>
                  </a:cubicBezTo>
                  <a:cubicBezTo>
                    <a:pt x="4320" y="20354"/>
                    <a:pt x="2160" y="20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743067" y="4224988"/>
              <a:ext cx="66759" cy="54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27" fill="norm" stroke="1" extrusionOk="0">
                  <a:moveTo>
                    <a:pt x="16578" y="253"/>
                  </a:moveTo>
                  <a:cubicBezTo>
                    <a:pt x="16578" y="464"/>
                    <a:pt x="16578" y="675"/>
                    <a:pt x="17253" y="717"/>
                  </a:cubicBezTo>
                  <a:cubicBezTo>
                    <a:pt x="17928" y="760"/>
                    <a:pt x="19278" y="633"/>
                    <a:pt x="20122" y="464"/>
                  </a:cubicBezTo>
                  <a:cubicBezTo>
                    <a:pt x="20965" y="296"/>
                    <a:pt x="21303" y="85"/>
                    <a:pt x="20628" y="21"/>
                  </a:cubicBezTo>
                  <a:cubicBezTo>
                    <a:pt x="19953" y="-42"/>
                    <a:pt x="18265" y="42"/>
                    <a:pt x="17422" y="190"/>
                  </a:cubicBezTo>
                  <a:cubicBezTo>
                    <a:pt x="16578" y="338"/>
                    <a:pt x="16578" y="549"/>
                    <a:pt x="16578" y="760"/>
                  </a:cubicBezTo>
                  <a:cubicBezTo>
                    <a:pt x="16578" y="971"/>
                    <a:pt x="16578" y="1181"/>
                    <a:pt x="17253" y="1224"/>
                  </a:cubicBezTo>
                  <a:cubicBezTo>
                    <a:pt x="17928" y="1266"/>
                    <a:pt x="19278" y="1139"/>
                    <a:pt x="19953" y="971"/>
                  </a:cubicBezTo>
                  <a:cubicBezTo>
                    <a:pt x="20628" y="802"/>
                    <a:pt x="20628" y="591"/>
                    <a:pt x="19784" y="506"/>
                  </a:cubicBezTo>
                  <a:cubicBezTo>
                    <a:pt x="18940" y="422"/>
                    <a:pt x="17253" y="464"/>
                    <a:pt x="15903" y="570"/>
                  </a:cubicBezTo>
                  <a:cubicBezTo>
                    <a:pt x="14553" y="675"/>
                    <a:pt x="13540" y="844"/>
                    <a:pt x="13540" y="1013"/>
                  </a:cubicBezTo>
                  <a:cubicBezTo>
                    <a:pt x="13540" y="1181"/>
                    <a:pt x="14553" y="1350"/>
                    <a:pt x="15734" y="1371"/>
                  </a:cubicBezTo>
                  <a:cubicBezTo>
                    <a:pt x="16915" y="1392"/>
                    <a:pt x="18265" y="1266"/>
                    <a:pt x="18940" y="1097"/>
                  </a:cubicBezTo>
                  <a:cubicBezTo>
                    <a:pt x="19615" y="928"/>
                    <a:pt x="19615" y="717"/>
                    <a:pt x="19615" y="717"/>
                  </a:cubicBezTo>
                  <a:cubicBezTo>
                    <a:pt x="19615" y="717"/>
                    <a:pt x="19615" y="928"/>
                    <a:pt x="19615" y="1709"/>
                  </a:cubicBezTo>
                  <a:cubicBezTo>
                    <a:pt x="19615" y="2489"/>
                    <a:pt x="19615" y="3839"/>
                    <a:pt x="19109" y="4936"/>
                  </a:cubicBezTo>
                  <a:cubicBezTo>
                    <a:pt x="18603" y="6033"/>
                    <a:pt x="17590" y="6877"/>
                    <a:pt x="16578" y="7678"/>
                  </a:cubicBezTo>
                  <a:cubicBezTo>
                    <a:pt x="15565" y="8480"/>
                    <a:pt x="14553" y="9239"/>
                    <a:pt x="13878" y="10146"/>
                  </a:cubicBezTo>
                  <a:cubicBezTo>
                    <a:pt x="13203" y="11053"/>
                    <a:pt x="12865" y="12108"/>
                    <a:pt x="12697" y="13437"/>
                  </a:cubicBezTo>
                  <a:cubicBezTo>
                    <a:pt x="12528" y="14766"/>
                    <a:pt x="12528" y="16369"/>
                    <a:pt x="12190" y="17592"/>
                  </a:cubicBezTo>
                  <a:cubicBezTo>
                    <a:pt x="11853" y="18816"/>
                    <a:pt x="11178" y="19660"/>
                    <a:pt x="10672" y="20187"/>
                  </a:cubicBezTo>
                  <a:cubicBezTo>
                    <a:pt x="10165" y="20714"/>
                    <a:pt x="9828" y="20925"/>
                    <a:pt x="9490" y="20925"/>
                  </a:cubicBezTo>
                  <a:cubicBezTo>
                    <a:pt x="9153" y="20925"/>
                    <a:pt x="8816" y="20714"/>
                    <a:pt x="8478" y="20482"/>
                  </a:cubicBezTo>
                  <a:cubicBezTo>
                    <a:pt x="8141" y="20250"/>
                    <a:pt x="7803" y="19997"/>
                    <a:pt x="6791" y="19892"/>
                  </a:cubicBezTo>
                  <a:cubicBezTo>
                    <a:pt x="5778" y="19786"/>
                    <a:pt x="4091" y="19828"/>
                    <a:pt x="2909" y="19997"/>
                  </a:cubicBezTo>
                  <a:cubicBezTo>
                    <a:pt x="1728" y="20166"/>
                    <a:pt x="1053" y="20461"/>
                    <a:pt x="547" y="20714"/>
                  </a:cubicBezTo>
                  <a:cubicBezTo>
                    <a:pt x="41" y="20967"/>
                    <a:pt x="-297" y="21178"/>
                    <a:pt x="378" y="21326"/>
                  </a:cubicBezTo>
                  <a:cubicBezTo>
                    <a:pt x="1053" y="21474"/>
                    <a:pt x="2741" y="21558"/>
                    <a:pt x="3078" y="21516"/>
                  </a:cubicBezTo>
                  <a:cubicBezTo>
                    <a:pt x="3416" y="21474"/>
                    <a:pt x="2403" y="21305"/>
                    <a:pt x="2741" y="21199"/>
                  </a:cubicBezTo>
                  <a:cubicBezTo>
                    <a:pt x="3078" y="21094"/>
                    <a:pt x="4766" y="21052"/>
                    <a:pt x="6453" y="20988"/>
                  </a:cubicBezTo>
                  <a:cubicBezTo>
                    <a:pt x="8141" y="20925"/>
                    <a:pt x="9828" y="20841"/>
                    <a:pt x="9659" y="20778"/>
                  </a:cubicBezTo>
                  <a:cubicBezTo>
                    <a:pt x="9490" y="20714"/>
                    <a:pt x="7466" y="20672"/>
                    <a:pt x="5441" y="2063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612517" y="7546807"/>
              <a:ext cx="319292" cy="53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4" fill="norm" stroke="1" extrusionOk="0">
                  <a:moveTo>
                    <a:pt x="4383" y="6644"/>
                  </a:moveTo>
                  <a:cubicBezTo>
                    <a:pt x="3673" y="6728"/>
                    <a:pt x="2962" y="6813"/>
                    <a:pt x="2323" y="6686"/>
                  </a:cubicBezTo>
                  <a:cubicBezTo>
                    <a:pt x="1683" y="6560"/>
                    <a:pt x="1115" y="6222"/>
                    <a:pt x="1186" y="5378"/>
                  </a:cubicBezTo>
                  <a:cubicBezTo>
                    <a:pt x="1257" y="4535"/>
                    <a:pt x="1968" y="3185"/>
                    <a:pt x="2891" y="2214"/>
                  </a:cubicBezTo>
                  <a:cubicBezTo>
                    <a:pt x="3815" y="1244"/>
                    <a:pt x="4952" y="653"/>
                    <a:pt x="5875" y="316"/>
                  </a:cubicBezTo>
                  <a:cubicBezTo>
                    <a:pt x="6799" y="-22"/>
                    <a:pt x="7510" y="-106"/>
                    <a:pt x="7865" y="147"/>
                  </a:cubicBezTo>
                  <a:cubicBezTo>
                    <a:pt x="8220" y="400"/>
                    <a:pt x="8220" y="991"/>
                    <a:pt x="8078" y="2425"/>
                  </a:cubicBezTo>
                  <a:cubicBezTo>
                    <a:pt x="7936" y="3860"/>
                    <a:pt x="7652" y="6138"/>
                    <a:pt x="6941" y="8121"/>
                  </a:cubicBezTo>
                  <a:cubicBezTo>
                    <a:pt x="6231" y="10103"/>
                    <a:pt x="5094" y="11791"/>
                    <a:pt x="4170" y="12761"/>
                  </a:cubicBezTo>
                  <a:cubicBezTo>
                    <a:pt x="3247" y="13731"/>
                    <a:pt x="2536" y="13985"/>
                    <a:pt x="1825" y="14069"/>
                  </a:cubicBezTo>
                  <a:cubicBezTo>
                    <a:pt x="1115" y="14153"/>
                    <a:pt x="404" y="14069"/>
                    <a:pt x="120" y="13816"/>
                  </a:cubicBezTo>
                  <a:cubicBezTo>
                    <a:pt x="-164" y="13563"/>
                    <a:pt x="-22" y="13141"/>
                    <a:pt x="1399" y="12044"/>
                  </a:cubicBezTo>
                  <a:cubicBezTo>
                    <a:pt x="2820" y="10947"/>
                    <a:pt x="5520" y="9175"/>
                    <a:pt x="8078" y="7614"/>
                  </a:cubicBezTo>
                  <a:cubicBezTo>
                    <a:pt x="10636" y="6053"/>
                    <a:pt x="13052" y="4703"/>
                    <a:pt x="14899" y="3564"/>
                  </a:cubicBezTo>
                  <a:cubicBezTo>
                    <a:pt x="16747" y="2425"/>
                    <a:pt x="18025" y="1497"/>
                    <a:pt x="18310" y="1371"/>
                  </a:cubicBezTo>
                  <a:cubicBezTo>
                    <a:pt x="18594" y="1244"/>
                    <a:pt x="17883" y="1919"/>
                    <a:pt x="16818" y="3522"/>
                  </a:cubicBezTo>
                  <a:cubicBezTo>
                    <a:pt x="15752" y="5125"/>
                    <a:pt x="14331" y="7656"/>
                    <a:pt x="12839" y="10356"/>
                  </a:cubicBezTo>
                  <a:cubicBezTo>
                    <a:pt x="11347" y="13056"/>
                    <a:pt x="9783" y="15925"/>
                    <a:pt x="8931" y="17613"/>
                  </a:cubicBezTo>
                  <a:cubicBezTo>
                    <a:pt x="8078" y="19300"/>
                    <a:pt x="7936" y="19806"/>
                    <a:pt x="7936" y="20271"/>
                  </a:cubicBezTo>
                  <a:cubicBezTo>
                    <a:pt x="7936" y="20735"/>
                    <a:pt x="8078" y="21156"/>
                    <a:pt x="8504" y="21325"/>
                  </a:cubicBezTo>
                  <a:cubicBezTo>
                    <a:pt x="8931" y="21494"/>
                    <a:pt x="9641" y="21410"/>
                    <a:pt x="10920" y="20903"/>
                  </a:cubicBezTo>
                  <a:cubicBezTo>
                    <a:pt x="12199" y="20397"/>
                    <a:pt x="14047" y="19469"/>
                    <a:pt x="15183" y="18499"/>
                  </a:cubicBezTo>
                  <a:cubicBezTo>
                    <a:pt x="16320" y="17528"/>
                    <a:pt x="16747" y="16516"/>
                    <a:pt x="16818" y="15799"/>
                  </a:cubicBezTo>
                  <a:cubicBezTo>
                    <a:pt x="16889" y="15081"/>
                    <a:pt x="16604" y="14660"/>
                    <a:pt x="15965" y="14449"/>
                  </a:cubicBezTo>
                  <a:cubicBezTo>
                    <a:pt x="15325" y="14238"/>
                    <a:pt x="14331" y="14238"/>
                    <a:pt x="14260" y="14196"/>
                  </a:cubicBezTo>
                  <a:cubicBezTo>
                    <a:pt x="14189" y="14153"/>
                    <a:pt x="15041" y="14069"/>
                    <a:pt x="16391" y="13816"/>
                  </a:cubicBezTo>
                  <a:cubicBezTo>
                    <a:pt x="17741" y="13563"/>
                    <a:pt x="19589" y="13141"/>
                    <a:pt x="21436" y="1271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598558" y="7262632"/>
              <a:ext cx="69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268"/>
                    <a:pt x="11127" y="10537"/>
                    <a:pt x="8182" y="13698"/>
                  </a:cubicBezTo>
                  <a:cubicBezTo>
                    <a:pt x="5236" y="16859"/>
                    <a:pt x="4582" y="17912"/>
                    <a:pt x="3600" y="18878"/>
                  </a:cubicBezTo>
                  <a:cubicBezTo>
                    <a:pt x="2618" y="19844"/>
                    <a:pt x="1309" y="20722"/>
                    <a:pt x="655" y="21161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533849" y="7189019"/>
              <a:ext cx="229810" cy="14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761" fill="norm" stroke="1" extrusionOk="0">
                  <a:moveTo>
                    <a:pt x="7842" y="9947"/>
                  </a:moveTo>
                  <a:cubicBezTo>
                    <a:pt x="5662" y="12765"/>
                    <a:pt x="3482" y="15582"/>
                    <a:pt x="2095" y="17617"/>
                  </a:cubicBezTo>
                  <a:cubicBezTo>
                    <a:pt x="708" y="19652"/>
                    <a:pt x="113" y="20904"/>
                    <a:pt x="14" y="20747"/>
                  </a:cubicBezTo>
                  <a:cubicBezTo>
                    <a:pt x="-85" y="20591"/>
                    <a:pt x="311" y="19026"/>
                    <a:pt x="1996" y="15426"/>
                  </a:cubicBezTo>
                  <a:cubicBezTo>
                    <a:pt x="3680" y="11826"/>
                    <a:pt x="6653" y="6191"/>
                    <a:pt x="8634" y="3061"/>
                  </a:cubicBezTo>
                  <a:cubicBezTo>
                    <a:pt x="10616" y="-70"/>
                    <a:pt x="11607" y="-696"/>
                    <a:pt x="13093" y="713"/>
                  </a:cubicBezTo>
                  <a:cubicBezTo>
                    <a:pt x="14579" y="2121"/>
                    <a:pt x="16561" y="5565"/>
                    <a:pt x="18047" y="9008"/>
                  </a:cubicBezTo>
                  <a:cubicBezTo>
                    <a:pt x="19533" y="12452"/>
                    <a:pt x="20524" y="15895"/>
                    <a:pt x="21515" y="1933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871608" y="7630932"/>
              <a:ext cx="16415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3323" y="2057"/>
                    <a:pt x="6646" y="4114"/>
                    <a:pt x="9831" y="5966"/>
                  </a:cubicBezTo>
                  <a:cubicBezTo>
                    <a:pt x="13015" y="7817"/>
                    <a:pt x="16062" y="9463"/>
                    <a:pt x="18138" y="10697"/>
                  </a:cubicBezTo>
                  <a:cubicBezTo>
                    <a:pt x="20215" y="11931"/>
                    <a:pt x="21323" y="12754"/>
                    <a:pt x="21462" y="13680"/>
                  </a:cubicBezTo>
                  <a:cubicBezTo>
                    <a:pt x="21600" y="14606"/>
                    <a:pt x="20769" y="15634"/>
                    <a:pt x="18138" y="16971"/>
                  </a:cubicBezTo>
                  <a:cubicBezTo>
                    <a:pt x="15508" y="18309"/>
                    <a:pt x="11077" y="19954"/>
                    <a:pt x="6646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249738" y="7676327"/>
              <a:ext cx="129871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89" fill="norm" stroke="1" extrusionOk="0">
                  <a:moveTo>
                    <a:pt x="20708" y="2123"/>
                  </a:moveTo>
                  <a:cubicBezTo>
                    <a:pt x="19696" y="1130"/>
                    <a:pt x="18683" y="137"/>
                    <a:pt x="17333" y="13"/>
                  </a:cubicBezTo>
                  <a:cubicBezTo>
                    <a:pt x="15983" y="-111"/>
                    <a:pt x="14295" y="634"/>
                    <a:pt x="11427" y="2372"/>
                  </a:cubicBezTo>
                  <a:cubicBezTo>
                    <a:pt x="8558" y="4110"/>
                    <a:pt x="4508" y="6841"/>
                    <a:pt x="2145" y="8827"/>
                  </a:cubicBezTo>
                  <a:cubicBezTo>
                    <a:pt x="-217" y="10813"/>
                    <a:pt x="-892" y="12055"/>
                    <a:pt x="1470" y="13917"/>
                  </a:cubicBezTo>
                  <a:cubicBezTo>
                    <a:pt x="3833" y="15779"/>
                    <a:pt x="9233" y="18261"/>
                    <a:pt x="12777" y="19627"/>
                  </a:cubicBezTo>
                  <a:cubicBezTo>
                    <a:pt x="16320" y="20992"/>
                    <a:pt x="18008" y="21241"/>
                    <a:pt x="19696" y="2148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449458" y="7897632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843158" y="7669032"/>
              <a:ext cx="2222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94"/>
                  </a:moveTo>
                  <a:cubicBezTo>
                    <a:pt x="2880" y="5515"/>
                    <a:pt x="5760" y="4136"/>
                    <a:pt x="7920" y="4366"/>
                  </a:cubicBezTo>
                  <a:cubicBezTo>
                    <a:pt x="10080" y="4596"/>
                    <a:pt x="11520" y="6434"/>
                    <a:pt x="11931" y="9191"/>
                  </a:cubicBezTo>
                  <a:cubicBezTo>
                    <a:pt x="12343" y="11949"/>
                    <a:pt x="11726" y="15626"/>
                    <a:pt x="10697" y="18038"/>
                  </a:cubicBezTo>
                  <a:cubicBezTo>
                    <a:pt x="9669" y="20451"/>
                    <a:pt x="8229" y="21600"/>
                    <a:pt x="7406" y="21600"/>
                  </a:cubicBezTo>
                  <a:cubicBezTo>
                    <a:pt x="6583" y="21600"/>
                    <a:pt x="6377" y="20451"/>
                    <a:pt x="7509" y="17464"/>
                  </a:cubicBezTo>
                  <a:cubicBezTo>
                    <a:pt x="8640" y="14477"/>
                    <a:pt x="11109" y="9651"/>
                    <a:pt x="13680" y="6434"/>
                  </a:cubicBezTo>
                  <a:cubicBezTo>
                    <a:pt x="16251" y="3217"/>
                    <a:pt x="18926" y="1609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068236" y="7700809"/>
              <a:ext cx="155923" cy="15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91" fill="norm" stroke="1" extrusionOk="0">
                  <a:moveTo>
                    <a:pt x="4799" y="5965"/>
                  </a:moveTo>
                  <a:cubicBezTo>
                    <a:pt x="3935" y="7101"/>
                    <a:pt x="3071" y="8238"/>
                    <a:pt x="3647" y="8380"/>
                  </a:cubicBezTo>
                  <a:cubicBezTo>
                    <a:pt x="4223" y="8523"/>
                    <a:pt x="6239" y="7670"/>
                    <a:pt x="7679" y="6675"/>
                  </a:cubicBezTo>
                  <a:cubicBezTo>
                    <a:pt x="9119" y="5680"/>
                    <a:pt x="9983" y="4544"/>
                    <a:pt x="10559" y="3265"/>
                  </a:cubicBezTo>
                  <a:cubicBezTo>
                    <a:pt x="11135" y="1986"/>
                    <a:pt x="11423" y="565"/>
                    <a:pt x="10703" y="138"/>
                  </a:cubicBezTo>
                  <a:cubicBezTo>
                    <a:pt x="9983" y="-288"/>
                    <a:pt x="8255" y="280"/>
                    <a:pt x="6239" y="1701"/>
                  </a:cubicBezTo>
                  <a:cubicBezTo>
                    <a:pt x="4223" y="3123"/>
                    <a:pt x="1919" y="5396"/>
                    <a:pt x="767" y="8523"/>
                  </a:cubicBezTo>
                  <a:cubicBezTo>
                    <a:pt x="-385" y="11649"/>
                    <a:pt x="-385" y="15628"/>
                    <a:pt x="1775" y="18044"/>
                  </a:cubicBezTo>
                  <a:cubicBezTo>
                    <a:pt x="3935" y="20459"/>
                    <a:pt x="8255" y="21312"/>
                    <a:pt x="11855" y="20886"/>
                  </a:cubicBezTo>
                  <a:cubicBezTo>
                    <a:pt x="15455" y="20459"/>
                    <a:pt x="18335" y="18754"/>
                    <a:pt x="21215" y="1704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230508" y="7738882"/>
              <a:ext cx="69125" cy="32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7" fill="norm" stroke="1" extrusionOk="0">
                  <a:moveTo>
                    <a:pt x="19636" y="0"/>
                  </a:moveTo>
                  <a:cubicBezTo>
                    <a:pt x="17673" y="2354"/>
                    <a:pt x="15709" y="4708"/>
                    <a:pt x="16036" y="7546"/>
                  </a:cubicBezTo>
                  <a:cubicBezTo>
                    <a:pt x="16364" y="10385"/>
                    <a:pt x="18982" y="13708"/>
                    <a:pt x="20291" y="15785"/>
                  </a:cubicBezTo>
                  <a:cubicBezTo>
                    <a:pt x="21600" y="17862"/>
                    <a:pt x="21600" y="18692"/>
                    <a:pt x="20945" y="19454"/>
                  </a:cubicBezTo>
                  <a:cubicBezTo>
                    <a:pt x="20291" y="20215"/>
                    <a:pt x="18982" y="20908"/>
                    <a:pt x="16691" y="21254"/>
                  </a:cubicBezTo>
                  <a:cubicBezTo>
                    <a:pt x="14400" y="21600"/>
                    <a:pt x="11127" y="21600"/>
                    <a:pt x="8182" y="20838"/>
                  </a:cubicBezTo>
                  <a:cubicBezTo>
                    <a:pt x="5236" y="20077"/>
                    <a:pt x="2618" y="18554"/>
                    <a:pt x="0" y="1703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230508" y="7641620"/>
              <a:ext cx="88901" cy="6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20892"/>
                  </a:moveTo>
                  <a:cubicBezTo>
                    <a:pt x="2571" y="14142"/>
                    <a:pt x="5143" y="7392"/>
                    <a:pt x="7714" y="3679"/>
                  </a:cubicBezTo>
                  <a:cubicBezTo>
                    <a:pt x="10286" y="-33"/>
                    <a:pt x="12857" y="-708"/>
                    <a:pt x="15171" y="642"/>
                  </a:cubicBezTo>
                  <a:cubicBezTo>
                    <a:pt x="17486" y="1992"/>
                    <a:pt x="19543" y="5367"/>
                    <a:pt x="21600" y="874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376105" y="7689934"/>
              <a:ext cx="133804" cy="1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560" fill="norm" stroke="1" extrusionOk="0">
                  <a:moveTo>
                    <a:pt x="2065" y="14784"/>
                  </a:moveTo>
                  <a:cubicBezTo>
                    <a:pt x="4059" y="11886"/>
                    <a:pt x="6053" y="8989"/>
                    <a:pt x="7715" y="6355"/>
                  </a:cubicBezTo>
                  <a:cubicBezTo>
                    <a:pt x="9376" y="3721"/>
                    <a:pt x="10705" y="1350"/>
                    <a:pt x="10539" y="428"/>
                  </a:cubicBezTo>
                  <a:cubicBezTo>
                    <a:pt x="10373" y="-494"/>
                    <a:pt x="8712" y="33"/>
                    <a:pt x="6385" y="2404"/>
                  </a:cubicBezTo>
                  <a:cubicBezTo>
                    <a:pt x="4059" y="4774"/>
                    <a:pt x="1069" y="8989"/>
                    <a:pt x="238" y="12545"/>
                  </a:cubicBezTo>
                  <a:cubicBezTo>
                    <a:pt x="-593" y="16101"/>
                    <a:pt x="736" y="18999"/>
                    <a:pt x="4558" y="20052"/>
                  </a:cubicBezTo>
                  <a:cubicBezTo>
                    <a:pt x="8379" y="21106"/>
                    <a:pt x="14693" y="20316"/>
                    <a:pt x="21007" y="1952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536754" y="7727129"/>
              <a:ext cx="87455" cy="14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31" fill="norm" stroke="1" extrusionOk="0">
                  <a:moveTo>
                    <a:pt x="21249" y="2639"/>
                  </a:moveTo>
                  <a:cubicBezTo>
                    <a:pt x="19706" y="1405"/>
                    <a:pt x="18163" y="171"/>
                    <a:pt x="16106" y="16"/>
                  </a:cubicBezTo>
                  <a:cubicBezTo>
                    <a:pt x="14049" y="-138"/>
                    <a:pt x="11478" y="788"/>
                    <a:pt x="8649" y="3565"/>
                  </a:cubicBezTo>
                  <a:cubicBezTo>
                    <a:pt x="5820" y="6342"/>
                    <a:pt x="2735" y="10971"/>
                    <a:pt x="1192" y="14056"/>
                  </a:cubicBezTo>
                  <a:cubicBezTo>
                    <a:pt x="-351" y="17142"/>
                    <a:pt x="-351" y="18685"/>
                    <a:pt x="935" y="19765"/>
                  </a:cubicBezTo>
                  <a:cubicBezTo>
                    <a:pt x="2220" y="20845"/>
                    <a:pt x="4792" y="21462"/>
                    <a:pt x="8135" y="21308"/>
                  </a:cubicBezTo>
                  <a:cubicBezTo>
                    <a:pt x="11478" y="21153"/>
                    <a:pt x="15592" y="20228"/>
                    <a:pt x="19706" y="1930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738337" y="7535682"/>
              <a:ext cx="9542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17961" y="0"/>
                  </a:moveTo>
                  <a:cubicBezTo>
                    <a:pt x="15663" y="124"/>
                    <a:pt x="13365" y="248"/>
                    <a:pt x="11986" y="683"/>
                  </a:cubicBezTo>
                  <a:cubicBezTo>
                    <a:pt x="10607" y="1117"/>
                    <a:pt x="10148" y="1862"/>
                    <a:pt x="8309" y="4097"/>
                  </a:cubicBezTo>
                  <a:cubicBezTo>
                    <a:pt x="6471" y="6331"/>
                    <a:pt x="3254" y="10055"/>
                    <a:pt x="1416" y="12724"/>
                  </a:cubicBezTo>
                  <a:cubicBezTo>
                    <a:pt x="-422" y="15393"/>
                    <a:pt x="-882" y="17007"/>
                    <a:pt x="2565" y="18310"/>
                  </a:cubicBezTo>
                  <a:cubicBezTo>
                    <a:pt x="6012" y="19614"/>
                    <a:pt x="13365" y="20607"/>
                    <a:pt x="20718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649608" y="7757932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8000"/>
                    <a:pt x="1234" y="14400"/>
                    <a:pt x="4834" y="10800"/>
                  </a:cubicBezTo>
                  <a:cubicBezTo>
                    <a:pt x="8434" y="7200"/>
                    <a:pt x="15017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290958" y="7630932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640"/>
                    <a:pt x="18400" y="9280"/>
                    <a:pt x="17200" y="12400"/>
                  </a:cubicBezTo>
                  <a:cubicBezTo>
                    <a:pt x="16000" y="15520"/>
                    <a:pt x="15200" y="17120"/>
                    <a:pt x="14400" y="18320"/>
                  </a:cubicBezTo>
                  <a:cubicBezTo>
                    <a:pt x="13600" y="19520"/>
                    <a:pt x="12800" y="20320"/>
                    <a:pt x="10400" y="20800"/>
                  </a:cubicBezTo>
                  <a:cubicBezTo>
                    <a:pt x="8000" y="21280"/>
                    <a:pt x="4000" y="2144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271908" y="7630675"/>
              <a:ext cx="267919" cy="2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7" fill="norm" stroke="1" extrusionOk="0">
                  <a:moveTo>
                    <a:pt x="0" y="16098"/>
                  </a:moveTo>
                  <a:cubicBezTo>
                    <a:pt x="510" y="15448"/>
                    <a:pt x="1020" y="14798"/>
                    <a:pt x="2126" y="14230"/>
                  </a:cubicBezTo>
                  <a:cubicBezTo>
                    <a:pt x="3231" y="13662"/>
                    <a:pt x="4932" y="13174"/>
                    <a:pt x="7483" y="11875"/>
                  </a:cubicBezTo>
                  <a:cubicBezTo>
                    <a:pt x="10035" y="10576"/>
                    <a:pt x="13436" y="8465"/>
                    <a:pt x="15732" y="6759"/>
                  </a:cubicBezTo>
                  <a:cubicBezTo>
                    <a:pt x="18028" y="5054"/>
                    <a:pt x="19219" y="3755"/>
                    <a:pt x="20069" y="2537"/>
                  </a:cubicBezTo>
                  <a:cubicBezTo>
                    <a:pt x="20920" y="1319"/>
                    <a:pt x="21430" y="182"/>
                    <a:pt x="21515" y="19"/>
                  </a:cubicBezTo>
                  <a:cubicBezTo>
                    <a:pt x="21600" y="-143"/>
                    <a:pt x="21260" y="669"/>
                    <a:pt x="20580" y="3592"/>
                  </a:cubicBezTo>
                  <a:cubicBezTo>
                    <a:pt x="19899" y="6516"/>
                    <a:pt x="18879" y="11550"/>
                    <a:pt x="18283" y="14880"/>
                  </a:cubicBezTo>
                  <a:cubicBezTo>
                    <a:pt x="17688" y="18209"/>
                    <a:pt x="17518" y="19833"/>
                    <a:pt x="17348" y="2145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577178" y="7872232"/>
              <a:ext cx="9944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7837" y="3086"/>
                  </a:moveTo>
                  <a:cubicBezTo>
                    <a:pt x="5633" y="3086"/>
                    <a:pt x="3429" y="3086"/>
                    <a:pt x="2106" y="4371"/>
                  </a:cubicBezTo>
                  <a:cubicBezTo>
                    <a:pt x="784" y="5657"/>
                    <a:pt x="343" y="8229"/>
                    <a:pt x="122" y="10800"/>
                  </a:cubicBezTo>
                  <a:cubicBezTo>
                    <a:pt x="-98" y="13371"/>
                    <a:pt x="-98" y="15943"/>
                    <a:pt x="784" y="18000"/>
                  </a:cubicBezTo>
                  <a:cubicBezTo>
                    <a:pt x="1665" y="20057"/>
                    <a:pt x="3429" y="21600"/>
                    <a:pt x="6735" y="21600"/>
                  </a:cubicBezTo>
                  <a:cubicBezTo>
                    <a:pt x="10041" y="21600"/>
                    <a:pt x="14890" y="20057"/>
                    <a:pt x="17755" y="17486"/>
                  </a:cubicBezTo>
                  <a:cubicBezTo>
                    <a:pt x="20620" y="14914"/>
                    <a:pt x="21502" y="11314"/>
                    <a:pt x="19959" y="8229"/>
                  </a:cubicBezTo>
                  <a:cubicBezTo>
                    <a:pt x="18416" y="5143"/>
                    <a:pt x="14449" y="2571"/>
                    <a:pt x="10482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313308" y="1242832"/>
              <a:ext cx="6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13"/>
                    <a:pt x="0" y="9225"/>
                    <a:pt x="3600" y="12825"/>
                  </a:cubicBezTo>
                  <a:cubicBezTo>
                    <a:pt x="7200" y="16425"/>
                    <a:pt x="14400" y="19012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281558" y="1270947"/>
              <a:ext cx="266701" cy="38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4721"/>
                  </a:moveTo>
                  <a:cubicBezTo>
                    <a:pt x="3771" y="12479"/>
                    <a:pt x="7543" y="10236"/>
                    <a:pt x="10200" y="8170"/>
                  </a:cubicBezTo>
                  <a:cubicBezTo>
                    <a:pt x="12857" y="6105"/>
                    <a:pt x="14400" y="4216"/>
                    <a:pt x="15429" y="2741"/>
                  </a:cubicBezTo>
                  <a:cubicBezTo>
                    <a:pt x="16457" y="1265"/>
                    <a:pt x="16971" y="203"/>
                    <a:pt x="17229" y="26"/>
                  </a:cubicBezTo>
                  <a:cubicBezTo>
                    <a:pt x="17486" y="-151"/>
                    <a:pt x="17486" y="557"/>
                    <a:pt x="17829" y="3154"/>
                  </a:cubicBezTo>
                  <a:cubicBezTo>
                    <a:pt x="18171" y="5751"/>
                    <a:pt x="18857" y="10236"/>
                    <a:pt x="19543" y="13600"/>
                  </a:cubicBezTo>
                  <a:cubicBezTo>
                    <a:pt x="20229" y="16964"/>
                    <a:pt x="20914" y="19206"/>
                    <a:pt x="21600" y="2144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640069" y="1592082"/>
              <a:ext cx="76777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289" fill="norm" stroke="1" extrusionOk="0">
                  <a:moveTo>
                    <a:pt x="7745" y="0"/>
                  </a:moveTo>
                  <a:cubicBezTo>
                    <a:pt x="5471" y="1137"/>
                    <a:pt x="3198" y="2274"/>
                    <a:pt x="1776" y="4926"/>
                  </a:cubicBezTo>
                  <a:cubicBezTo>
                    <a:pt x="355" y="7579"/>
                    <a:pt x="-213" y="11747"/>
                    <a:pt x="71" y="14779"/>
                  </a:cubicBezTo>
                  <a:cubicBezTo>
                    <a:pt x="355" y="17811"/>
                    <a:pt x="1492" y="19705"/>
                    <a:pt x="3482" y="20653"/>
                  </a:cubicBezTo>
                  <a:cubicBezTo>
                    <a:pt x="5471" y="21600"/>
                    <a:pt x="8313" y="21600"/>
                    <a:pt x="11724" y="19895"/>
                  </a:cubicBezTo>
                  <a:cubicBezTo>
                    <a:pt x="15134" y="18189"/>
                    <a:pt x="19113" y="14779"/>
                    <a:pt x="20250" y="11179"/>
                  </a:cubicBezTo>
                  <a:cubicBezTo>
                    <a:pt x="21387" y="7579"/>
                    <a:pt x="19682" y="3789"/>
                    <a:pt x="17976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068958" y="1255532"/>
              <a:ext cx="1" cy="3810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056258" y="1484132"/>
              <a:ext cx="1" cy="1905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452075" y="1249182"/>
              <a:ext cx="29634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20057" y="4296"/>
                    <a:pt x="18514" y="8592"/>
                    <a:pt x="15429" y="11993"/>
                  </a:cubicBezTo>
                  <a:cubicBezTo>
                    <a:pt x="12343" y="15394"/>
                    <a:pt x="7714" y="17901"/>
                    <a:pt x="4629" y="19452"/>
                  </a:cubicBezTo>
                  <a:cubicBezTo>
                    <a:pt x="1543" y="21003"/>
                    <a:pt x="0" y="21600"/>
                    <a:pt x="0" y="21540"/>
                  </a:cubicBezTo>
                  <a:cubicBezTo>
                    <a:pt x="0" y="21481"/>
                    <a:pt x="1543" y="20765"/>
                    <a:pt x="3086" y="2004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418208" y="1185682"/>
              <a:ext cx="254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7200" y="10800"/>
                  </a:cubicBezTo>
                  <a:cubicBezTo>
                    <a:pt x="10800" y="7200"/>
                    <a:pt x="16200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475358" y="1376182"/>
              <a:ext cx="241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840"/>
                    <a:pt x="6821" y="10080"/>
                    <a:pt x="10421" y="6480"/>
                  </a:cubicBezTo>
                  <a:cubicBezTo>
                    <a:pt x="14021" y="2880"/>
                    <a:pt x="17811" y="144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646808" y="1642882"/>
              <a:ext cx="1" cy="19050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602358" y="1594911"/>
              <a:ext cx="160263" cy="26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092" fill="norm" stroke="1" extrusionOk="0">
                  <a:moveTo>
                    <a:pt x="4985" y="4264"/>
                  </a:moveTo>
                  <a:cubicBezTo>
                    <a:pt x="5262" y="3267"/>
                    <a:pt x="5538" y="2270"/>
                    <a:pt x="6923" y="1357"/>
                  </a:cubicBezTo>
                  <a:cubicBezTo>
                    <a:pt x="8308" y="443"/>
                    <a:pt x="10800" y="-388"/>
                    <a:pt x="13569" y="194"/>
                  </a:cubicBezTo>
                  <a:cubicBezTo>
                    <a:pt x="16338" y="775"/>
                    <a:pt x="19385" y="2769"/>
                    <a:pt x="20492" y="5760"/>
                  </a:cubicBezTo>
                  <a:cubicBezTo>
                    <a:pt x="21600" y="8750"/>
                    <a:pt x="20769" y="12738"/>
                    <a:pt x="18000" y="15480"/>
                  </a:cubicBezTo>
                  <a:cubicBezTo>
                    <a:pt x="15231" y="18221"/>
                    <a:pt x="10523" y="19717"/>
                    <a:pt x="7477" y="20464"/>
                  </a:cubicBezTo>
                  <a:cubicBezTo>
                    <a:pt x="4431" y="21212"/>
                    <a:pt x="3046" y="21212"/>
                    <a:pt x="2077" y="20880"/>
                  </a:cubicBezTo>
                  <a:cubicBezTo>
                    <a:pt x="1108" y="20547"/>
                    <a:pt x="554" y="19883"/>
                    <a:pt x="0" y="1921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938908" y="1346549"/>
              <a:ext cx="203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034158" y="142063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1800"/>
                    <a:pt x="10473" y="3600"/>
                    <a:pt x="14073" y="7200"/>
                  </a:cubicBezTo>
                  <a:cubicBezTo>
                    <a:pt x="17673" y="10800"/>
                    <a:pt x="19636" y="162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027808" y="152223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408808" y="1242832"/>
              <a:ext cx="31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972"/>
                    <a:pt x="12960" y="7945"/>
                    <a:pt x="9360" y="11545"/>
                  </a:cubicBezTo>
                  <a:cubicBezTo>
                    <a:pt x="5760" y="15145"/>
                    <a:pt x="2880" y="18372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396108" y="1178769"/>
              <a:ext cx="266701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2229" y="15545"/>
                    <a:pt x="4457" y="9815"/>
                    <a:pt x="7714" y="6068"/>
                  </a:cubicBezTo>
                  <a:cubicBezTo>
                    <a:pt x="10971" y="2321"/>
                    <a:pt x="15257" y="558"/>
                    <a:pt x="17743" y="117"/>
                  </a:cubicBezTo>
                  <a:cubicBezTo>
                    <a:pt x="20229" y="-324"/>
                    <a:pt x="20914" y="558"/>
                    <a:pt x="21600" y="143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427858" y="1407932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7486"/>
                    <a:pt x="1394" y="13371"/>
                    <a:pt x="4994" y="9771"/>
                  </a:cubicBezTo>
                  <a:cubicBezTo>
                    <a:pt x="8594" y="6171"/>
                    <a:pt x="15097" y="3086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599308" y="1515882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83"/>
                    <a:pt x="10800" y="8765"/>
                    <a:pt x="14400" y="12365"/>
                  </a:cubicBezTo>
                  <a:cubicBezTo>
                    <a:pt x="18000" y="15965"/>
                    <a:pt x="19800" y="1878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612008" y="1547632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829"/>
                    <a:pt x="13200" y="5657"/>
                    <a:pt x="9600" y="9257"/>
                  </a:cubicBezTo>
                  <a:cubicBezTo>
                    <a:pt x="6000" y="12857"/>
                    <a:pt x="3000" y="1722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0608958" y="1319032"/>
              <a:ext cx="190501" cy="1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817"/>
                  </a:moveTo>
                  <a:cubicBezTo>
                    <a:pt x="240" y="1409"/>
                    <a:pt x="480" y="0"/>
                    <a:pt x="1080" y="235"/>
                  </a:cubicBezTo>
                  <a:cubicBezTo>
                    <a:pt x="1680" y="470"/>
                    <a:pt x="2640" y="2348"/>
                    <a:pt x="3720" y="5635"/>
                  </a:cubicBezTo>
                  <a:cubicBezTo>
                    <a:pt x="4800" y="8922"/>
                    <a:pt x="6000" y="13617"/>
                    <a:pt x="6960" y="16670"/>
                  </a:cubicBezTo>
                  <a:cubicBezTo>
                    <a:pt x="7920" y="19722"/>
                    <a:pt x="8640" y="21130"/>
                    <a:pt x="9600" y="21365"/>
                  </a:cubicBezTo>
                  <a:cubicBezTo>
                    <a:pt x="10560" y="21600"/>
                    <a:pt x="11760" y="20661"/>
                    <a:pt x="12960" y="17726"/>
                  </a:cubicBezTo>
                  <a:cubicBezTo>
                    <a:pt x="14160" y="14791"/>
                    <a:pt x="15360" y="9861"/>
                    <a:pt x="16200" y="6574"/>
                  </a:cubicBezTo>
                  <a:cubicBezTo>
                    <a:pt x="17040" y="3287"/>
                    <a:pt x="17520" y="1643"/>
                    <a:pt x="18360" y="822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856608" y="1313045"/>
              <a:ext cx="120651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593"/>
                  </a:moveTo>
                  <a:cubicBezTo>
                    <a:pt x="19705" y="173"/>
                    <a:pt x="17811" y="-246"/>
                    <a:pt x="15158" y="173"/>
                  </a:cubicBezTo>
                  <a:cubicBezTo>
                    <a:pt x="12505" y="593"/>
                    <a:pt x="9095" y="1851"/>
                    <a:pt x="7768" y="3634"/>
                  </a:cubicBezTo>
                  <a:cubicBezTo>
                    <a:pt x="6442" y="5416"/>
                    <a:pt x="7200" y="7723"/>
                    <a:pt x="8337" y="9296"/>
                  </a:cubicBezTo>
                  <a:cubicBezTo>
                    <a:pt x="9474" y="10869"/>
                    <a:pt x="10989" y="11707"/>
                    <a:pt x="12695" y="12861"/>
                  </a:cubicBezTo>
                  <a:cubicBezTo>
                    <a:pt x="14400" y="14014"/>
                    <a:pt x="16295" y="15482"/>
                    <a:pt x="14211" y="16950"/>
                  </a:cubicBezTo>
                  <a:cubicBezTo>
                    <a:pt x="12126" y="18418"/>
                    <a:pt x="6063" y="19886"/>
                    <a:pt x="0" y="2135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059808" y="1484132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516815" y="2277882"/>
              <a:ext cx="1569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14"/>
                    <a:pt x="3818" y="8229"/>
                    <a:pt x="1118" y="11829"/>
                  </a:cubicBezTo>
                  <a:cubicBezTo>
                    <a:pt x="-1582" y="15429"/>
                    <a:pt x="1118" y="18514"/>
                    <a:pt x="3818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469008" y="2276752"/>
              <a:ext cx="26670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2806"/>
                  </a:moveTo>
                  <a:cubicBezTo>
                    <a:pt x="1886" y="12563"/>
                    <a:pt x="3771" y="12321"/>
                    <a:pt x="6000" y="11714"/>
                  </a:cubicBezTo>
                  <a:cubicBezTo>
                    <a:pt x="8229" y="11107"/>
                    <a:pt x="10800" y="10136"/>
                    <a:pt x="13114" y="8316"/>
                  </a:cubicBezTo>
                  <a:cubicBezTo>
                    <a:pt x="15429" y="6496"/>
                    <a:pt x="17486" y="3826"/>
                    <a:pt x="18514" y="2188"/>
                  </a:cubicBezTo>
                  <a:cubicBezTo>
                    <a:pt x="19543" y="550"/>
                    <a:pt x="19543" y="-57"/>
                    <a:pt x="19714" y="4"/>
                  </a:cubicBezTo>
                  <a:cubicBezTo>
                    <a:pt x="19886" y="64"/>
                    <a:pt x="20229" y="792"/>
                    <a:pt x="20400" y="3341"/>
                  </a:cubicBezTo>
                  <a:cubicBezTo>
                    <a:pt x="20571" y="5889"/>
                    <a:pt x="20571" y="10258"/>
                    <a:pt x="20743" y="13595"/>
                  </a:cubicBezTo>
                  <a:cubicBezTo>
                    <a:pt x="20914" y="16932"/>
                    <a:pt x="21257" y="19237"/>
                    <a:pt x="21600" y="2154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856358" y="257633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027808" y="236043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065908" y="253823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491358" y="2227082"/>
              <a:ext cx="57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716"/>
                    <a:pt x="10400" y="7432"/>
                    <a:pt x="6800" y="11032"/>
                  </a:cubicBezTo>
                  <a:cubicBezTo>
                    <a:pt x="3200" y="14632"/>
                    <a:pt x="1600" y="18116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510408" y="2182632"/>
              <a:ext cx="234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5840"/>
                    <a:pt x="4670" y="10080"/>
                    <a:pt x="8270" y="6480"/>
                  </a:cubicBezTo>
                  <a:cubicBezTo>
                    <a:pt x="11870" y="2880"/>
                    <a:pt x="16735" y="144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535808" y="2379482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508"/>
                    <a:pt x="9257" y="9415"/>
                    <a:pt x="12857" y="5815"/>
                  </a:cubicBezTo>
                  <a:cubicBezTo>
                    <a:pt x="16457" y="2215"/>
                    <a:pt x="19029" y="1108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732658" y="2532589"/>
              <a:ext cx="129581" cy="24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73" fill="norm" stroke="1" extrusionOk="0">
                  <a:moveTo>
                    <a:pt x="9257" y="5385"/>
                  </a:moveTo>
                  <a:cubicBezTo>
                    <a:pt x="6857" y="9923"/>
                    <a:pt x="4457" y="14461"/>
                    <a:pt x="2914" y="17274"/>
                  </a:cubicBezTo>
                  <a:cubicBezTo>
                    <a:pt x="1371" y="20087"/>
                    <a:pt x="686" y="21176"/>
                    <a:pt x="343" y="21267"/>
                  </a:cubicBezTo>
                  <a:cubicBezTo>
                    <a:pt x="0" y="21358"/>
                    <a:pt x="0" y="20450"/>
                    <a:pt x="857" y="17183"/>
                  </a:cubicBezTo>
                  <a:cubicBezTo>
                    <a:pt x="1714" y="13916"/>
                    <a:pt x="3429" y="8289"/>
                    <a:pt x="5829" y="4931"/>
                  </a:cubicBezTo>
                  <a:cubicBezTo>
                    <a:pt x="8229" y="1573"/>
                    <a:pt x="11314" y="484"/>
                    <a:pt x="13714" y="121"/>
                  </a:cubicBezTo>
                  <a:cubicBezTo>
                    <a:pt x="16114" y="-242"/>
                    <a:pt x="17829" y="121"/>
                    <a:pt x="19200" y="2481"/>
                  </a:cubicBezTo>
                  <a:cubicBezTo>
                    <a:pt x="20571" y="4840"/>
                    <a:pt x="21600" y="9197"/>
                    <a:pt x="20571" y="12464"/>
                  </a:cubicBezTo>
                  <a:cubicBezTo>
                    <a:pt x="19543" y="15731"/>
                    <a:pt x="16457" y="17909"/>
                    <a:pt x="12686" y="19089"/>
                  </a:cubicBezTo>
                  <a:cubicBezTo>
                    <a:pt x="8914" y="20269"/>
                    <a:pt x="4457" y="20450"/>
                    <a:pt x="0" y="2063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177158" y="2373132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5600"/>
                    <a:pt x="8188" y="9600"/>
                    <a:pt x="11788" y="6000"/>
                  </a:cubicBezTo>
                  <a:cubicBezTo>
                    <a:pt x="15388" y="2400"/>
                    <a:pt x="18494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241144" y="2488138"/>
              <a:ext cx="329715" cy="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19785" fill="norm" stroke="1" extrusionOk="0">
                  <a:moveTo>
                    <a:pt x="1207" y="16673"/>
                  </a:moveTo>
                  <a:cubicBezTo>
                    <a:pt x="519" y="17810"/>
                    <a:pt x="-169" y="18947"/>
                    <a:pt x="37" y="19516"/>
                  </a:cubicBezTo>
                  <a:cubicBezTo>
                    <a:pt x="244" y="20084"/>
                    <a:pt x="1344" y="20084"/>
                    <a:pt x="4096" y="16105"/>
                  </a:cubicBezTo>
                  <a:cubicBezTo>
                    <a:pt x="6848" y="12126"/>
                    <a:pt x="11250" y="4168"/>
                    <a:pt x="14414" y="1326"/>
                  </a:cubicBezTo>
                  <a:cubicBezTo>
                    <a:pt x="17579" y="-1516"/>
                    <a:pt x="19505" y="758"/>
                    <a:pt x="21431" y="303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335908" y="2506482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304158" y="2252482"/>
              <a:ext cx="2032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34"/>
                    <a:pt x="14400" y="5468"/>
                    <a:pt x="11138" y="8203"/>
                  </a:cubicBezTo>
                  <a:cubicBezTo>
                    <a:pt x="7875" y="10937"/>
                    <a:pt x="4950" y="13671"/>
                    <a:pt x="3150" y="15904"/>
                  </a:cubicBezTo>
                  <a:cubicBezTo>
                    <a:pt x="1350" y="18137"/>
                    <a:pt x="675" y="19868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812158" y="2201682"/>
              <a:ext cx="889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994"/>
                    <a:pt x="11314" y="3988"/>
                    <a:pt x="7714" y="7034"/>
                  </a:cubicBezTo>
                  <a:cubicBezTo>
                    <a:pt x="4114" y="10080"/>
                    <a:pt x="2057" y="14178"/>
                    <a:pt x="1029" y="16782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786758" y="2176282"/>
              <a:ext cx="330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640"/>
                    <a:pt x="1662" y="13680"/>
                    <a:pt x="3669" y="10080"/>
                  </a:cubicBezTo>
                  <a:cubicBezTo>
                    <a:pt x="5677" y="6480"/>
                    <a:pt x="8862" y="3240"/>
                    <a:pt x="12046" y="1620"/>
                  </a:cubicBezTo>
                  <a:cubicBezTo>
                    <a:pt x="15231" y="0"/>
                    <a:pt x="18415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799458" y="2379482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5429"/>
                    <a:pt x="9231" y="9257"/>
                    <a:pt x="12831" y="5657"/>
                  </a:cubicBezTo>
                  <a:cubicBezTo>
                    <a:pt x="16431" y="2057"/>
                    <a:pt x="19015" y="1029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958208" y="2481082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171"/>
                    <a:pt x="11657" y="12343"/>
                    <a:pt x="15257" y="15943"/>
                  </a:cubicBezTo>
                  <a:cubicBezTo>
                    <a:pt x="18857" y="19543"/>
                    <a:pt x="20229" y="2057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907408" y="2519182"/>
              <a:ext cx="228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745"/>
                    <a:pt x="17200" y="1490"/>
                    <a:pt x="13800" y="4345"/>
                  </a:cubicBezTo>
                  <a:cubicBezTo>
                    <a:pt x="10400" y="7200"/>
                    <a:pt x="5800" y="12166"/>
                    <a:pt x="3300" y="15393"/>
                  </a:cubicBezTo>
                  <a:cubicBezTo>
                    <a:pt x="800" y="18621"/>
                    <a:pt x="400" y="2011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9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920636" y="6256339"/>
              <a:ext cx="4682769" cy="1326423"/>
            </a:xfrm>
            <a:prstGeom prst="rect">
              <a:avLst/>
            </a:prstGeom>
            <a:effectLst/>
          </p:spPr>
        </p:pic>
        <p:sp>
          <p:nvSpPr>
            <p:cNvPr id="2092" name="Line"/>
            <p:cNvSpPr/>
            <p:nvPr/>
          </p:nvSpPr>
          <p:spPr>
            <a:xfrm>
              <a:off x="3741221" y="6584888"/>
              <a:ext cx="199059" cy="44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17" fill="norm" stroke="1" extrusionOk="0">
                  <a:moveTo>
                    <a:pt x="10485" y="15037"/>
                  </a:moveTo>
                  <a:cubicBezTo>
                    <a:pt x="10485" y="14523"/>
                    <a:pt x="10485" y="14008"/>
                    <a:pt x="9923" y="13648"/>
                  </a:cubicBezTo>
                  <a:cubicBezTo>
                    <a:pt x="9360" y="13288"/>
                    <a:pt x="8235" y="13083"/>
                    <a:pt x="7110" y="13083"/>
                  </a:cubicBezTo>
                  <a:cubicBezTo>
                    <a:pt x="5985" y="13083"/>
                    <a:pt x="4860" y="13288"/>
                    <a:pt x="3510" y="14060"/>
                  </a:cubicBezTo>
                  <a:cubicBezTo>
                    <a:pt x="2160" y="14831"/>
                    <a:pt x="585" y="16168"/>
                    <a:pt x="135" y="17300"/>
                  </a:cubicBezTo>
                  <a:cubicBezTo>
                    <a:pt x="-315" y="18431"/>
                    <a:pt x="360" y="19357"/>
                    <a:pt x="2160" y="19666"/>
                  </a:cubicBezTo>
                  <a:cubicBezTo>
                    <a:pt x="3960" y="19974"/>
                    <a:pt x="6885" y="19666"/>
                    <a:pt x="9698" y="18380"/>
                  </a:cubicBezTo>
                  <a:cubicBezTo>
                    <a:pt x="12510" y="17094"/>
                    <a:pt x="15210" y="14831"/>
                    <a:pt x="17123" y="11951"/>
                  </a:cubicBezTo>
                  <a:cubicBezTo>
                    <a:pt x="19035" y="9071"/>
                    <a:pt x="20160" y="5574"/>
                    <a:pt x="20723" y="3568"/>
                  </a:cubicBezTo>
                  <a:cubicBezTo>
                    <a:pt x="21285" y="1563"/>
                    <a:pt x="21285" y="1048"/>
                    <a:pt x="20835" y="637"/>
                  </a:cubicBezTo>
                  <a:cubicBezTo>
                    <a:pt x="20385" y="226"/>
                    <a:pt x="19485" y="-83"/>
                    <a:pt x="18698" y="20"/>
                  </a:cubicBezTo>
                  <a:cubicBezTo>
                    <a:pt x="17910" y="123"/>
                    <a:pt x="17235" y="637"/>
                    <a:pt x="16110" y="2591"/>
                  </a:cubicBezTo>
                  <a:cubicBezTo>
                    <a:pt x="14985" y="4546"/>
                    <a:pt x="13410" y="7940"/>
                    <a:pt x="12623" y="10923"/>
                  </a:cubicBezTo>
                  <a:cubicBezTo>
                    <a:pt x="11835" y="13906"/>
                    <a:pt x="11835" y="16477"/>
                    <a:pt x="12398" y="18174"/>
                  </a:cubicBezTo>
                  <a:cubicBezTo>
                    <a:pt x="12960" y="19871"/>
                    <a:pt x="14085" y="20694"/>
                    <a:pt x="15210" y="2151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471112" y="7575491"/>
              <a:ext cx="241747" cy="3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1" fill="norm" stroke="1" extrusionOk="0">
                  <a:moveTo>
                    <a:pt x="11770" y="14179"/>
                  </a:moveTo>
                  <a:cubicBezTo>
                    <a:pt x="11212" y="13569"/>
                    <a:pt x="10653" y="12959"/>
                    <a:pt x="9350" y="12593"/>
                  </a:cubicBezTo>
                  <a:cubicBezTo>
                    <a:pt x="8046" y="12226"/>
                    <a:pt x="5998" y="12104"/>
                    <a:pt x="4136" y="12776"/>
                  </a:cubicBezTo>
                  <a:cubicBezTo>
                    <a:pt x="2274" y="13447"/>
                    <a:pt x="598" y="14911"/>
                    <a:pt x="133" y="16498"/>
                  </a:cubicBezTo>
                  <a:cubicBezTo>
                    <a:pt x="-333" y="18084"/>
                    <a:pt x="412" y="19793"/>
                    <a:pt x="2646" y="20403"/>
                  </a:cubicBezTo>
                  <a:cubicBezTo>
                    <a:pt x="4881" y="21013"/>
                    <a:pt x="8605" y="20525"/>
                    <a:pt x="11491" y="18572"/>
                  </a:cubicBezTo>
                  <a:cubicBezTo>
                    <a:pt x="14377" y="16620"/>
                    <a:pt x="16426" y="13203"/>
                    <a:pt x="17450" y="10335"/>
                  </a:cubicBezTo>
                  <a:cubicBezTo>
                    <a:pt x="18474" y="7467"/>
                    <a:pt x="18474" y="5148"/>
                    <a:pt x="18474" y="3623"/>
                  </a:cubicBezTo>
                  <a:cubicBezTo>
                    <a:pt x="18474" y="2098"/>
                    <a:pt x="18474" y="1365"/>
                    <a:pt x="18101" y="816"/>
                  </a:cubicBezTo>
                  <a:cubicBezTo>
                    <a:pt x="17729" y="267"/>
                    <a:pt x="16984" y="-99"/>
                    <a:pt x="16333" y="23"/>
                  </a:cubicBezTo>
                  <a:cubicBezTo>
                    <a:pt x="15681" y="145"/>
                    <a:pt x="15122" y="755"/>
                    <a:pt x="14564" y="2769"/>
                  </a:cubicBezTo>
                  <a:cubicBezTo>
                    <a:pt x="14005" y="4782"/>
                    <a:pt x="13446" y="8199"/>
                    <a:pt x="14191" y="11372"/>
                  </a:cubicBezTo>
                  <a:cubicBezTo>
                    <a:pt x="14936" y="14545"/>
                    <a:pt x="16984" y="17474"/>
                    <a:pt x="18381" y="19121"/>
                  </a:cubicBezTo>
                  <a:cubicBezTo>
                    <a:pt x="19777" y="20769"/>
                    <a:pt x="20522" y="21135"/>
                    <a:pt x="21267" y="2150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1" name="Drawing"/>
          <p:cNvGrpSpPr/>
          <p:nvPr/>
        </p:nvGrpSpPr>
        <p:grpSpPr>
          <a:xfrm>
            <a:off x="1753025" y="1216569"/>
            <a:ext cx="10985340" cy="7254331"/>
            <a:chOff x="0" y="0"/>
            <a:chExt cx="10985339" cy="7254330"/>
          </a:xfrm>
        </p:grpSpPr>
        <p:sp>
          <p:nvSpPr>
            <p:cNvPr id="2096" name="Line"/>
            <p:cNvSpPr/>
            <p:nvPr/>
          </p:nvSpPr>
          <p:spPr>
            <a:xfrm>
              <a:off x="113874" y="254513"/>
              <a:ext cx="82551" cy="5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13"/>
                  </a:moveTo>
                  <a:cubicBezTo>
                    <a:pt x="1662" y="1770"/>
                    <a:pt x="3323" y="1328"/>
                    <a:pt x="4431" y="885"/>
                  </a:cubicBezTo>
                  <a:cubicBezTo>
                    <a:pt x="5538" y="443"/>
                    <a:pt x="6092" y="0"/>
                    <a:pt x="6369" y="0"/>
                  </a:cubicBezTo>
                  <a:cubicBezTo>
                    <a:pt x="6646" y="0"/>
                    <a:pt x="6646" y="443"/>
                    <a:pt x="7754" y="2125"/>
                  </a:cubicBezTo>
                  <a:cubicBezTo>
                    <a:pt x="8862" y="3807"/>
                    <a:pt x="11077" y="6728"/>
                    <a:pt x="13015" y="9561"/>
                  </a:cubicBezTo>
                  <a:cubicBezTo>
                    <a:pt x="14954" y="12393"/>
                    <a:pt x="16615" y="15138"/>
                    <a:pt x="18000" y="17130"/>
                  </a:cubicBezTo>
                  <a:cubicBezTo>
                    <a:pt x="19385" y="19121"/>
                    <a:pt x="20492" y="2036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78974" y="474581"/>
              <a:ext cx="127001" cy="23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7205"/>
                  </a:moveTo>
                  <a:cubicBezTo>
                    <a:pt x="360" y="11184"/>
                    <a:pt x="720" y="15163"/>
                    <a:pt x="900" y="17721"/>
                  </a:cubicBezTo>
                  <a:cubicBezTo>
                    <a:pt x="1080" y="20279"/>
                    <a:pt x="1080" y="21416"/>
                    <a:pt x="1080" y="21416"/>
                  </a:cubicBezTo>
                  <a:cubicBezTo>
                    <a:pt x="1080" y="21416"/>
                    <a:pt x="1080" y="20279"/>
                    <a:pt x="1620" y="16869"/>
                  </a:cubicBezTo>
                  <a:cubicBezTo>
                    <a:pt x="2160" y="13458"/>
                    <a:pt x="3240" y="7774"/>
                    <a:pt x="4320" y="4553"/>
                  </a:cubicBezTo>
                  <a:cubicBezTo>
                    <a:pt x="5400" y="1332"/>
                    <a:pt x="6480" y="574"/>
                    <a:pt x="7920" y="195"/>
                  </a:cubicBezTo>
                  <a:cubicBezTo>
                    <a:pt x="9360" y="-184"/>
                    <a:pt x="11160" y="-184"/>
                    <a:pt x="13320" y="1805"/>
                  </a:cubicBezTo>
                  <a:cubicBezTo>
                    <a:pt x="15480" y="3795"/>
                    <a:pt x="18000" y="7774"/>
                    <a:pt x="19440" y="11279"/>
                  </a:cubicBezTo>
                  <a:cubicBezTo>
                    <a:pt x="20880" y="14784"/>
                    <a:pt x="21240" y="17816"/>
                    <a:pt x="21600" y="2084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13924" y="417081"/>
              <a:ext cx="119810" cy="49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25" fill="norm" stroke="1" extrusionOk="0">
                  <a:moveTo>
                    <a:pt x="0" y="6322"/>
                  </a:moveTo>
                  <a:cubicBezTo>
                    <a:pt x="1490" y="8917"/>
                    <a:pt x="2979" y="11513"/>
                    <a:pt x="3724" y="14665"/>
                  </a:cubicBezTo>
                  <a:cubicBezTo>
                    <a:pt x="4469" y="17817"/>
                    <a:pt x="4469" y="21525"/>
                    <a:pt x="4097" y="21525"/>
                  </a:cubicBezTo>
                  <a:cubicBezTo>
                    <a:pt x="3724" y="21525"/>
                    <a:pt x="2979" y="17817"/>
                    <a:pt x="2607" y="14340"/>
                  </a:cubicBezTo>
                  <a:cubicBezTo>
                    <a:pt x="2234" y="10864"/>
                    <a:pt x="2234" y="7619"/>
                    <a:pt x="2607" y="5441"/>
                  </a:cubicBezTo>
                  <a:cubicBezTo>
                    <a:pt x="2979" y="3262"/>
                    <a:pt x="3724" y="2150"/>
                    <a:pt x="4655" y="1408"/>
                  </a:cubicBezTo>
                  <a:cubicBezTo>
                    <a:pt x="5586" y="667"/>
                    <a:pt x="6703" y="296"/>
                    <a:pt x="8193" y="110"/>
                  </a:cubicBezTo>
                  <a:cubicBezTo>
                    <a:pt x="9683" y="-75"/>
                    <a:pt x="11545" y="-75"/>
                    <a:pt x="13593" y="481"/>
                  </a:cubicBezTo>
                  <a:cubicBezTo>
                    <a:pt x="15641" y="1037"/>
                    <a:pt x="17876" y="2150"/>
                    <a:pt x="19366" y="3448"/>
                  </a:cubicBezTo>
                  <a:cubicBezTo>
                    <a:pt x="20855" y="4746"/>
                    <a:pt x="21600" y="6229"/>
                    <a:pt x="20669" y="7480"/>
                  </a:cubicBezTo>
                  <a:cubicBezTo>
                    <a:pt x="19738" y="8732"/>
                    <a:pt x="17131" y="9752"/>
                    <a:pt x="13966" y="10401"/>
                  </a:cubicBezTo>
                  <a:cubicBezTo>
                    <a:pt x="10800" y="11049"/>
                    <a:pt x="7076" y="11328"/>
                    <a:pt x="4841" y="11374"/>
                  </a:cubicBezTo>
                  <a:cubicBezTo>
                    <a:pt x="2607" y="11420"/>
                    <a:pt x="1862" y="11235"/>
                    <a:pt x="1117" y="1104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20887" y="171200"/>
              <a:ext cx="358188" cy="46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47" fill="norm" stroke="1" extrusionOk="0">
                  <a:moveTo>
                    <a:pt x="1299" y="12860"/>
                  </a:moveTo>
                  <a:cubicBezTo>
                    <a:pt x="790" y="14306"/>
                    <a:pt x="282" y="15753"/>
                    <a:pt x="92" y="17006"/>
                  </a:cubicBezTo>
                  <a:cubicBezTo>
                    <a:pt x="-99" y="18260"/>
                    <a:pt x="28" y="19321"/>
                    <a:pt x="282" y="20044"/>
                  </a:cubicBezTo>
                  <a:cubicBezTo>
                    <a:pt x="536" y="20767"/>
                    <a:pt x="917" y="21153"/>
                    <a:pt x="1426" y="21297"/>
                  </a:cubicBezTo>
                  <a:cubicBezTo>
                    <a:pt x="1934" y="21442"/>
                    <a:pt x="2569" y="21346"/>
                    <a:pt x="3713" y="19996"/>
                  </a:cubicBezTo>
                  <a:cubicBezTo>
                    <a:pt x="4856" y="18646"/>
                    <a:pt x="6508" y="16042"/>
                    <a:pt x="7397" y="14499"/>
                  </a:cubicBezTo>
                  <a:cubicBezTo>
                    <a:pt x="8287" y="12956"/>
                    <a:pt x="8414" y="12474"/>
                    <a:pt x="8477" y="12474"/>
                  </a:cubicBezTo>
                  <a:cubicBezTo>
                    <a:pt x="8541" y="12474"/>
                    <a:pt x="8541" y="12956"/>
                    <a:pt x="8541" y="14113"/>
                  </a:cubicBezTo>
                  <a:cubicBezTo>
                    <a:pt x="8541" y="15271"/>
                    <a:pt x="8541" y="17103"/>
                    <a:pt x="8732" y="18260"/>
                  </a:cubicBezTo>
                  <a:cubicBezTo>
                    <a:pt x="8922" y="19417"/>
                    <a:pt x="9303" y="19899"/>
                    <a:pt x="9812" y="20188"/>
                  </a:cubicBezTo>
                  <a:cubicBezTo>
                    <a:pt x="10320" y="20478"/>
                    <a:pt x="10955" y="20574"/>
                    <a:pt x="11717" y="20140"/>
                  </a:cubicBezTo>
                  <a:cubicBezTo>
                    <a:pt x="12480" y="19706"/>
                    <a:pt x="13369" y="18742"/>
                    <a:pt x="14386" y="16380"/>
                  </a:cubicBezTo>
                  <a:cubicBezTo>
                    <a:pt x="15402" y="14017"/>
                    <a:pt x="16546" y="10256"/>
                    <a:pt x="17245" y="7653"/>
                  </a:cubicBezTo>
                  <a:cubicBezTo>
                    <a:pt x="17943" y="5049"/>
                    <a:pt x="18197" y="3603"/>
                    <a:pt x="18325" y="2397"/>
                  </a:cubicBezTo>
                  <a:cubicBezTo>
                    <a:pt x="18452" y="1192"/>
                    <a:pt x="18452" y="228"/>
                    <a:pt x="18388" y="35"/>
                  </a:cubicBezTo>
                  <a:cubicBezTo>
                    <a:pt x="18325" y="-158"/>
                    <a:pt x="18197" y="421"/>
                    <a:pt x="17943" y="2542"/>
                  </a:cubicBezTo>
                  <a:cubicBezTo>
                    <a:pt x="17689" y="4663"/>
                    <a:pt x="17308" y="8328"/>
                    <a:pt x="17308" y="11413"/>
                  </a:cubicBezTo>
                  <a:cubicBezTo>
                    <a:pt x="17308" y="14499"/>
                    <a:pt x="17689" y="17006"/>
                    <a:pt x="18134" y="18453"/>
                  </a:cubicBezTo>
                  <a:cubicBezTo>
                    <a:pt x="18579" y="19899"/>
                    <a:pt x="19087" y="20285"/>
                    <a:pt x="19659" y="20333"/>
                  </a:cubicBezTo>
                  <a:cubicBezTo>
                    <a:pt x="20230" y="20381"/>
                    <a:pt x="20866" y="20092"/>
                    <a:pt x="21501" y="1980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52074" y="358230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600"/>
                    <a:pt x="11859" y="9600"/>
                    <a:pt x="15459" y="6000"/>
                  </a:cubicBezTo>
                  <a:cubicBezTo>
                    <a:pt x="19059" y="2400"/>
                    <a:pt x="20329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47224" y="713830"/>
              <a:ext cx="762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0" y="19862"/>
                    <a:pt x="2640" y="18124"/>
                    <a:pt x="4530" y="15766"/>
                  </a:cubicBezTo>
                  <a:cubicBezTo>
                    <a:pt x="6420" y="13407"/>
                    <a:pt x="8880" y="10428"/>
                    <a:pt x="11250" y="8069"/>
                  </a:cubicBezTo>
                  <a:cubicBezTo>
                    <a:pt x="13620" y="5710"/>
                    <a:pt x="15900" y="3972"/>
                    <a:pt x="17610" y="2731"/>
                  </a:cubicBezTo>
                  <a:cubicBezTo>
                    <a:pt x="19320" y="1490"/>
                    <a:pt x="20460" y="745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36458" y="732880"/>
              <a:ext cx="480717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053" y="20868"/>
                  </a:moveTo>
                  <a:cubicBezTo>
                    <a:pt x="484" y="21234"/>
                    <a:pt x="-84" y="21600"/>
                    <a:pt x="11" y="21600"/>
                  </a:cubicBezTo>
                  <a:cubicBezTo>
                    <a:pt x="105" y="21600"/>
                    <a:pt x="863" y="21234"/>
                    <a:pt x="2900" y="19220"/>
                  </a:cubicBezTo>
                  <a:cubicBezTo>
                    <a:pt x="4937" y="17207"/>
                    <a:pt x="8253" y="13546"/>
                    <a:pt x="11569" y="10068"/>
                  </a:cubicBezTo>
                  <a:cubicBezTo>
                    <a:pt x="14884" y="6590"/>
                    <a:pt x="18200" y="3295"/>
                    <a:pt x="21516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352124" y="42808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358474" y="56143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304624" y="237580"/>
              <a:ext cx="31751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4320" y="2915"/>
                    <a:pt x="8640" y="5831"/>
                    <a:pt x="10800" y="9210"/>
                  </a:cubicBezTo>
                  <a:cubicBezTo>
                    <a:pt x="12960" y="12589"/>
                    <a:pt x="12960" y="16432"/>
                    <a:pt x="12960" y="18685"/>
                  </a:cubicBezTo>
                  <a:cubicBezTo>
                    <a:pt x="12960" y="20937"/>
                    <a:pt x="12960" y="21600"/>
                    <a:pt x="14400" y="21534"/>
                  </a:cubicBezTo>
                  <a:cubicBezTo>
                    <a:pt x="15840" y="21467"/>
                    <a:pt x="18720" y="20672"/>
                    <a:pt x="21600" y="1987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283681" y="153327"/>
              <a:ext cx="312535" cy="43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0" fill="norm" stroke="1" extrusionOk="0">
                  <a:moveTo>
                    <a:pt x="129" y="5691"/>
                  </a:moveTo>
                  <a:cubicBezTo>
                    <a:pt x="-15" y="4341"/>
                    <a:pt x="-159" y="2991"/>
                    <a:pt x="417" y="1953"/>
                  </a:cubicBezTo>
                  <a:cubicBezTo>
                    <a:pt x="993" y="914"/>
                    <a:pt x="2289" y="188"/>
                    <a:pt x="4377" y="32"/>
                  </a:cubicBezTo>
                  <a:cubicBezTo>
                    <a:pt x="6465" y="-124"/>
                    <a:pt x="9345" y="291"/>
                    <a:pt x="12081" y="1382"/>
                  </a:cubicBezTo>
                  <a:cubicBezTo>
                    <a:pt x="14817" y="2472"/>
                    <a:pt x="17409" y="4238"/>
                    <a:pt x="19065" y="6314"/>
                  </a:cubicBezTo>
                  <a:cubicBezTo>
                    <a:pt x="20721" y="8391"/>
                    <a:pt x="21441" y="10780"/>
                    <a:pt x="21225" y="13013"/>
                  </a:cubicBezTo>
                  <a:cubicBezTo>
                    <a:pt x="21009" y="15245"/>
                    <a:pt x="19857" y="17322"/>
                    <a:pt x="18417" y="18672"/>
                  </a:cubicBezTo>
                  <a:cubicBezTo>
                    <a:pt x="16977" y="20022"/>
                    <a:pt x="15249" y="20645"/>
                    <a:pt x="13593" y="21009"/>
                  </a:cubicBezTo>
                  <a:cubicBezTo>
                    <a:pt x="11937" y="21372"/>
                    <a:pt x="10353" y="21476"/>
                    <a:pt x="9273" y="21320"/>
                  </a:cubicBezTo>
                  <a:cubicBezTo>
                    <a:pt x="8193" y="21164"/>
                    <a:pt x="7617" y="20749"/>
                    <a:pt x="7761" y="20334"/>
                  </a:cubicBezTo>
                  <a:cubicBezTo>
                    <a:pt x="7905" y="19918"/>
                    <a:pt x="8769" y="19503"/>
                    <a:pt x="9633" y="1908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799924" y="369707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00" y="11040"/>
                    <a:pt x="7800" y="1783"/>
                    <a:pt x="11400" y="240"/>
                  </a:cubicBezTo>
                  <a:cubicBezTo>
                    <a:pt x="15000" y="-1303"/>
                    <a:pt x="18300" y="4868"/>
                    <a:pt x="21600" y="1104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825324" y="50428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800"/>
                    <a:pt x="11040" y="12000"/>
                    <a:pt x="14640" y="8400"/>
                  </a:cubicBezTo>
                  <a:cubicBezTo>
                    <a:pt x="18240" y="4800"/>
                    <a:pt x="19920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400657" y="114152"/>
              <a:ext cx="218418" cy="44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97" fill="norm" stroke="1" extrusionOk="0">
                  <a:moveTo>
                    <a:pt x="11463" y="738"/>
                  </a:moveTo>
                  <a:cubicBezTo>
                    <a:pt x="10424" y="436"/>
                    <a:pt x="9386" y="133"/>
                    <a:pt x="8140" y="32"/>
                  </a:cubicBezTo>
                  <a:cubicBezTo>
                    <a:pt x="6894" y="-69"/>
                    <a:pt x="5440" y="32"/>
                    <a:pt x="4920" y="940"/>
                  </a:cubicBezTo>
                  <a:cubicBezTo>
                    <a:pt x="4401" y="1849"/>
                    <a:pt x="4817" y="3565"/>
                    <a:pt x="5440" y="4927"/>
                  </a:cubicBezTo>
                  <a:cubicBezTo>
                    <a:pt x="6063" y="6290"/>
                    <a:pt x="6894" y="7299"/>
                    <a:pt x="6997" y="8410"/>
                  </a:cubicBezTo>
                  <a:cubicBezTo>
                    <a:pt x="7101" y="9520"/>
                    <a:pt x="6478" y="10731"/>
                    <a:pt x="5751" y="11488"/>
                  </a:cubicBezTo>
                  <a:cubicBezTo>
                    <a:pt x="5024" y="12245"/>
                    <a:pt x="4194" y="12548"/>
                    <a:pt x="3259" y="12750"/>
                  </a:cubicBezTo>
                  <a:cubicBezTo>
                    <a:pt x="2324" y="12952"/>
                    <a:pt x="1286" y="13052"/>
                    <a:pt x="663" y="12851"/>
                  </a:cubicBezTo>
                  <a:cubicBezTo>
                    <a:pt x="40" y="12649"/>
                    <a:pt x="-168" y="12144"/>
                    <a:pt x="144" y="11740"/>
                  </a:cubicBezTo>
                  <a:cubicBezTo>
                    <a:pt x="455" y="11337"/>
                    <a:pt x="1286" y="11034"/>
                    <a:pt x="2324" y="10731"/>
                  </a:cubicBezTo>
                  <a:cubicBezTo>
                    <a:pt x="3363" y="10428"/>
                    <a:pt x="4609" y="10125"/>
                    <a:pt x="6063" y="10024"/>
                  </a:cubicBezTo>
                  <a:cubicBezTo>
                    <a:pt x="7517" y="9924"/>
                    <a:pt x="9178" y="10024"/>
                    <a:pt x="10217" y="10327"/>
                  </a:cubicBezTo>
                  <a:cubicBezTo>
                    <a:pt x="11255" y="10630"/>
                    <a:pt x="11670" y="11135"/>
                    <a:pt x="11567" y="11993"/>
                  </a:cubicBezTo>
                  <a:cubicBezTo>
                    <a:pt x="11463" y="12851"/>
                    <a:pt x="10840" y="14062"/>
                    <a:pt x="9801" y="15374"/>
                  </a:cubicBezTo>
                  <a:cubicBezTo>
                    <a:pt x="8763" y="16686"/>
                    <a:pt x="7309" y="18099"/>
                    <a:pt x="6478" y="19109"/>
                  </a:cubicBezTo>
                  <a:cubicBezTo>
                    <a:pt x="5647" y="20118"/>
                    <a:pt x="5440" y="20724"/>
                    <a:pt x="5855" y="21077"/>
                  </a:cubicBezTo>
                  <a:cubicBezTo>
                    <a:pt x="6270" y="21430"/>
                    <a:pt x="7309" y="21531"/>
                    <a:pt x="9594" y="21178"/>
                  </a:cubicBezTo>
                  <a:cubicBezTo>
                    <a:pt x="11878" y="20824"/>
                    <a:pt x="15409" y="20017"/>
                    <a:pt x="17590" y="19411"/>
                  </a:cubicBezTo>
                  <a:cubicBezTo>
                    <a:pt x="19770" y="18806"/>
                    <a:pt x="20601" y="18402"/>
                    <a:pt x="21432" y="1799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720674" y="194072"/>
              <a:ext cx="196851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953"/>
                  </a:moveTo>
                  <a:cubicBezTo>
                    <a:pt x="929" y="438"/>
                    <a:pt x="1858" y="-76"/>
                    <a:pt x="2787" y="10"/>
                  </a:cubicBezTo>
                  <a:cubicBezTo>
                    <a:pt x="3716" y="95"/>
                    <a:pt x="4645" y="781"/>
                    <a:pt x="6735" y="3181"/>
                  </a:cubicBezTo>
                  <a:cubicBezTo>
                    <a:pt x="8826" y="5581"/>
                    <a:pt x="12077" y="9695"/>
                    <a:pt x="14748" y="13038"/>
                  </a:cubicBezTo>
                  <a:cubicBezTo>
                    <a:pt x="17419" y="16381"/>
                    <a:pt x="19510" y="18953"/>
                    <a:pt x="21600" y="2152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803224" y="190686"/>
              <a:ext cx="152401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4"/>
                  </a:moveTo>
                  <a:cubicBezTo>
                    <a:pt x="20100" y="22"/>
                    <a:pt x="18600" y="-120"/>
                    <a:pt x="17250" y="164"/>
                  </a:cubicBezTo>
                  <a:cubicBezTo>
                    <a:pt x="15900" y="448"/>
                    <a:pt x="14700" y="1159"/>
                    <a:pt x="11850" y="3575"/>
                  </a:cubicBezTo>
                  <a:cubicBezTo>
                    <a:pt x="9000" y="5991"/>
                    <a:pt x="4500" y="10112"/>
                    <a:pt x="2250" y="13380"/>
                  </a:cubicBezTo>
                  <a:cubicBezTo>
                    <a:pt x="0" y="16648"/>
                    <a:pt x="0" y="19064"/>
                    <a:pt x="0" y="2148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006424" y="36458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095324" y="472530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304874" y="142330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2731"/>
                    <a:pt x="4985" y="5462"/>
                    <a:pt x="7754" y="8441"/>
                  </a:cubicBezTo>
                  <a:cubicBezTo>
                    <a:pt x="10523" y="11421"/>
                    <a:pt x="13569" y="14648"/>
                    <a:pt x="15923" y="16883"/>
                  </a:cubicBezTo>
                  <a:cubicBezTo>
                    <a:pt x="18277" y="19117"/>
                    <a:pt x="19938" y="2035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331736" y="142330"/>
              <a:ext cx="20808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9291" y="1670"/>
                    <a:pt x="17347" y="3339"/>
                    <a:pt x="14755" y="5635"/>
                  </a:cubicBezTo>
                  <a:cubicBezTo>
                    <a:pt x="12163" y="7930"/>
                    <a:pt x="8923" y="10852"/>
                    <a:pt x="6223" y="13304"/>
                  </a:cubicBezTo>
                  <a:cubicBezTo>
                    <a:pt x="3523" y="15757"/>
                    <a:pt x="1363" y="17739"/>
                    <a:pt x="499" y="19043"/>
                  </a:cubicBezTo>
                  <a:cubicBezTo>
                    <a:pt x="-365" y="20348"/>
                    <a:pt x="67" y="20974"/>
                    <a:pt x="499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552524" y="379623"/>
              <a:ext cx="133351" cy="14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6052"/>
                  </a:moveTo>
                  <a:cubicBezTo>
                    <a:pt x="686" y="4531"/>
                    <a:pt x="1371" y="3009"/>
                    <a:pt x="3600" y="1793"/>
                  </a:cubicBezTo>
                  <a:cubicBezTo>
                    <a:pt x="5829" y="576"/>
                    <a:pt x="9600" y="-337"/>
                    <a:pt x="12171" y="119"/>
                  </a:cubicBezTo>
                  <a:cubicBezTo>
                    <a:pt x="14743" y="576"/>
                    <a:pt x="16114" y="2401"/>
                    <a:pt x="16286" y="4683"/>
                  </a:cubicBezTo>
                  <a:cubicBezTo>
                    <a:pt x="16457" y="6964"/>
                    <a:pt x="15429" y="9702"/>
                    <a:pt x="14057" y="11528"/>
                  </a:cubicBezTo>
                  <a:cubicBezTo>
                    <a:pt x="12686" y="13353"/>
                    <a:pt x="10971" y="14266"/>
                    <a:pt x="8743" y="15787"/>
                  </a:cubicBezTo>
                  <a:cubicBezTo>
                    <a:pt x="6514" y="17308"/>
                    <a:pt x="3771" y="19438"/>
                    <a:pt x="3771" y="20350"/>
                  </a:cubicBezTo>
                  <a:cubicBezTo>
                    <a:pt x="3771" y="21263"/>
                    <a:pt x="6514" y="20959"/>
                    <a:pt x="9943" y="20350"/>
                  </a:cubicBezTo>
                  <a:cubicBezTo>
                    <a:pt x="13371" y="19742"/>
                    <a:pt x="17486" y="18829"/>
                    <a:pt x="21600" y="1791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781487" y="510630"/>
              <a:ext cx="3138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27"/>
                    <a:pt x="3818" y="7855"/>
                    <a:pt x="1118" y="11455"/>
                  </a:cubicBezTo>
                  <a:cubicBezTo>
                    <a:pt x="-1582" y="15055"/>
                    <a:pt x="1118" y="18327"/>
                    <a:pt x="3818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003374" y="49793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358974" y="49158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568524" y="49158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835224" y="122300"/>
              <a:ext cx="254001" cy="33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672"/>
                  </a:moveTo>
                  <a:cubicBezTo>
                    <a:pt x="540" y="1136"/>
                    <a:pt x="1080" y="599"/>
                    <a:pt x="1890" y="264"/>
                  </a:cubicBezTo>
                  <a:cubicBezTo>
                    <a:pt x="2700" y="-72"/>
                    <a:pt x="3780" y="-206"/>
                    <a:pt x="4860" y="599"/>
                  </a:cubicBezTo>
                  <a:cubicBezTo>
                    <a:pt x="5940" y="1404"/>
                    <a:pt x="7020" y="3148"/>
                    <a:pt x="8730" y="6033"/>
                  </a:cubicBezTo>
                  <a:cubicBezTo>
                    <a:pt x="10440" y="8917"/>
                    <a:pt x="12780" y="12942"/>
                    <a:pt x="15030" y="15692"/>
                  </a:cubicBezTo>
                  <a:cubicBezTo>
                    <a:pt x="17280" y="18442"/>
                    <a:pt x="19440" y="19918"/>
                    <a:pt x="21600" y="2139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911424" y="78830"/>
              <a:ext cx="2222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504"/>
                    <a:pt x="15429" y="5009"/>
                    <a:pt x="12343" y="7670"/>
                  </a:cubicBezTo>
                  <a:cubicBezTo>
                    <a:pt x="9257" y="10330"/>
                    <a:pt x="6171" y="13148"/>
                    <a:pt x="4114" y="15496"/>
                  </a:cubicBezTo>
                  <a:cubicBezTo>
                    <a:pt x="2057" y="17843"/>
                    <a:pt x="1029" y="19722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214107" y="361421"/>
              <a:ext cx="142381" cy="15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641" fill="norm" stroke="1" extrusionOk="0">
                  <a:moveTo>
                    <a:pt x="3176" y="3834"/>
                  </a:moveTo>
                  <a:cubicBezTo>
                    <a:pt x="2541" y="8666"/>
                    <a:pt x="1906" y="13497"/>
                    <a:pt x="1271" y="16624"/>
                  </a:cubicBezTo>
                  <a:cubicBezTo>
                    <a:pt x="635" y="19750"/>
                    <a:pt x="0" y="21171"/>
                    <a:pt x="0" y="20460"/>
                  </a:cubicBezTo>
                  <a:cubicBezTo>
                    <a:pt x="0" y="19750"/>
                    <a:pt x="635" y="16908"/>
                    <a:pt x="2859" y="13071"/>
                  </a:cubicBezTo>
                  <a:cubicBezTo>
                    <a:pt x="5082" y="9234"/>
                    <a:pt x="8894" y="4403"/>
                    <a:pt x="11753" y="1987"/>
                  </a:cubicBezTo>
                  <a:cubicBezTo>
                    <a:pt x="14612" y="-429"/>
                    <a:pt x="16518" y="-429"/>
                    <a:pt x="18106" y="850"/>
                  </a:cubicBezTo>
                  <a:cubicBezTo>
                    <a:pt x="19694" y="2129"/>
                    <a:pt x="20965" y="4687"/>
                    <a:pt x="21282" y="8097"/>
                  </a:cubicBezTo>
                  <a:cubicBezTo>
                    <a:pt x="21600" y="11508"/>
                    <a:pt x="20965" y="15771"/>
                    <a:pt x="20329" y="2003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501974" y="-1"/>
              <a:ext cx="110271" cy="51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80" fill="norm" stroke="1" extrusionOk="0">
                  <a:moveTo>
                    <a:pt x="6113" y="374"/>
                  </a:moveTo>
                  <a:cubicBezTo>
                    <a:pt x="8558" y="109"/>
                    <a:pt x="11004" y="-155"/>
                    <a:pt x="14060" y="109"/>
                  </a:cubicBezTo>
                  <a:cubicBezTo>
                    <a:pt x="17117" y="374"/>
                    <a:pt x="20785" y="1167"/>
                    <a:pt x="21192" y="2314"/>
                  </a:cubicBezTo>
                  <a:cubicBezTo>
                    <a:pt x="21600" y="3460"/>
                    <a:pt x="18747" y="4958"/>
                    <a:pt x="15894" y="6457"/>
                  </a:cubicBezTo>
                  <a:cubicBezTo>
                    <a:pt x="13042" y="7956"/>
                    <a:pt x="10189" y="9455"/>
                    <a:pt x="10189" y="10689"/>
                  </a:cubicBezTo>
                  <a:cubicBezTo>
                    <a:pt x="10189" y="11923"/>
                    <a:pt x="13042" y="12893"/>
                    <a:pt x="15283" y="13995"/>
                  </a:cubicBezTo>
                  <a:cubicBezTo>
                    <a:pt x="17525" y="15097"/>
                    <a:pt x="19155" y="16332"/>
                    <a:pt x="19358" y="17434"/>
                  </a:cubicBezTo>
                  <a:cubicBezTo>
                    <a:pt x="19562" y="18536"/>
                    <a:pt x="18340" y="19505"/>
                    <a:pt x="15894" y="20167"/>
                  </a:cubicBezTo>
                  <a:cubicBezTo>
                    <a:pt x="13449" y="20828"/>
                    <a:pt x="9781" y="21181"/>
                    <a:pt x="6928" y="21313"/>
                  </a:cubicBezTo>
                  <a:cubicBezTo>
                    <a:pt x="4075" y="21445"/>
                    <a:pt x="2038" y="21357"/>
                    <a:pt x="0" y="2126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787281" y="415380"/>
              <a:ext cx="1569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78"/>
                    <a:pt x="-1582" y="10957"/>
                    <a:pt x="1118" y="14557"/>
                  </a:cubicBezTo>
                  <a:cubicBezTo>
                    <a:pt x="3818" y="18157"/>
                    <a:pt x="11918" y="19878"/>
                    <a:pt x="20018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893576" y="636409"/>
              <a:ext cx="64286" cy="6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851" fill="norm" stroke="1" extrusionOk="0">
                  <a:moveTo>
                    <a:pt x="3507" y="11215"/>
                  </a:moveTo>
                  <a:cubicBezTo>
                    <a:pt x="1482" y="14095"/>
                    <a:pt x="-543" y="16975"/>
                    <a:pt x="132" y="18775"/>
                  </a:cubicBezTo>
                  <a:cubicBezTo>
                    <a:pt x="807" y="20575"/>
                    <a:pt x="4182" y="21295"/>
                    <a:pt x="7894" y="20575"/>
                  </a:cubicBezTo>
                  <a:cubicBezTo>
                    <a:pt x="11607" y="19855"/>
                    <a:pt x="15657" y="17695"/>
                    <a:pt x="18020" y="14815"/>
                  </a:cubicBezTo>
                  <a:cubicBezTo>
                    <a:pt x="20382" y="11935"/>
                    <a:pt x="21057" y="8335"/>
                    <a:pt x="20045" y="5455"/>
                  </a:cubicBezTo>
                  <a:cubicBezTo>
                    <a:pt x="19032" y="2575"/>
                    <a:pt x="16332" y="415"/>
                    <a:pt x="13294" y="55"/>
                  </a:cubicBezTo>
                  <a:cubicBezTo>
                    <a:pt x="10257" y="-305"/>
                    <a:pt x="6882" y="1135"/>
                    <a:pt x="4857" y="3295"/>
                  </a:cubicBezTo>
                  <a:cubicBezTo>
                    <a:pt x="2832" y="5455"/>
                    <a:pt x="2157" y="8335"/>
                    <a:pt x="1482" y="1121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802974" y="1355324"/>
              <a:ext cx="260351" cy="23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5194"/>
                  </a:moveTo>
                  <a:cubicBezTo>
                    <a:pt x="0" y="4230"/>
                    <a:pt x="0" y="3265"/>
                    <a:pt x="1054" y="2301"/>
                  </a:cubicBezTo>
                  <a:cubicBezTo>
                    <a:pt x="2107" y="1337"/>
                    <a:pt x="4215" y="373"/>
                    <a:pt x="6322" y="83"/>
                  </a:cubicBezTo>
                  <a:cubicBezTo>
                    <a:pt x="8429" y="-206"/>
                    <a:pt x="10537" y="180"/>
                    <a:pt x="11502" y="2494"/>
                  </a:cubicBezTo>
                  <a:cubicBezTo>
                    <a:pt x="12468" y="4808"/>
                    <a:pt x="12293" y="9051"/>
                    <a:pt x="11590" y="11848"/>
                  </a:cubicBezTo>
                  <a:cubicBezTo>
                    <a:pt x="10888" y="14644"/>
                    <a:pt x="9659" y="15994"/>
                    <a:pt x="8693" y="17344"/>
                  </a:cubicBezTo>
                  <a:cubicBezTo>
                    <a:pt x="7727" y="18694"/>
                    <a:pt x="7024" y="20044"/>
                    <a:pt x="7200" y="20719"/>
                  </a:cubicBezTo>
                  <a:cubicBezTo>
                    <a:pt x="7376" y="21394"/>
                    <a:pt x="8429" y="21394"/>
                    <a:pt x="10976" y="20912"/>
                  </a:cubicBezTo>
                  <a:cubicBezTo>
                    <a:pt x="13522" y="20430"/>
                    <a:pt x="17561" y="19465"/>
                    <a:pt x="21600" y="1850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128107" y="1494880"/>
              <a:ext cx="83713" cy="6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53" fill="norm" stroke="1" extrusionOk="0">
                  <a:moveTo>
                    <a:pt x="13905" y="0"/>
                  </a:moveTo>
                  <a:cubicBezTo>
                    <a:pt x="11271" y="0"/>
                    <a:pt x="8637" y="0"/>
                    <a:pt x="6266" y="1080"/>
                  </a:cubicBezTo>
                  <a:cubicBezTo>
                    <a:pt x="3896" y="2160"/>
                    <a:pt x="1788" y="4320"/>
                    <a:pt x="735" y="7200"/>
                  </a:cubicBezTo>
                  <a:cubicBezTo>
                    <a:pt x="-319" y="10080"/>
                    <a:pt x="-319" y="13680"/>
                    <a:pt x="1261" y="16200"/>
                  </a:cubicBezTo>
                  <a:cubicBezTo>
                    <a:pt x="2842" y="18720"/>
                    <a:pt x="6003" y="20160"/>
                    <a:pt x="8901" y="20880"/>
                  </a:cubicBezTo>
                  <a:cubicBezTo>
                    <a:pt x="11798" y="21600"/>
                    <a:pt x="14432" y="21600"/>
                    <a:pt x="16803" y="20160"/>
                  </a:cubicBezTo>
                  <a:cubicBezTo>
                    <a:pt x="19174" y="18720"/>
                    <a:pt x="21281" y="15840"/>
                    <a:pt x="20754" y="12600"/>
                  </a:cubicBezTo>
                  <a:cubicBezTo>
                    <a:pt x="20227" y="9360"/>
                    <a:pt x="17066" y="5760"/>
                    <a:pt x="13905" y="216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803839" y="1122053"/>
              <a:ext cx="217437" cy="48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62" fill="norm" stroke="1" extrusionOk="0">
                  <a:moveTo>
                    <a:pt x="18309" y="2979"/>
                  </a:moveTo>
                  <a:cubicBezTo>
                    <a:pt x="18516" y="2516"/>
                    <a:pt x="18724" y="2052"/>
                    <a:pt x="18932" y="1542"/>
                  </a:cubicBezTo>
                  <a:cubicBezTo>
                    <a:pt x="19139" y="1032"/>
                    <a:pt x="19347" y="476"/>
                    <a:pt x="18932" y="198"/>
                  </a:cubicBezTo>
                  <a:cubicBezTo>
                    <a:pt x="18516" y="-80"/>
                    <a:pt x="17478" y="-80"/>
                    <a:pt x="16128" y="291"/>
                  </a:cubicBezTo>
                  <a:cubicBezTo>
                    <a:pt x="14778" y="662"/>
                    <a:pt x="13116" y="1403"/>
                    <a:pt x="10832" y="2933"/>
                  </a:cubicBezTo>
                  <a:cubicBezTo>
                    <a:pt x="8547" y="4462"/>
                    <a:pt x="5639" y="6780"/>
                    <a:pt x="3562" y="9376"/>
                  </a:cubicBezTo>
                  <a:cubicBezTo>
                    <a:pt x="1486" y="11972"/>
                    <a:pt x="239" y="14845"/>
                    <a:pt x="32" y="16792"/>
                  </a:cubicBezTo>
                  <a:cubicBezTo>
                    <a:pt x="-176" y="18739"/>
                    <a:pt x="655" y="19759"/>
                    <a:pt x="2420" y="20454"/>
                  </a:cubicBezTo>
                  <a:cubicBezTo>
                    <a:pt x="4186" y="21149"/>
                    <a:pt x="6886" y="21520"/>
                    <a:pt x="9793" y="21056"/>
                  </a:cubicBezTo>
                  <a:cubicBezTo>
                    <a:pt x="12701" y="20593"/>
                    <a:pt x="15816" y="19295"/>
                    <a:pt x="17582" y="18183"/>
                  </a:cubicBezTo>
                  <a:cubicBezTo>
                    <a:pt x="19347" y="17070"/>
                    <a:pt x="19762" y="16143"/>
                    <a:pt x="20178" y="15448"/>
                  </a:cubicBezTo>
                  <a:cubicBezTo>
                    <a:pt x="20593" y="14753"/>
                    <a:pt x="21009" y="14289"/>
                    <a:pt x="21216" y="13826"/>
                  </a:cubicBezTo>
                  <a:cubicBezTo>
                    <a:pt x="21424" y="13362"/>
                    <a:pt x="21424" y="12899"/>
                    <a:pt x="20697" y="12667"/>
                  </a:cubicBezTo>
                  <a:cubicBezTo>
                    <a:pt x="19970" y="12435"/>
                    <a:pt x="18516" y="12435"/>
                    <a:pt x="16855" y="12806"/>
                  </a:cubicBezTo>
                  <a:cubicBezTo>
                    <a:pt x="15193" y="13177"/>
                    <a:pt x="13324" y="13918"/>
                    <a:pt x="11455" y="1466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129585" y="1386930"/>
              <a:ext cx="203740" cy="15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96" fill="norm" stroke="1" extrusionOk="0">
                  <a:moveTo>
                    <a:pt x="2061" y="0"/>
                  </a:moveTo>
                  <a:cubicBezTo>
                    <a:pt x="1170" y="5610"/>
                    <a:pt x="279" y="11221"/>
                    <a:pt x="57" y="14727"/>
                  </a:cubicBezTo>
                  <a:cubicBezTo>
                    <a:pt x="-166" y="18234"/>
                    <a:pt x="279" y="19636"/>
                    <a:pt x="1170" y="20478"/>
                  </a:cubicBezTo>
                  <a:cubicBezTo>
                    <a:pt x="2061" y="21319"/>
                    <a:pt x="3397" y="21600"/>
                    <a:pt x="5512" y="19356"/>
                  </a:cubicBezTo>
                  <a:cubicBezTo>
                    <a:pt x="7628" y="17112"/>
                    <a:pt x="10523" y="12343"/>
                    <a:pt x="12081" y="9117"/>
                  </a:cubicBezTo>
                  <a:cubicBezTo>
                    <a:pt x="13640" y="5891"/>
                    <a:pt x="13863" y="4208"/>
                    <a:pt x="13974" y="4208"/>
                  </a:cubicBezTo>
                  <a:cubicBezTo>
                    <a:pt x="14086" y="4208"/>
                    <a:pt x="14086" y="5891"/>
                    <a:pt x="14308" y="8135"/>
                  </a:cubicBezTo>
                  <a:cubicBezTo>
                    <a:pt x="14531" y="10379"/>
                    <a:pt x="14976" y="13184"/>
                    <a:pt x="15644" y="15008"/>
                  </a:cubicBezTo>
                  <a:cubicBezTo>
                    <a:pt x="16312" y="16831"/>
                    <a:pt x="17203" y="17673"/>
                    <a:pt x="18205" y="17813"/>
                  </a:cubicBezTo>
                  <a:cubicBezTo>
                    <a:pt x="19207" y="17953"/>
                    <a:pt x="20321" y="17392"/>
                    <a:pt x="21434" y="1683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396280" y="1323157"/>
              <a:ext cx="474331" cy="20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6" fill="norm" stroke="1" extrusionOk="0">
                  <a:moveTo>
                    <a:pt x="310" y="9381"/>
                  </a:moveTo>
                  <a:cubicBezTo>
                    <a:pt x="1452" y="8268"/>
                    <a:pt x="2593" y="7154"/>
                    <a:pt x="3260" y="6041"/>
                  </a:cubicBezTo>
                  <a:cubicBezTo>
                    <a:pt x="3926" y="4928"/>
                    <a:pt x="4116" y="3814"/>
                    <a:pt x="3973" y="3258"/>
                  </a:cubicBezTo>
                  <a:cubicBezTo>
                    <a:pt x="3830" y="2701"/>
                    <a:pt x="3355" y="2701"/>
                    <a:pt x="2736" y="3592"/>
                  </a:cubicBezTo>
                  <a:cubicBezTo>
                    <a:pt x="2118" y="4482"/>
                    <a:pt x="1356" y="6264"/>
                    <a:pt x="786" y="8602"/>
                  </a:cubicBezTo>
                  <a:cubicBezTo>
                    <a:pt x="215" y="10940"/>
                    <a:pt x="-166" y="13835"/>
                    <a:pt x="72" y="15950"/>
                  </a:cubicBezTo>
                  <a:cubicBezTo>
                    <a:pt x="310" y="18066"/>
                    <a:pt x="1166" y="19402"/>
                    <a:pt x="2070" y="20070"/>
                  </a:cubicBezTo>
                  <a:cubicBezTo>
                    <a:pt x="2974" y="20738"/>
                    <a:pt x="3926" y="20738"/>
                    <a:pt x="5115" y="19625"/>
                  </a:cubicBezTo>
                  <a:cubicBezTo>
                    <a:pt x="6304" y="18511"/>
                    <a:pt x="7732" y="16284"/>
                    <a:pt x="8921" y="13390"/>
                  </a:cubicBezTo>
                  <a:cubicBezTo>
                    <a:pt x="10111" y="10495"/>
                    <a:pt x="11062" y="6932"/>
                    <a:pt x="11538" y="4371"/>
                  </a:cubicBezTo>
                  <a:cubicBezTo>
                    <a:pt x="12014" y="1810"/>
                    <a:pt x="12014" y="251"/>
                    <a:pt x="11966" y="29"/>
                  </a:cubicBezTo>
                  <a:cubicBezTo>
                    <a:pt x="11919" y="-194"/>
                    <a:pt x="11823" y="919"/>
                    <a:pt x="11919" y="1921"/>
                  </a:cubicBezTo>
                  <a:cubicBezTo>
                    <a:pt x="12014" y="2924"/>
                    <a:pt x="12299" y="3814"/>
                    <a:pt x="12632" y="5930"/>
                  </a:cubicBezTo>
                  <a:cubicBezTo>
                    <a:pt x="12965" y="8045"/>
                    <a:pt x="13346" y="11385"/>
                    <a:pt x="13489" y="13724"/>
                  </a:cubicBezTo>
                  <a:cubicBezTo>
                    <a:pt x="13631" y="16062"/>
                    <a:pt x="13536" y="17398"/>
                    <a:pt x="13251" y="18177"/>
                  </a:cubicBezTo>
                  <a:cubicBezTo>
                    <a:pt x="12965" y="18957"/>
                    <a:pt x="12490" y="19179"/>
                    <a:pt x="12347" y="18622"/>
                  </a:cubicBezTo>
                  <a:cubicBezTo>
                    <a:pt x="12204" y="18066"/>
                    <a:pt x="12394" y="16730"/>
                    <a:pt x="12918" y="15282"/>
                  </a:cubicBezTo>
                  <a:cubicBezTo>
                    <a:pt x="13441" y="13835"/>
                    <a:pt x="14297" y="12276"/>
                    <a:pt x="15439" y="10272"/>
                  </a:cubicBezTo>
                  <a:cubicBezTo>
                    <a:pt x="16581" y="8268"/>
                    <a:pt x="18008" y="5818"/>
                    <a:pt x="18912" y="4260"/>
                  </a:cubicBezTo>
                  <a:cubicBezTo>
                    <a:pt x="19816" y="2701"/>
                    <a:pt x="20197" y="2033"/>
                    <a:pt x="20197" y="1365"/>
                  </a:cubicBezTo>
                  <a:cubicBezTo>
                    <a:pt x="20197" y="697"/>
                    <a:pt x="19816" y="29"/>
                    <a:pt x="19388" y="29"/>
                  </a:cubicBezTo>
                  <a:cubicBezTo>
                    <a:pt x="18960" y="29"/>
                    <a:pt x="18484" y="697"/>
                    <a:pt x="18199" y="1587"/>
                  </a:cubicBezTo>
                  <a:cubicBezTo>
                    <a:pt x="17913" y="2478"/>
                    <a:pt x="17818" y="3592"/>
                    <a:pt x="18056" y="5150"/>
                  </a:cubicBezTo>
                  <a:cubicBezTo>
                    <a:pt x="18294" y="6709"/>
                    <a:pt x="18865" y="8713"/>
                    <a:pt x="19483" y="10606"/>
                  </a:cubicBezTo>
                  <a:cubicBezTo>
                    <a:pt x="20102" y="12499"/>
                    <a:pt x="20768" y="14280"/>
                    <a:pt x="21101" y="15728"/>
                  </a:cubicBezTo>
                  <a:cubicBezTo>
                    <a:pt x="21434" y="17175"/>
                    <a:pt x="21434" y="18288"/>
                    <a:pt x="20815" y="19179"/>
                  </a:cubicBezTo>
                  <a:cubicBezTo>
                    <a:pt x="20197" y="20070"/>
                    <a:pt x="18960" y="20738"/>
                    <a:pt x="17723" y="2140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503375" y="1034686"/>
              <a:ext cx="258700" cy="44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42" fill="norm" stroke="1" extrusionOk="0">
                  <a:moveTo>
                    <a:pt x="14087" y="16191"/>
                  </a:moveTo>
                  <a:cubicBezTo>
                    <a:pt x="12683" y="14879"/>
                    <a:pt x="11278" y="13567"/>
                    <a:pt x="9609" y="13062"/>
                  </a:cubicBezTo>
                  <a:cubicBezTo>
                    <a:pt x="7941" y="12558"/>
                    <a:pt x="6009" y="12861"/>
                    <a:pt x="4341" y="13971"/>
                  </a:cubicBezTo>
                  <a:cubicBezTo>
                    <a:pt x="2673" y="15081"/>
                    <a:pt x="1268" y="16999"/>
                    <a:pt x="565" y="18311"/>
                  </a:cubicBezTo>
                  <a:cubicBezTo>
                    <a:pt x="-137" y="19623"/>
                    <a:pt x="-137" y="20330"/>
                    <a:pt x="302" y="20784"/>
                  </a:cubicBezTo>
                  <a:cubicBezTo>
                    <a:pt x="741" y="21238"/>
                    <a:pt x="1619" y="21440"/>
                    <a:pt x="3639" y="20986"/>
                  </a:cubicBezTo>
                  <a:cubicBezTo>
                    <a:pt x="5658" y="20532"/>
                    <a:pt x="8819" y="19421"/>
                    <a:pt x="11453" y="17554"/>
                  </a:cubicBezTo>
                  <a:cubicBezTo>
                    <a:pt x="14087" y="15687"/>
                    <a:pt x="16195" y="13062"/>
                    <a:pt x="17775" y="10337"/>
                  </a:cubicBezTo>
                  <a:cubicBezTo>
                    <a:pt x="19356" y="7612"/>
                    <a:pt x="20409" y="4786"/>
                    <a:pt x="20936" y="3120"/>
                  </a:cubicBezTo>
                  <a:cubicBezTo>
                    <a:pt x="21463" y="1455"/>
                    <a:pt x="21463" y="950"/>
                    <a:pt x="21112" y="547"/>
                  </a:cubicBezTo>
                  <a:cubicBezTo>
                    <a:pt x="20761" y="143"/>
                    <a:pt x="20058" y="-160"/>
                    <a:pt x="19443" y="92"/>
                  </a:cubicBezTo>
                  <a:cubicBezTo>
                    <a:pt x="18829" y="345"/>
                    <a:pt x="18302" y="1152"/>
                    <a:pt x="17775" y="3474"/>
                  </a:cubicBezTo>
                  <a:cubicBezTo>
                    <a:pt x="17248" y="5795"/>
                    <a:pt x="16722" y="9631"/>
                    <a:pt x="16634" y="12558"/>
                  </a:cubicBezTo>
                  <a:cubicBezTo>
                    <a:pt x="16546" y="15485"/>
                    <a:pt x="16897" y="17504"/>
                    <a:pt x="17336" y="18816"/>
                  </a:cubicBezTo>
                  <a:cubicBezTo>
                    <a:pt x="17775" y="20128"/>
                    <a:pt x="18302" y="20733"/>
                    <a:pt x="19004" y="20986"/>
                  </a:cubicBezTo>
                  <a:cubicBezTo>
                    <a:pt x="19707" y="21238"/>
                    <a:pt x="20585" y="21137"/>
                    <a:pt x="21463" y="2103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831924" y="1342480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857324" y="1209130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964666" y="1228130"/>
              <a:ext cx="89509" cy="18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130" fill="norm" stroke="1" extrusionOk="0">
                  <a:moveTo>
                    <a:pt x="20759" y="726"/>
                  </a:moveTo>
                  <a:cubicBezTo>
                    <a:pt x="18304" y="246"/>
                    <a:pt x="15850" y="-234"/>
                    <a:pt x="12414" y="126"/>
                  </a:cubicBezTo>
                  <a:cubicBezTo>
                    <a:pt x="8977" y="486"/>
                    <a:pt x="4559" y="1686"/>
                    <a:pt x="2104" y="2886"/>
                  </a:cubicBezTo>
                  <a:cubicBezTo>
                    <a:pt x="-350" y="4086"/>
                    <a:pt x="-841" y="5286"/>
                    <a:pt x="1614" y="7566"/>
                  </a:cubicBezTo>
                  <a:cubicBezTo>
                    <a:pt x="4068" y="9846"/>
                    <a:pt x="9468" y="13206"/>
                    <a:pt x="12904" y="15606"/>
                  </a:cubicBezTo>
                  <a:cubicBezTo>
                    <a:pt x="16341" y="18006"/>
                    <a:pt x="17814" y="19446"/>
                    <a:pt x="17077" y="20286"/>
                  </a:cubicBezTo>
                  <a:cubicBezTo>
                    <a:pt x="16341" y="21126"/>
                    <a:pt x="13395" y="21366"/>
                    <a:pt x="11432" y="20886"/>
                  </a:cubicBezTo>
                  <a:cubicBezTo>
                    <a:pt x="9468" y="20406"/>
                    <a:pt x="8486" y="19206"/>
                    <a:pt x="8241" y="17166"/>
                  </a:cubicBezTo>
                  <a:cubicBezTo>
                    <a:pt x="7995" y="15126"/>
                    <a:pt x="8486" y="12246"/>
                    <a:pt x="8977" y="936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162116" y="1012280"/>
              <a:ext cx="190509" cy="40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0" fill="norm" stroke="1" extrusionOk="0">
                  <a:moveTo>
                    <a:pt x="9971" y="0"/>
                  </a:moveTo>
                  <a:cubicBezTo>
                    <a:pt x="8546" y="2784"/>
                    <a:pt x="7122" y="5567"/>
                    <a:pt x="5935" y="8518"/>
                  </a:cubicBezTo>
                  <a:cubicBezTo>
                    <a:pt x="4749" y="11468"/>
                    <a:pt x="3799" y="14586"/>
                    <a:pt x="3324" y="16478"/>
                  </a:cubicBezTo>
                  <a:cubicBezTo>
                    <a:pt x="2850" y="18371"/>
                    <a:pt x="2850" y="19039"/>
                    <a:pt x="2850" y="19652"/>
                  </a:cubicBezTo>
                  <a:cubicBezTo>
                    <a:pt x="2850" y="20264"/>
                    <a:pt x="2850" y="20821"/>
                    <a:pt x="3562" y="21155"/>
                  </a:cubicBezTo>
                  <a:cubicBezTo>
                    <a:pt x="4274" y="21489"/>
                    <a:pt x="5698" y="21600"/>
                    <a:pt x="6885" y="21489"/>
                  </a:cubicBezTo>
                  <a:cubicBezTo>
                    <a:pt x="8072" y="21377"/>
                    <a:pt x="9021" y="21043"/>
                    <a:pt x="9615" y="20264"/>
                  </a:cubicBezTo>
                  <a:cubicBezTo>
                    <a:pt x="10208" y="19485"/>
                    <a:pt x="10445" y="18260"/>
                    <a:pt x="9496" y="17091"/>
                  </a:cubicBezTo>
                  <a:cubicBezTo>
                    <a:pt x="8546" y="15922"/>
                    <a:pt x="6410" y="14808"/>
                    <a:pt x="4749" y="13973"/>
                  </a:cubicBezTo>
                  <a:cubicBezTo>
                    <a:pt x="3087" y="13138"/>
                    <a:pt x="1900" y="12581"/>
                    <a:pt x="1069" y="12025"/>
                  </a:cubicBezTo>
                  <a:cubicBezTo>
                    <a:pt x="239" y="11468"/>
                    <a:pt x="-236" y="10911"/>
                    <a:pt x="120" y="10633"/>
                  </a:cubicBezTo>
                  <a:cubicBezTo>
                    <a:pt x="476" y="10355"/>
                    <a:pt x="1663" y="10355"/>
                    <a:pt x="4511" y="11023"/>
                  </a:cubicBezTo>
                  <a:cubicBezTo>
                    <a:pt x="7360" y="11691"/>
                    <a:pt x="11869" y="13027"/>
                    <a:pt x="14718" y="14307"/>
                  </a:cubicBezTo>
                  <a:cubicBezTo>
                    <a:pt x="17566" y="15588"/>
                    <a:pt x="18753" y="16812"/>
                    <a:pt x="19109" y="17703"/>
                  </a:cubicBezTo>
                  <a:cubicBezTo>
                    <a:pt x="19465" y="18594"/>
                    <a:pt x="18990" y="19151"/>
                    <a:pt x="18160" y="19429"/>
                  </a:cubicBezTo>
                  <a:cubicBezTo>
                    <a:pt x="17329" y="19707"/>
                    <a:pt x="16142" y="19707"/>
                    <a:pt x="15311" y="19429"/>
                  </a:cubicBezTo>
                  <a:cubicBezTo>
                    <a:pt x="14480" y="19151"/>
                    <a:pt x="14006" y="18594"/>
                    <a:pt x="15074" y="17146"/>
                  </a:cubicBezTo>
                  <a:cubicBezTo>
                    <a:pt x="16142" y="15699"/>
                    <a:pt x="18753" y="13361"/>
                    <a:pt x="21364" y="1102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460574" y="1215480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473274" y="1069430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634955" y="986880"/>
              <a:ext cx="141899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8" fill="norm" stroke="1" extrusionOk="0">
                  <a:moveTo>
                    <a:pt x="5278" y="0"/>
                  </a:moveTo>
                  <a:cubicBezTo>
                    <a:pt x="4960" y="3358"/>
                    <a:pt x="4643" y="6715"/>
                    <a:pt x="4007" y="10073"/>
                  </a:cubicBezTo>
                  <a:cubicBezTo>
                    <a:pt x="3372" y="13430"/>
                    <a:pt x="2419" y="16788"/>
                    <a:pt x="1625" y="18802"/>
                  </a:cubicBezTo>
                  <a:cubicBezTo>
                    <a:pt x="831" y="20817"/>
                    <a:pt x="196" y="21488"/>
                    <a:pt x="37" y="21544"/>
                  </a:cubicBezTo>
                  <a:cubicBezTo>
                    <a:pt x="-122" y="21600"/>
                    <a:pt x="196" y="21040"/>
                    <a:pt x="1784" y="19865"/>
                  </a:cubicBezTo>
                  <a:cubicBezTo>
                    <a:pt x="3372" y="18690"/>
                    <a:pt x="6231" y="16899"/>
                    <a:pt x="8454" y="15668"/>
                  </a:cubicBezTo>
                  <a:cubicBezTo>
                    <a:pt x="10678" y="14437"/>
                    <a:pt x="12266" y="13766"/>
                    <a:pt x="13854" y="13374"/>
                  </a:cubicBezTo>
                  <a:cubicBezTo>
                    <a:pt x="15443" y="12982"/>
                    <a:pt x="17031" y="12870"/>
                    <a:pt x="18302" y="13094"/>
                  </a:cubicBezTo>
                  <a:cubicBezTo>
                    <a:pt x="19572" y="13318"/>
                    <a:pt x="20525" y="13878"/>
                    <a:pt x="21002" y="14717"/>
                  </a:cubicBezTo>
                  <a:cubicBezTo>
                    <a:pt x="21478" y="15556"/>
                    <a:pt x="21478" y="16676"/>
                    <a:pt x="20207" y="17683"/>
                  </a:cubicBezTo>
                  <a:cubicBezTo>
                    <a:pt x="18937" y="18690"/>
                    <a:pt x="16396" y="19585"/>
                    <a:pt x="13537" y="20033"/>
                  </a:cubicBezTo>
                  <a:cubicBezTo>
                    <a:pt x="10678" y="20481"/>
                    <a:pt x="7502" y="20481"/>
                    <a:pt x="5119" y="20369"/>
                  </a:cubicBezTo>
                  <a:cubicBezTo>
                    <a:pt x="2737" y="20257"/>
                    <a:pt x="1149" y="20033"/>
                    <a:pt x="990" y="19753"/>
                  </a:cubicBezTo>
                  <a:cubicBezTo>
                    <a:pt x="831" y="19474"/>
                    <a:pt x="2102" y="19138"/>
                    <a:pt x="3372" y="18802"/>
                  </a:cubicBezTo>
                  <a:cubicBezTo>
                    <a:pt x="4643" y="18466"/>
                    <a:pt x="5913" y="18131"/>
                    <a:pt x="7184" y="1779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836232" y="846051"/>
              <a:ext cx="385285" cy="52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6" fill="norm" stroke="1" extrusionOk="0">
                  <a:moveTo>
                    <a:pt x="1006" y="15462"/>
                  </a:moveTo>
                  <a:cubicBezTo>
                    <a:pt x="652" y="16943"/>
                    <a:pt x="298" y="18424"/>
                    <a:pt x="121" y="19382"/>
                  </a:cubicBezTo>
                  <a:cubicBezTo>
                    <a:pt x="-56" y="20340"/>
                    <a:pt x="-56" y="20775"/>
                    <a:pt x="239" y="21080"/>
                  </a:cubicBezTo>
                  <a:cubicBezTo>
                    <a:pt x="534" y="21385"/>
                    <a:pt x="1124" y="21559"/>
                    <a:pt x="1833" y="21298"/>
                  </a:cubicBezTo>
                  <a:cubicBezTo>
                    <a:pt x="2541" y="21036"/>
                    <a:pt x="3367" y="20340"/>
                    <a:pt x="3898" y="19774"/>
                  </a:cubicBezTo>
                  <a:cubicBezTo>
                    <a:pt x="4429" y="19207"/>
                    <a:pt x="4665" y="18772"/>
                    <a:pt x="4960" y="18336"/>
                  </a:cubicBezTo>
                  <a:cubicBezTo>
                    <a:pt x="5255" y="17901"/>
                    <a:pt x="5610" y="17465"/>
                    <a:pt x="5787" y="17553"/>
                  </a:cubicBezTo>
                  <a:cubicBezTo>
                    <a:pt x="5964" y="17640"/>
                    <a:pt x="5964" y="18249"/>
                    <a:pt x="6200" y="18685"/>
                  </a:cubicBezTo>
                  <a:cubicBezTo>
                    <a:pt x="6436" y="19120"/>
                    <a:pt x="6908" y="19382"/>
                    <a:pt x="7439" y="19469"/>
                  </a:cubicBezTo>
                  <a:cubicBezTo>
                    <a:pt x="7970" y="19556"/>
                    <a:pt x="8560" y="19469"/>
                    <a:pt x="9800" y="18641"/>
                  </a:cubicBezTo>
                  <a:cubicBezTo>
                    <a:pt x="11039" y="17814"/>
                    <a:pt x="12928" y="16246"/>
                    <a:pt x="14757" y="13982"/>
                  </a:cubicBezTo>
                  <a:cubicBezTo>
                    <a:pt x="16587" y="11717"/>
                    <a:pt x="18357" y="8756"/>
                    <a:pt x="19478" y="6491"/>
                  </a:cubicBezTo>
                  <a:cubicBezTo>
                    <a:pt x="20600" y="4227"/>
                    <a:pt x="21072" y="2659"/>
                    <a:pt x="21308" y="1614"/>
                  </a:cubicBezTo>
                  <a:cubicBezTo>
                    <a:pt x="21544" y="569"/>
                    <a:pt x="21544" y="46"/>
                    <a:pt x="21308" y="3"/>
                  </a:cubicBezTo>
                  <a:cubicBezTo>
                    <a:pt x="21072" y="-41"/>
                    <a:pt x="20600" y="394"/>
                    <a:pt x="19774" y="1919"/>
                  </a:cubicBezTo>
                  <a:cubicBezTo>
                    <a:pt x="18947" y="3443"/>
                    <a:pt x="17767" y="6056"/>
                    <a:pt x="17000" y="8756"/>
                  </a:cubicBezTo>
                  <a:cubicBezTo>
                    <a:pt x="16233" y="11456"/>
                    <a:pt x="15878" y="14243"/>
                    <a:pt x="15760" y="16072"/>
                  </a:cubicBezTo>
                  <a:cubicBezTo>
                    <a:pt x="15642" y="17901"/>
                    <a:pt x="15760" y="18772"/>
                    <a:pt x="15996" y="19382"/>
                  </a:cubicBezTo>
                  <a:cubicBezTo>
                    <a:pt x="16233" y="19991"/>
                    <a:pt x="16587" y="20340"/>
                    <a:pt x="17059" y="20557"/>
                  </a:cubicBezTo>
                  <a:cubicBezTo>
                    <a:pt x="17531" y="20775"/>
                    <a:pt x="18121" y="20862"/>
                    <a:pt x="18534" y="20427"/>
                  </a:cubicBezTo>
                  <a:cubicBezTo>
                    <a:pt x="18947" y="19991"/>
                    <a:pt x="19183" y="19033"/>
                    <a:pt x="19419" y="1807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066245" y="1024980"/>
              <a:ext cx="264280" cy="2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19" fill="norm" stroke="1" extrusionOk="0">
                  <a:moveTo>
                    <a:pt x="2375" y="11154"/>
                  </a:moveTo>
                  <a:cubicBezTo>
                    <a:pt x="1347" y="10623"/>
                    <a:pt x="318" y="10092"/>
                    <a:pt x="61" y="9472"/>
                  </a:cubicBezTo>
                  <a:cubicBezTo>
                    <a:pt x="-196" y="8852"/>
                    <a:pt x="318" y="8144"/>
                    <a:pt x="2375" y="7967"/>
                  </a:cubicBezTo>
                  <a:cubicBezTo>
                    <a:pt x="4433" y="7790"/>
                    <a:pt x="8033" y="8144"/>
                    <a:pt x="10347" y="8321"/>
                  </a:cubicBezTo>
                  <a:cubicBezTo>
                    <a:pt x="12661" y="8498"/>
                    <a:pt x="13690" y="8498"/>
                    <a:pt x="14461" y="8852"/>
                  </a:cubicBezTo>
                  <a:cubicBezTo>
                    <a:pt x="15233" y="9207"/>
                    <a:pt x="15747" y="9915"/>
                    <a:pt x="15833" y="11774"/>
                  </a:cubicBezTo>
                  <a:cubicBezTo>
                    <a:pt x="15918" y="13633"/>
                    <a:pt x="15575" y="16643"/>
                    <a:pt x="15318" y="18590"/>
                  </a:cubicBezTo>
                  <a:cubicBezTo>
                    <a:pt x="15061" y="20538"/>
                    <a:pt x="14890" y="21423"/>
                    <a:pt x="15147" y="21511"/>
                  </a:cubicBezTo>
                  <a:cubicBezTo>
                    <a:pt x="15404" y="21600"/>
                    <a:pt x="16090" y="20892"/>
                    <a:pt x="16947" y="18502"/>
                  </a:cubicBezTo>
                  <a:cubicBezTo>
                    <a:pt x="17804" y="16111"/>
                    <a:pt x="18833" y="12039"/>
                    <a:pt x="19604" y="8675"/>
                  </a:cubicBezTo>
                  <a:cubicBezTo>
                    <a:pt x="20375" y="5311"/>
                    <a:pt x="20890" y="2656"/>
                    <a:pt x="21404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367161" y="1131707"/>
              <a:ext cx="123760" cy="16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153" fill="norm" stroke="1" extrusionOk="0">
                  <a:moveTo>
                    <a:pt x="9806" y="966"/>
                  </a:moveTo>
                  <a:cubicBezTo>
                    <a:pt x="8035" y="696"/>
                    <a:pt x="6265" y="426"/>
                    <a:pt x="4671" y="1911"/>
                  </a:cubicBezTo>
                  <a:cubicBezTo>
                    <a:pt x="3078" y="3396"/>
                    <a:pt x="1662" y="6636"/>
                    <a:pt x="776" y="9741"/>
                  </a:cubicBezTo>
                  <a:cubicBezTo>
                    <a:pt x="-109" y="12846"/>
                    <a:pt x="-463" y="15816"/>
                    <a:pt x="953" y="17976"/>
                  </a:cubicBezTo>
                  <a:cubicBezTo>
                    <a:pt x="2370" y="20136"/>
                    <a:pt x="5557" y="21486"/>
                    <a:pt x="9098" y="21081"/>
                  </a:cubicBezTo>
                  <a:cubicBezTo>
                    <a:pt x="12639" y="20676"/>
                    <a:pt x="16534" y="18516"/>
                    <a:pt x="18658" y="15006"/>
                  </a:cubicBezTo>
                  <a:cubicBezTo>
                    <a:pt x="20783" y="11496"/>
                    <a:pt x="21137" y="6636"/>
                    <a:pt x="20252" y="3801"/>
                  </a:cubicBezTo>
                  <a:cubicBezTo>
                    <a:pt x="19367" y="966"/>
                    <a:pt x="17242" y="156"/>
                    <a:pt x="14940" y="21"/>
                  </a:cubicBezTo>
                  <a:cubicBezTo>
                    <a:pt x="12639" y="-114"/>
                    <a:pt x="10160" y="426"/>
                    <a:pt x="7681" y="96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538861" y="1088683"/>
              <a:ext cx="177313" cy="23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99" fill="norm" stroke="1" extrusionOk="0">
                  <a:moveTo>
                    <a:pt x="908" y="3995"/>
                  </a:moveTo>
                  <a:cubicBezTo>
                    <a:pt x="1163" y="8010"/>
                    <a:pt x="1417" y="12024"/>
                    <a:pt x="1163" y="14700"/>
                  </a:cubicBezTo>
                  <a:cubicBezTo>
                    <a:pt x="908" y="17376"/>
                    <a:pt x="146" y="18714"/>
                    <a:pt x="19" y="18905"/>
                  </a:cubicBezTo>
                  <a:cubicBezTo>
                    <a:pt x="-108" y="19096"/>
                    <a:pt x="400" y="18141"/>
                    <a:pt x="2052" y="15560"/>
                  </a:cubicBezTo>
                  <a:cubicBezTo>
                    <a:pt x="3704" y="12980"/>
                    <a:pt x="6499" y="8774"/>
                    <a:pt x="8786" y="5907"/>
                  </a:cubicBezTo>
                  <a:cubicBezTo>
                    <a:pt x="11073" y="3040"/>
                    <a:pt x="12852" y="1511"/>
                    <a:pt x="14377" y="650"/>
                  </a:cubicBezTo>
                  <a:cubicBezTo>
                    <a:pt x="15901" y="-210"/>
                    <a:pt x="17172" y="-401"/>
                    <a:pt x="18443" y="1224"/>
                  </a:cubicBezTo>
                  <a:cubicBezTo>
                    <a:pt x="19713" y="2849"/>
                    <a:pt x="20984" y="6289"/>
                    <a:pt x="21238" y="9921"/>
                  </a:cubicBezTo>
                  <a:cubicBezTo>
                    <a:pt x="21492" y="13553"/>
                    <a:pt x="20730" y="17376"/>
                    <a:pt x="19967" y="2119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857574" y="137423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651324" y="910680"/>
              <a:ext cx="698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2597"/>
                    <a:pt x="20291" y="5193"/>
                    <a:pt x="17018" y="8498"/>
                  </a:cubicBezTo>
                  <a:cubicBezTo>
                    <a:pt x="13745" y="11803"/>
                    <a:pt x="7855" y="15816"/>
                    <a:pt x="4582" y="18118"/>
                  </a:cubicBezTo>
                  <a:cubicBezTo>
                    <a:pt x="1309" y="20420"/>
                    <a:pt x="655" y="2101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702124" y="892625"/>
              <a:ext cx="279401" cy="10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20952"/>
                  </a:moveTo>
                  <a:cubicBezTo>
                    <a:pt x="0" y="17866"/>
                    <a:pt x="0" y="14781"/>
                    <a:pt x="491" y="12797"/>
                  </a:cubicBezTo>
                  <a:cubicBezTo>
                    <a:pt x="982" y="10813"/>
                    <a:pt x="1964" y="9932"/>
                    <a:pt x="4582" y="7728"/>
                  </a:cubicBezTo>
                  <a:cubicBezTo>
                    <a:pt x="7200" y="5523"/>
                    <a:pt x="11455" y="1997"/>
                    <a:pt x="14564" y="674"/>
                  </a:cubicBezTo>
                  <a:cubicBezTo>
                    <a:pt x="17673" y="-648"/>
                    <a:pt x="19636" y="234"/>
                    <a:pt x="21600" y="111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695774" y="108848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778324" y="1266280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758"/>
                    <a:pt x="4000" y="1516"/>
                    <a:pt x="7600" y="5116"/>
                  </a:cubicBezTo>
                  <a:cubicBezTo>
                    <a:pt x="11200" y="8716"/>
                    <a:pt x="16400" y="15158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765624" y="1272630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120"/>
                    <a:pt x="13600" y="6240"/>
                    <a:pt x="10400" y="9120"/>
                  </a:cubicBezTo>
                  <a:cubicBezTo>
                    <a:pt x="7200" y="12000"/>
                    <a:pt x="4800" y="14640"/>
                    <a:pt x="3200" y="16680"/>
                  </a:cubicBezTo>
                  <a:cubicBezTo>
                    <a:pt x="1600" y="18720"/>
                    <a:pt x="800" y="2016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834724" y="2017596"/>
              <a:ext cx="208102" cy="26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08" fill="norm" stroke="1" extrusionOk="0">
                  <a:moveTo>
                    <a:pt x="0" y="5494"/>
                  </a:moveTo>
                  <a:cubicBezTo>
                    <a:pt x="0" y="4637"/>
                    <a:pt x="0" y="3780"/>
                    <a:pt x="1636" y="2837"/>
                  </a:cubicBezTo>
                  <a:cubicBezTo>
                    <a:pt x="3273" y="1894"/>
                    <a:pt x="6545" y="866"/>
                    <a:pt x="8727" y="351"/>
                  </a:cubicBezTo>
                  <a:cubicBezTo>
                    <a:pt x="10909" y="-163"/>
                    <a:pt x="12000" y="-163"/>
                    <a:pt x="12982" y="694"/>
                  </a:cubicBezTo>
                  <a:cubicBezTo>
                    <a:pt x="13964" y="1551"/>
                    <a:pt x="14836" y="3266"/>
                    <a:pt x="14618" y="4808"/>
                  </a:cubicBezTo>
                  <a:cubicBezTo>
                    <a:pt x="14400" y="6351"/>
                    <a:pt x="13091" y="7723"/>
                    <a:pt x="12000" y="8751"/>
                  </a:cubicBezTo>
                  <a:cubicBezTo>
                    <a:pt x="10909" y="9780"/>
                    <a:pt x="10036" y="10466"/>
                    <a:pt x="10255" y="10637"/>
                  </a:cubicBezTo>
                  <a:cubicBezTo>
                    <a:pt x="10473" y="10808"/>
                    <a:pt x="11782" y="10466"/>
                    <a:pt x="13527" y="10551"/>
                  </a:cubicBezTo>
                  <a:cubicBezTo>
                    <a:pt x="15273" y="10637"/>
                    <a:pt x="17455" y="11151"/>
                    <a:pt x="18873" y="11751"/>
                  </a:cubicBezTo>
                  <a:cubicBezTo>
                    <a:pt x="20291" y="12351"/>
                    <a:pt x="20945" y="13037"/>
                    <a:pt x="21273" y="13808"/>
                  </a:cubicBezTo>
                  <a:cubicBezTo>
                    <a:pt x="21600" y="14580"/>
                    <a:pt x="21600" y="15437"/>
                    <a:pt x="20182" y="16723"/>
                  </a:cubicBezTo>
                  <a:cubicBezTo>
                    <a:pt x="18764" y="18008"/>
                    <a:pt x="15927" y="19723"/>
                    <a:pt x="13964" y="20580"/>
                  </a:cubicBezTo>
                  <a:cubicBezTo>
                    <a:pt x="12000" y="21437"/>
                    <a:pt x="10909" y="21437"/>
                    <a:pt x="11236" y="21094"/>
                  </a:cubicBezTo>
                  <a:cubicBezTo>
                    <a:pt x="11564" y="20751"/>
                    <a:pt x="13309" y="20066"/>
                    <a:pt x="15055" y="1938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178567" y="2181185"/>
              <a:ext cx="61550" cy="6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918" fill="norm" stroke="1" extrusionOk="0">
                  <a:moveTo>
                    <a:pt x="6159" y="8195"/>
                  </a:moveTo>
                  <a:cubicBezTo>
                    <a:pt x="3279" y="10286"/>
                    <a:pt x="399" y="12376"/>
                    <a:pt x="39" y="14815"/>
                  </a:cubicBezTo>
                  <a:cubicBezTo>
                    <a:pt x="-321" y="17253"/>
                    <a:pt x="1839" y="20040"/>
                    <a:pt x="4719" y="20737"/>
                  </a:cubicBezTo>
                  <a:cubicBezTo>
                    <a:pt x="7599" y="21434"/>
                    <a:pt x="11199" y="20040"/>
                    <a:pt x="14079" y="17950"/>
                  </a:cubicBezTo>
                  <a:cubicBezTo>
                    <a:pt x="16959" y="15860"/>
                    <a:pt x="19119" y="13073"/>
                    <a:pt x="20199" y="9937"/>
                  </a:cubicBezTo>
                  <a:cubicBezTo>
                    <a:pt x="21279" y="6802"/>
                    <a:pt x="21279" y="3318"/>
                    <a:pt x="19479" y="1576"/>
                  </a:cubicBezTo>
                  <a:cubicBezTo>
                    <a:pt x="17679" y="-166"/>
                    <a:pt x="14079" y="-166"/>
                    <a:pt x="11199" y="182"/>
                  </a:cubicBezTo>
                  <a:cubicBezTo>
                    <a:pt x="8319" y="531"/>
                    <a:pt x="6159" y="1228"/>
                    <a:pt x="3999" y="192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707369" y="1982854"/>
              <a:ext cx="168756" cy="26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40" fill="norm" stroke="1" extrusionOk="0">
                  <a:moveTo>
                    <a:pt x="21261" y="3621"/>
                  </a:moveTo>
                  <a:cubicBezTo>
                    <a:pt x="21261" y="2271"/>
                    <a:pt x="21261" y="921"/>
                    <a:pt x="20461" y="331"/>
                  </a:cubicBezTo>
                  <a:cubicBezTo>
                    <a:pt x="19661" y="-260"/>
                    <a:pt x="18061" y="-91"/>
                    <a:pt x="14994" y="1090"/>
                  </a:cubicBezTo>
                  <a:cubicBezTo>
                    <a:pt x="11928" y="2271"/>
                    <a:pt x="7394" y="4465"/>
                    <a:pt x="4328" y="6574"/>
                  </a:cubicBezTo>
                  <a:cubicBezTo>
                    <a:pt x="1261" y="8684"/>
                    <a:pt x="-339" y="10709"/>
                    <a:pt x="61" y="13071"/>
                  </a:cubicBezTo>
                  <a:cubicBezTo>
                    <a:pt x="461" y="15434"/>
                    <a:pt x="2861" y="18134"/>
                    <a:pt x="6061" y="19568"/>
                  </a:cubicBezTo>
                  <a:cubicBezTo>
                    <a:pt x="9261" y="21002"/>
                    <a:pt x="13261" y="21171"/>
                    <a:pt x="17261" y="2134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965024" y="2083978"/>
              <a:ext cx="171451" cy="16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83"/>
                  </a:moveTo>
                  <a:cubicBezTo>
                    <a:pt x="2667" y="-83"/>
                    <a:pt x="5333" y="-350"/>
                    <a:pt x="7867" y="1650"/>
                  </a:cubicBezTo>
                  <a:cubicBezTo>
                    <a:pt x="10400" y="3650"/>
                    <a:pt x="12800" y="7917"/>
                    <a:pt x="13467" y="11383"/>
                  </a:cubicBezTo>
                  <a:cubicBezTo>
                    <a:pt x="14133" y="14850"/>
                    <a:pt x="13067" y="17517"/>
                    <a:pt x="11867" y="19117"/>
                  </a:cubicBezTo>
                  <a:cubicBezTo>
                    <a:pt x="10667" y="20717"/>
                    <a:pt x="9333" y="21250"/>
                    <a:pt x="8267" y="20850"/>
                  </a:cubicBezTo>
                  <a:cubicBezTo>
                    <a:pt x="7200" y="20450"/>
                    <a:pt x="6400" y="19117"/>
                    <a:pt x="6267" y="16850"/>
                  </a:cubicBezTo>
                  <a:cubicBezTo>
                    <a:pt x="6133" y="14583"/>
                    <a:pt x="6667" y="11383"/>
                    <a:pt x="9333" y="8450"/>
                  </a:cubicBezTo>
                  <a:cubicBezTo>
                    <a:pt x="12000" y="5517"/>
                    <a:pt x="16800" y="2850"/>
                    <a:pt x="21600" y="18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187274" y="2091780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86"/>
                    <a:pt x="21600" y="10971"/>
                    <a:pt x="19440" y="14571"/>
                  </a:cubicBezTo>
                  <a:cubicBezTo>
                    <a:pt x="17280" y="18171"/>
                    <a:pt x="8640" y="19886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219024" y="199653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381214" y="1875880"/>
              <a:ext cx="41011" cy="34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00" fill="norm" stroke="1" extrusionOk="0">
                  <a:moveTo>
                    <a:pt x="17685" y="0"/>
                  </a:moveTo>
                  <a:cubicBezTo>
                    <a:pt x="12285" y="3688"/>
                    <a:pt x="6885" y="7376"/>
                    <a:pt x="3645" y="10800"/>
                  </a:cubicBezTo>
                  <a:cubicBezTo>
                    <a:pt x="405" y="14224"/>
                    <a:pt x="-675" y="17385"/>
                    <a:pt x="405" y="19229"/>
                  </a:cubicBezTo>
                  <a:cubicBezTo>
                    <a:pt x="1485" y="21073"/>
                    <a:pt x="4725" y="21600"/>
                    <a:pt x="8505" y="21337"/>
                  </a:cubicBezTo>
                  <a:cubicBezTo>
                    <a:pt x="12285" y="21073"/>
                    <a:pt x="16605" y="20020"/>
                    <a:pt x="20925" y="1896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353371" y="2054474"/>
              <a:ext cx="189504" cy="1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3" fill="norm" stroke="1" extrusionOk="0">
                  <a:moveTo>
                    <a:pt x="3487" y="5518"/>
                  </a:moveTo>
                  <a:cubicBezTo>
                    <a:pt x="1807" y="4579"/>
                    <a:pt x="127" y="3640"/>
                    <a:pt x="7" y="3013"/>
                  </a:cubicBezTo>
                  <a:cubicBezTo>
                    <a:pt x="-113" y="2387"/>
                    <a:pt x="1327" y="2074"/>
                    <a:pt x="3967" y="1605"/>
                  </a:cubicBezTo>
                  <a:cubicBezTo>
                    <a:pt x="6607" y="1135"/>
                    <a:pt x="10447" y="509"/>
                    <a:pt x="13207" y="196"/>
                  </a:cubicBezTo>
                  <a:cubicBezTo>
                    <a:pt x="15967" y="-117"/>
                    <a:pt x="17647" y="-117"/>
                    <a:pt x="18607" y="666"/>
                  </a:cubicBezTo>
                  <a:cubicBezTo>
                    <a:pt x="19567" y="1448"/>
                    <a:pt x="19807" y="3013"/>
                    <a:pt x="20167" y="6613"/>
                  </a:cubicBezTo>
                  <a:cubicBezTo>
                    <a:pt x="20527" y="10213"/>
                    <a:pt x="21007" y="15848"/>
                    <a:pt x="21487" y="2148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568274" y="2015580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662321" y="1830079"/>
              <a:ext cx="443992" cy="42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5" fill="norm" stroke="1" extrusionOk="0">
                  <a:moveTo>
                    <a:pt x="4358" y="10921"/>
                  </a:moveTo>
                  <a:cubicBezTo>
                    <a:pt x="3129" y="11453"/>
                    <a:pt x="1901" y="11985"/>
                    <a:pt x="1133" y="12889"/>
                  </a:cubicBezTo>
                  <a:cubicBezTo>
                    <a:pt x="365" y="13794"/>
                    <a:pt x="58" y="15071"/>
                    <a:pt x="7" y="16028"/>
                  </a:cubicBezTo>
                  <a:cubicBezTo>
                    <a:pt x="-44" y="16986"/>
                    <a:pt x="161" y="17624"/>
                    <a:pt x="1440" y="17837"/>
                  </a:cubicBezTo>
                  <a:cubicBezTo>
                    <a:pt x="2720" y="18050"/>
                    <a:pt x="5074" y="17837"/>
                    <a:pt x="6815" y="16933"/>
                  </a:cubicBezTo>
                  <a:cubicBezTo>
                    <a:pt x="8555" y="16028"/>
                    <a:pt x="9681" y="14432"/>
                    <a:pt x="10193" y="13315"/>
                  </a:cubicBezTo>
                  <a:cubicBezTo>
                    <a:pt x="10705" y="12198"/>
                    <a:pt x="10602" y="11559"/>
                    <a:pt x="10244" y="11453"/>
                  </a:cubicBezTo>
                  <a:cubicBezTo>
                    <a:pt x="9886" y="11347"/>
                    <a:pt x="9272" y="11772"/>
                    <a:pt x="8760" y="12517"/>
                  </a:cubicBezTo>
                  <a:cubicBezTo>
                    <a:pt x="8248" y="13262"/>
                    <a:pt x="7838" y="14326"/>
                    <a:pt x="7685" y="15124"/>
                  </a:cubicBezTo>
                  <a:cubicBezTo>
                    <a:pt x="7531" y="15922"/>
                    <a:pt x="7634" y="16454"/>
                    <a:pt x="7941" y="16826"/>
                  </a:cubicBezTo>
                  <a:cubicBezTo>
                    <a:pt x="8248" y="17199"/>
                    <a:pt x="8760" y="17412"/>
                    <a:pt x="9220" y="17358"/>
                  </a:cubicBezTo>
                  <a:cubicBezTo>
                    <a:pt x="9681" y="17305"/>
                    <a:pt x="10091" y="16986"/>
                    <a:pt x="10398" y="16560"/>
                  </a:cubicBezTo>
                  <a:cubicBezTo>
                    <a:pt x="10705" y="16135"/>
                    <a:pt x="10910" y="15603"/>
                    <a:pt x="11165" y="15816"/>
                  </a:cubicBezTo>
                  <a:cubicBezTo>
                    <a:pt x="11421" y="16028"/>
                    <a:pt x="11729" y="16986"/>
                    <a:pt x="12138" y="17465"/>
                  </a:cubicBezTo>
                  <a:cubicBezTo>
                    <a:pt x="12547" y="17944"/>
                    <a:pt x="13059" y="17944"/>
                    <a:pt x="13827" y="17305"/>
                  </a:cubicBezTo>
                  <a:cubicBezTo>
                    <a:pt x="14595" y="16667"/>
                    <a:pt x="15619" y="15390"/>
                    <a:pt x="16642" y="13634"/>
                  </a:cubicBezTo>
                  <a:cubicBezTo>
                    <a:pt x="17666" y="11879"/>
                    <a:pt x="18690" y="9644"/>
                    <a:pt x="19509" y="7622"/>
                  </a:cubicBezTo>
                  <a:cubicBezTo>
                    <a:pt x="20328" y="5601"/>
                    <a:pt x="20942" y="3792"/>
                    <a:pt x="21249" y="2515"/>
                  </a:cubicBezTo>
                  <a:cubicBezTo>
                    <a:pt x="21556" y="1238"/>
                    <a:pt x="21556" y="493"/>
                    <a:pt x="21198" y="174"/>
                  </a:cubicBezTo>
                  <a:cubicBezTo>
                    <a:pt x="20839" y="-145"/>
                    <a:pt x="20123" y="-39"/>
                    <a:pt x="19560" y="600"/>
                  </a:cubicBezTo>
                  <a:cubicBezTo>
                    <a:pt x="18997" y="1238"/>
                    <a:pt x="18587" y="2409"/>
                    <a:pt x="18331" y="4696"/>
                  </a:cubicBezTo>
                  <a:cubicBezTo>
                    <a:pt x="18075" y="6984"/>
                    <a:pt x="17973" y="10389"/>
                    <a:pt x="18280" y="13209"/>
                  </a:cubicBezTo>
                  <a:cubicBezTo>
                    <a:pt x="18587" y="16028"/>
                    <a:pt x="19304" y="18263"/>
                    <a:pt x="19867" y="19540"/>
                  </a:cubicBezTo>
                  <a:cubicBezTo>
                    <a:pt x="20430" y="20817"/>
                    <a:pt x="20839" y="21136"/>
                    <a:pt x="21249" y="2145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691962" y="1774280"/>
              <a:ext cx="349513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7" fill="norm" stroke="1" extrusionOk="0">
                  <a:moveTo>
                    <a:pt x="8604" y="0"/>
                  </a:moveTo>
                  <a:cubicBezTo>
                    <a:pt x="7693" y="2569"/>
                    <a:pt x="6782" y="5137"/>
                    <a:pt x="6262" y="8231"/>
                  </a:cubicBezTo>
                  <a:cubicBezTo>
                    <a:pt x="5741" y="11325"/>
                    <a:pt x="5611" y="14945"/>
                    <a:pt x="5546" y="17105"/>
                  </a:cubicBezTo>
                  <a:cubicBezTo>
                    <a:pt x="5481" y="19265"/>
                    <a:pt x="5481" y="19965"/>
                    <a:pt x="5676" y="20549"/>
                  </a:cubicBezTo>
                  <a:cubicBezTo>
                    <a:pt x="5872" y="21133"/>
                    <a:pt x="6262" y="21600"/>
                    <a:pt x="6522" y="21542"/>
                  </a:cubicBezTo>
                  <a:cubicBezTo>
                    <a:pt x="6782" y="21483"/>
                    <a:pt x="6913" y="20899"/>
                    <a:pt x="6457" y="19440"/>
                  </a:cubicBezTo>
                  <a:cubicBezTo>
                    <a:pt x="6002" y="17981"/>
                    <a:pt x="4961" y="15645"/>
                    <a:pt x="4115" y="14244"/>
                  </a:cubicBezTo>
                  <a:cubicBezTo>
                    <a:pt x="3269" y="12843"/>
                    <a:pt x="2619" y="12376"/>
                    <a:pt x="1838" y="12143"/>
                  </a:cubicBezTo>
                  <a:cubicBezTo>
                    <a:pt x="1057" y="11909"/>
                    <a:pt x="146" y="11909"/>
                    <a:pt x="16" y="11851"/>
                  </a:cubicBezTo>
                  <a:cubicBezTo>
                    <a:pt x="-114" y="11792"/>
                    <a:pt x="537" y="11676"/>
                    <a:pt x="2228" y="10625"/>
                  </a:cubicBezTo>
                  <a:cubicBezTo>
                    <a:pt x="3920" y="9574"/>
                    <a:pt x="6652" y="7589"/>
                    <a:pt x="8474" y="6071"/>
                  </a:cubicBezTo>
                  <a:cubicBezTo>
                    <a:pt x="10296" y="4554"/>
                    <a:pt x="11206" y="3503"/>
                    <a:pt x="11987" y="2744"/>
                  </a:cubicBezTo>
                  <a:cubicBezTo>
                    <a:pt x="12768" y="1985"/>
                    <a:pt x="13419" y="1518"/>
                    <a:pt x="13744" y="1635"/>
                  </a:cubicBezTo>
                  <a:cubicBezTo>
                    <a:pt x="14069" y="1751"/>
                    <a:pt x="14069" y="2452"/>
                    <a:pt x="13874" y="4787"/>
                  </a:cubicBezTo>
                  <a:cubicBezTo>
                    <a:pt x="13679" y="7122"/>
                    <a:pt x="13288" y="11092"/>
                    <a:pt x="13028" y="13369"/>
                  </a:cubicBezTo>
                  <a:cubicBezTo>
                    <a:pt x="12768" y="15645"/>
                    <a:pt x="12638" y="16229"/>
                    <a:pt x="12443" y="17046"/>
                  </a:cubicBezTo>
                  <a:cubicBezTo>
                    <a:pt x="12247" y="17864"/>
                    <a:pt x="11987" y="18915"/>
                    <a:pt x="11922" y="19031"/>
                  </a:cubicBezTo>
                  <a:cubicBezTo>
                    <a:pt x="11857" y="19148"/>
                    <a:pt x="11987" y="18331"/>
                    <a:pt x="12833" y="17105"/>
                  </a:cubicBezTo>
                  <a:cubicBezTo>
                    <a:pt x="13679" y="15879"/>
                    <a:pt x="15240" y="14244"/>
                    <a:pt x="16346" y="13369"/>
                  </a:cubicBezTo>
                  <a:cubicBezTo>
                    <a:pt x="17452" y="12493"/>
                    <a:pt x="18103" y="12376"/>
                    <a:pt x="18753" y="12435"/>
                  </a:cubicBezTo>
                  <a:cubicBezTo>
                    <a:pt x="19404" y="12493"/>
                    <a:pt x="20055" y="12726"/>
                    <a:pt x="20510" y="13661"/>
                  </a:cubicBezTo>
                  <a:cubicBezTo>
                    <a:pt x="20966" y="14595"/>
                    <a:pt x="21226" y="16229"/>
                    <a:pt x="21486" y="1786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092274" y="1939473"/>
              <a:ext cx="133351" cy="15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490"/>
                  </a:moveTo>
                  <a:cubicBezTo>
                    <a:pt x="1029" y="2030"/>
                    <a:pt x="2057" y="571"/>
                    <a:pt x="4629" y="133"/>
                  </a:cubicBezTo>
                  <a:cubicBezTo>
                    <a:pt x="7200" y="-305"/>
                    <a:pt x="11314" y="279"/>
                    <a:pt x="14400" y="2760"/>
                  </a:cubicBezTo>
                  <a:cubicBezTo>
                    <a:pt x="17486" y="5241"/>
                    <a:pt x="19543" y="9619"/>
                    <a:pt x="20400" y="12538"/>
                  </a:cubicBezTo>
                  <a:cubicBezTo>
                    <a:pt x="21257" y="15457"/>
                    <a:pt x="20914" y="16917"/>
                    <a:pt x="19543" y="18376"/>
                  </a:cubicBezTo>
                  <a:cubicBezTo>
                    <a:pt x="18171" y="19836"/>
                    <a:pt x="15771" y="21295"/>
                    <a:pt x="14400" y="21295"/>
                  </a:cubicBezTo>
                  <a:cubicBezTo>
                    <a:pt x="13029" y="21295"/>
                    <a:pt x="12686" y="19836"/>
                    <a:pt x="14057" y="17354"/>
                  </a:cubicBezTo>
                  <a:cubicBezTo>
                    <a:pt x="15429" y="14873"/>
                    <a:pt x="18514" y="11371"/>
                    <a:pt x="21600" y="786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298210" y="1907190"/>
              <a:ext cx="230473" cy="21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22" fill="norm" stroke="1" extrusionOk="0">
                  <a:moveTo>
                    <a:pt x="3252" y="7032"/>
                  </a:moveTo>
                  <a:cubicBezTo>
                    <a:pt x="3835" y="6185"/>
                    <a:pt x="4419" y="5338"/>
                    <a:pt x="5100" y="3961"/>
                  </a:cubicBezTo>
                  <a:cubicBezTo>
                    <a:pt x="5781" y="2585"/>
                    <a:pt x="6560" y="679"/>
                    <a:pt x="6560" y="149"/>
                  </a:cubicBezTo>
                  <a:cubicBezTo>
                    <a:pt x="6560" y="-380"/>
                    <a:pt x="5781" y="467"/>
                    <a:pt x="4517" y="3114"/>
                  </a:cubicBezTo>
                  <a:cubicBezTo>
                    <a:pt x="3252" y="5761"/>
                    <a:pt x="1500" y="10208"/>
                    <a:pt x="625" y="13385"/>
                  </a:cubicBezTo>
                  <a:cubicBezTo>
                    <a:pt x="-251" y="16561"/>
                    <a:pt x="-251" y="18467"/>
                    <a:pt x="917" y="19420"/>
                  </a:cubicBezTo>
                  <a:cubicBezTo>
                    <a:pt x="2084" y="20373"/>
                    <a:pt x="4419" y="20373"/>
                    <a:pt x="7825" y="17620"/>
                  </a:cubicBezTo>
                  <a:cubicBezTo>
                    <a:pt x="11230" y="14867"/>
                    <a:pt x="15706" y="9361"/>
                    <a:pt x="18235" y="6079"/>
                  </a:cubicBezTo>
                  <a:cubicBezTo>
                    <a:pt x="20765" y="2796"/>
                    <a:pt x="21349" y="1738"/>
                    <a:pt x="21154" y="1208"/>
                  </a:cubicBezTo>
                  <a:cubicBezTo>
                    <a:pt x="20960" y="679"/>
                    <a:pt x="19987" y="679"/>
                    <a:pt x="19014" y="1102"/>
                  </a:cubicBezTo>
                  <a:cubicBezTo>
                    <a:pt x="18041" y="1526"/>
                    <a:pt x="17068" y="2373"/>
                    <a:pt x="16679" y="3855"/>
                  </a:cubicBezTo>
                  <a:cubicBezTo>
                    <a:pt x="16290" y="5338"/>
                    <a:pt x="16484" y="7455"/>
                    <a:pt x="17165" y="9996"/>
                  </a:cubicBezTo>
                  <a:cubicBezTo>
                    <a:pt x="17846" y="12538"/>
                    <a:pt x="19014" y="15502"/>
                    <a:pt x="19403" y="17620"/>
                  </a:cubicBezTo>
                  <a:cubicBezTo>
                    <a:pt x="19792" y="19738"/>
                    <a:pt x="19403" y="21008"/>
                    <a:pt x="19111" y="21114"/>
                  </a:cubicBezTo>
                  <a:cubicBezTo>
                    <a:pt x="18819" y="21220"/>
                    <a:pt x="18625" y="20161"/>
                    <a:pt x="18430" y="1910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655343" y="1698080"/>
              <a:ext cx="110032" cy="40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5" fill="norm" stroke="1" extrusionOk="0">
                  <a:moveTo>
                    <a:pt x="5292" y="0"/>
                  </a:moveTo>
                  <a:cubicBezTo>
                    <a:pt x="4884" y="3246"/>
                    <a:pt x="4477" y="6491"/>
                    <a:pt x="4273" y="9681"/>
                  </a:cubicBezTo>
                  <a:cubicBezTo>
                    <a:pt x="4069" y="12870"/>
                    <a:pt x="4069" y="16004"/>
                    <a:pt x="3458" y="18075"/>
                  </a:cubicBezTo>
                  <a:cubicBezTo>
                    <a:pt x="2846" y="20145"/>
                    <a:pt x="1624" y="21152"/>
                    <a:pt x="809" y="21376"/>
                  </a:cubicBezTo>
                  <a:cubicBezTo>
                    <a:pt x="-6" y="21600"/>
                    <a:pt x="-414" y="21040"/>
                    <a:pt x="605" y="19977"/>
                  </a:cubicBezTo>
                  <a:cubicBezTo>
                    <a:pt x="1624" y="18914"/>
                    <a:pt x="4069" y="17347"/>
                    <a:pt x="6107" y="16396"/>
                  </a:cubicBezTo>
                  <a:cubicBezTo>
                    <a:pt x="8144" y="15445"/>
                    <a:pt x="9775" y="15109"/>
                    <a:pt x="11609" y="14885"/>
                  </a:cubicBezTo>
                  <a:cubicBezTo>
                    <a:pt x="13443" y="14661"/>
                    <a:pt x="15480" y="14549"/>
                    <a:pt x="16907" y="14829"/>
                  </a:cubicBezTo>
                  <a:cubicBezTo>
                    <a:pt x="18333" y="15109"/>
                    <a:pt x="19148" y="15780"/>
                    <a:pt x="19760" y="16844"/>
                  </a:cubicBezTo>
                  <a:cubicBezTo>
                    <a:pt x="20371" y="17907"/>
                    <a:pt x="20778" y="19362"/>
                    <a:pt x="21186" y="2081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880764" y="1888580"/>
              <a:ext cx="80850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5" fill="norm" stroke="1" extrusionOk="0">
                  <a:moveTo>
                    <a:pt x="19653" y="5608"/>
                  </a:moveTo>
                  <a:cubicBezTo>
                    <a:pt x="16330" y="5400"/>
                    <a:pt x="13007" y="5192"/>
                    <a:pt x="9684" y="6438"/>
                  </a:cubicBezTo>
                  <a:cubicBezTo>
                    <a:pt x="6361" y="7685"/>
                    <a:pt x="3038" y="10385"/>
                    <a:pt x="1377" y="12877"/>
                  </a:cubicBezTo>
                  <a:cubicBezTo>
                    <a:pt x="-285" y="15369"/>
                    <a:pt x="-285" y="17654"/>
                    <a:pt x="546" y="19212"/>
                  </a:cubicBezTo>
                  <a:cubicBezTo>
                    <a:pt x="1377" y="20769"/>
                    <a:pt x="3038" y="21600"/>
                    <a:pt x="6638" y="21496"/>
                  </a:cubicBezTo>
                  <a:cubicBezTo>
                    <a:pt x="10238" y="21392"/>
                    <a:pt x="15777" y="20354"/>
                    <a:pt x="18546" y="17238"/>
                  </a:cubicBezTo>
                  <a:cubicBezTo>
                    <a:pt x="21315" y="14123"/>
                    <a:pt x="21315" y="8931"/>
                    <a:pt x="21038" y="5712"/>
                  </a:cubicBezTo>
                  <a:cubicBezTo>
                    <a:pt x="20761" y="2492"/>
                    <a:pt x="20207" y="1246"/>
                    <a:pt x="19653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076524" y="1729830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757"/>
                    <a:pt x="11314" y="9514"/>
                    <a:pt x="7714" y="13114"/>
                  </a:cubicBezTo>
                  <a:cubicBezTo>
                    <a:pt x="4114" y="16714"/>
                    <a:pt x="2057" y="1915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179494" y="1646300"/>
              <a:ext cx="218764" cy="45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8" fill="norm" stroke="1" extrusionOk="0">
                  <a:moveTo>
                    <a:pt x="10458" y="13846"/>
                  </a:moveTo>
                  <a:cubicBezTo>
                    <a:pt x="10251" y="13346"/>
                    <a:pt x="10043" y="12846"/>
                    <a:pt x="9420" y="12696"/>
                  </a:cubicBezTo>
                  <a:cubicBezTo>
                    <a:pt x="8797" y="12546"/>
                    <a:pt x="7758" y="12746"/>
                    <a:pt x="6097" y="13846"/>
                  </a:cubicBezTo>
                  <a:cubicBezTo>
                    <a:pt x="4435" y="14946"/>
                    <a:pt x="2151" y="16946"/>
                    <a:pt x="1008" y="18196"/>
                  </a:cubicBezTo>
                  <a:cubicBezTo>
                    <a:pt x="-134" y="19446"/>
                    <a:pt x="-134" y="19946"/>
                    <a:pt x="178" y="20396"/>
                  </a:cubicBezTo>
                  <a:cubicBezTo>
                    <a:pt x="489" y="20846"/>
                    <a:pt x="1112" y="21246"/>
                    <a:pt x="1943" y="21346"/>
                  </a:cubicBezTo>
                  <a:cubicBezTo>
                    <a:pt x="2774" y="21446"/>
                    <a:pt x="3812" y="21246"/>
                    <a:pt x="5993" y="19746"/>
                  </a:cubicBezTo>
                  <a:cubicBezTo>
                    <a:pt x="8174" y="18246"/>
                    <a:pt x="11497" y="15446"/>
                    <a:pt x="14197" y="12546"/>
                  </a:cubicBezTo>
                  <a:cubicBezTo>
                    <a:pt x="16897" y="9646"/>
                    <a:pt x="18974" y="6646"/>
                    <a:pt x="20116" y="4846"/>
                  </a:cubicBezTo>
                  <a:cubicBezTo>
                    <a:pt x="21258" y="3046"/>
                    <a:pt x="21466" y="2446"/>
                    <a:pt x="21466" y="1746"/>
                  </a:cubicBezTo>
                  <a:cubicBezTo>
                    <a:pt x="21466" y="1046"/>
                    <a:pt x="21258" y="246"/>
                    <a:pt x="20739" y="46"/>
                  </a:cubicBezTo>
                  <a:cubicBezTo>
                    <a:pt x="20220" y="-154"/>
                    <a:pt x="19389" y="246"/>
                    <a:pt x="18143" y="2196"/>
                  </a:cubicBezTo>
                  <a:cubicBezTo>
                    <a:pt x="16897" y="4146"/>
                    <a:pt x="15235" y="7646"/>
                    <a:pt x="14716" y="10296"/>
                  </a:cubicBezTo>
                  <a:cubicBezTo>
                    <a:pt x="14197" y="12946"/>
                    <a:pt x="14820" y="14746"/>
                    <a:pt x="15443" y="1654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336874" y="2066380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062662" y="1801931"/>
              <a:ext cx="245763" cy="2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19" fill="norm" stroke="1" extrusionOk="0">
                  <a:moveTo>
                    <a:pt x="14235" y="3074"/>
                  </a:moveTo>
                  <a:cubicBezTo>
                    <a:pt x="14604" y="1985"/>
                    <a:pt x="14973" y="896"/>
                    <a:pt x="14420" y="352"/>
                  </a:cubicBezTo>
                  <a:cubicBezTo>
                    <a:pt x="13866" y="-193"/>
                    <a:pt x="12389" y="-193"/>
                    <a:pt x="10173" y="987"/>
                  </a:cubicBezTo>
                  <a:cubicBezTo>
                    <a:pt x="7958" y="2167"/>
                    <a:pt x="5004" y="4526"/>
                    <a:pt x="2973" y="7249"/>
                  </a:cubicBezTo>
                  <a:cubicBezTo>
                    <a:pt x="943" y="9972"/>
                    <a:pt x="-165" y="13057"/>
                    <a:pt x="20" y="15417"/>
                  </a:cubicBezTo>
                  <a:cubicBezTo>
                    <a:pt x="204" y="17777"/>
                    <a:pt x="1681" y="19410"/>
                    <a:pt x="4266" y="20318"/>
                  </a:cubicBezTo>
                  <a:cubicBezTo>
                    <a:pt x="6850" y="21225"/>
                    <a:pt x="10543" y="21407"/>
                    <a:pt x="13589" y="21044"/>
                  </a:cubicBezTo>
                  <a:cubicBezTo>
                    <a:pt x="16635" y="20681"/>
                    <a:pt x="19035" y="19773"/>
                    <a:pt x="21435" y="1886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-1" y="2822030"/>
              <a:ext cx="285326" cy="4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1" fill="norm" stroke="1" extrusionOk="0">
                  <a:moveTo>
                    <a:pt x="1408" y="0"/>
                  </a:moveTo>
                  <a:cubicBezTo>
                    <a:pt x="1728" y="3724"/>
                    <a:pt x="2048" y="7448"/>
                    <a:pt x="2048" y="10906"/>
                  </a:cubicBezTo>
                  <a:cubicBezTo>
                    <a:pt x="2048" y="14365"/>
                    <a:pt x="1728" y="17557"/>
                    <a:pt x="1328" y="19366"/>
                  </a:cubicBezTo>
                  <a:cubicBezTo>
                    <a:pt x="928" y="21174"/>
                    <a:pt x="448" y="21600"/>
                    <a:pt x="208" y="21547"/>
                  </a:cubicBezTo>
                  <a:cubicBezTo>
                    <a:pt x="-32" y="21494"/>
                    <a:pt x="-32" y="20962"/>
                    <a:pt x="48" y="19632"/>
                  </a:cubicBezTo>
                  <a:cubicBezTo>
                    <a:pt x="128" y="18301"/>
                    <a:pt x="288" y="16173"/>
                    <a:pt x="528" y="14843"/>
                  </a:cubicBezTo>
                  <a:cubicBezTo>
                    <a:pt x="768" y="13513"/>
                    <a:pt x="1088" y="12981"/>
                    <a:pt x="1728" y="12768"/>
                  </a:cubicBezTo>
                  <a:cubicBezTo>
                    <a:pt x="2368" y="12556"/>
                    <a:pt x="3328" y="12662"/>
                    <a:pt x="5008" y="12556"/>
                  </a:cubicBezTo>
                  <a:cubicBezTo>
                    <a:pt x="6688" y="12449"/>
                    <a:pt x="9088" y="12130"/>
                    <a:pt x="11328" y="10853"/>
                  </a:cubicBezTo>
                  <a:cubicBezTo>
                    <a:pt x="13568" y="9576"/>
                    <a:pt x="15648" y="7342"/>
                    <a:pt x="16928" y="5905"/>
                  </a:cubicBezTo>
                  <a:cubicBezTo>
                    <a:pt x="18208" y="4469"/>
                    <a:pt x="18688" y="3831"/>
                    <a:pt x="19168" y="3086"/>
                  </a:cubicBezTo>
                  <a:cubicBezTo>
                    <a:pt x="19648" y="2341"/>
                    <a:pt x="20128" y="1490"/>
                    <a:pt x="20208" y="1383"/>
                  </a:cubicBezTo>
                  <a:cubicBezTo>
                    <a:pt x="20288" y="1277"/>
                    <a:pt x="19968" y="1915"/>
                    <a:pt x="19648" y="3937"/>
                  </a:cubicBezTo>
                  <a:cubicBezTo>
                    <a:pt x="19328" y="5959"/>
                    <a:pt x="19008" y="9364"/>
                    <a:pt x="19328" y="12236"/>
                  </a:cubicBezTo>
                  <a:cubicBezTo>
                    <a:pt x="19648" y="15109"/>
                    <a:pt x="20608" y="17450"/>
                    <a:pt x="21568" y="1979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52657" y="3120480"/>
              <a:ext cx="104358" cy="1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424" fill="norm" stroke="1" extrusionOk="0">
                  <a:moveTo>
                    <a:pt x="4232" y="8723"/>
                  </a:moveTo>
                  <a:cubicBezTo>
                    <a:pt x="2571" y="9969"/>
                    <a:pt x="909" y="11215"/>
                    <a:pt x="286" y="12877"/>
                  </a:cubicBezTo>
                  <a:cubicBezTo>
                    <a:pt x="-337" y="14538"/>
                    <a:pt x="78" y="16615"/>
                    <a:pt x="1325" y="18277"/>
                  </a:cubicBezTo>
                  <a:cubicBezTo>
                    <a:pt x="2571" y="19938"/>
                    <a:pt x="4648" y="21185"/>
                    <a:pt x="7971" y="21392"/>
                  </a:cubicBezTo>
                  <a:cubicBezTo>
                    <a:pt x="11294" y="21600"/>
                    <a:pt x="15863" y="20769"/>
                    <a:pt x="18355" y="19315"/>
                  </a:cubicBezTo>
                  <a:cubicBezTo>
                    <a:pt x="20848" y="17862"/>
                    <a:pt x="21263" y="15785"/>
                    <a:pt x="18978" y="12462"/>
                  </a:cubicBezTo>
                  <a:cubicBezTo>
                    <a:pt x="16694" y="9138"/>
                    <a:pt x="11709" y="4569"/>
                    <a:pt x="6725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02824" y="290458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21874" y="31268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129874" y="2802285"/>
              <a:ext cx="47331" cy="38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05" fill="norm" stroke="1" extrusionOk="0">
                  <a:moveTo>
                    <a:pt x="0" y="2841"/>
                  </a:moveTo>
                  <a:cubicBezTo>
                    <a:pt x="6574" y="1556"/>
                    <a:pt x="13148" y="272"/>
                    <a:pt x="16904" y="39"/>
                  </a:cubicBezTo>
                  <a:cubicBezTo>
                    <a:pt x="20661" y="-195"/>
                    <a:pt x="21600" y="622"/>
                    <a:pt x="20661" y="2957"/>
                  </a:cubicBezTo>
                  <a:cubicBezTo>
                    <a:pt x="19722" y="5293"/>
                    <a:pt x="16904" y="9146"/>
                    <a:pt x="14087" y="12473"/>
                  </a:cubicBezTo>
                  <a:cubicBezTo>
                    <a:pt x="11270" y="15801"/>
                    <a:pt x="8452" y="18603"/>
                    <a:pt x="5635" y="2140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42574" y="2771230"/>
              <a:ext cx="285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550"/>
                    <a:pt x="3200" y="13500"/>
                    <a:pt x="6800" y="9900"/>
                  </a:cubicBezTo>
                  <a:cubicBezTo>
                    <a:pt x="10400" y="6300"/>
                    <a:pt x="16000" y="315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212424" y="2974430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402924" y="316493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3600" y="15677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413507" y="3140480"/>
              <a:ext cx="116921" cy="23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48" fill="norm" stroke="1" extrusionOk="0">
                  <a:moveTo>
                    <a:pt x="2700" y="1634"/>
                  </a:moveTo>
                  <a:cubicBezTo>
                    <a:pt x="7714" y="870"/>
                    <a:pt x="12729" y="105"/>
                    <a:pt x="16007" y="10"/>
                  </a:cubicBezTo>
                  <a:cubicBezTo>
                    <a:pt x="19286" y="-86"/>
                    <a:pt x="20829" y="487"/>
                    <a:pt x="21214" y="3164"/>
                  </a:cubicBezTo>
                  <a:cubicBezTo>
                    <a:pt x="21600" y="5840"/>
                    <a:pt x="20829" y="10618"/>
                    <a:pt x="17743" y="13964"/>
                  </a:cubicBezTo>
                  <a:cubicBezTo>
                    <a:pt x="14657" y="17309"/>
                    <a:pt x="9257" y="19220"/>
                    <a:pt x="5593" y="20272"/>
                  </a:cubicBezTo>
                  <a:cubicBezTo>
                    <a:pt x="1929" y="21323"/>
                    <a:pt x="0" y="21514"/>
                    <a:pt x="0" y="21227"/>
                  </a:cubicBezTo>
                  <a:cubicBezTo>
                    <a:pt x="0" y="20941"/>
                    <a:pt x="1929" y="20176"/>
                    <a:pt x="3857" y="1941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764874" y="2978102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828374" y="3044280"/>
              <a:ext cx="95251" cy="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841074" y="3114130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330024" y="2756413"/>
              <a:ext cx="42334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1174"/>
                  </a:moveTo>
                  <a:cubicBezTo>
                    <a:pt x="15120" y="587"/>
                    <a:pt x="17280" y="0"/>
                    <a:pt x="18900" y="0"/>
                  </a:cubicBezTo>
                  <a:cubicBezTo>
                    <a:pt x="20520" y="0"/>
                    <a:pt x="21600" y="587"/>
                    <a:pt x="21600" y="2583"/>
                  </a:cubicBezTo>
                  <a:cubicBezTo>
                    <a:pt x="21600" y="4578"/>
                    <a:pt x="20520" y="7983"/>
                    <a:pt x="18360" y="11152"/>
                  </a:cubicBezTo>
                  <a:cubicBezTo>
                    <a:pt x="16200" y="14322"/>
                    <a:pt x="12960" y="17257"/>
                    <a:pt x="9720" y="18959"/>
                  </a:cubicBezTo>
                  <a:cubicBezTo>
                    <a:pt x="6480" y="20661"/>
                    <a:pt x="3240" y="2113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330024" y="2737217"/>
              <a:ext cx="241301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1326" y="16446"/>
                    <a:pt x="2653" y="11694"/>
                    <a:pt x="5779" y="8022"/>
                  </a:cubicBezTo>
                  <a:cubicBezTo>
                    <a:pt x="8905" y="4350"/>
                    <a:pt x="13832" y="1758"/>
                    <a:pt x="16768" y="678"/>
                  </a:cubicBezTo>
                  <a:cubicBezTo>
                    <a:pt x="19705" y="-402"/>
                    <a:pt x="20653" y="30"/>
                    <a:pt x="21600" y="46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387174" y="2923630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200"/>
                    <a:pt x="8533" y="8800"/>
                    <a:pt x="12133" y="5200"/>
                  </a:cubicBezTo>
                  <a:cubicBezTo>
                    <a:pt x="15733" y="1600"/>
                    <a:pt x="18667" y="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552274" y="3063330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309"/>
                    <a:pt x="7200" y="2618"/>
                    <a:pt x="10800" y="6218"/>
                  </a:cubicBezTo>
                  <a:cubicBezTo>
                    <a:pt x="14400" y="9818"/>
                    <a:pt x="18000" y="1570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571324" y="3056980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53"/>
                    <a:pt x="13371" y="5506"/>
                    <a:pt x="9771" y="9106"/>
                  </a:cubicBezTo>
                  <a:cubicBezTo>
                    <a:pt x="6171" y="12706"/>
                    <a:pt x="3086" y="17153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841324" y="2873535"/>
              <a:ext cx="190501" cy="19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619"/>
                  </a:moveTo>
                  <a:cubicBezTo>
                    <a:pt x="1200" y="155"/>
                    <a:pt x="2400" y="-310"/>
                    <a:pt x="3360" y="271"/>
                  </a:cubicBezTo>
                  <a:cubicBezTo>
                    <a:pt x="4320" y="851"/>
                    <a:pt x="5040" y="2477"/>
                    <a:pt x="6120" y="5264"/>
                  </a:cubicBezTo>
                  <a:cubicBezTo>
                    <a:pt x="7200" y="8051"/>
                    <a:pt x="8640" y="12000"/>
                    <a:pt x="9600" y="15019"/>
                  </a:cubicBezTo>
                  <a:cubicBezTo>
                    <a:pt x="10560" y="18038"/>
                    <a:pt x="11040" y="20129"/>
                    <a:pt x="11760" y="20709"/>
                  </a:cubicBezTo>
                  <a:cubicBezTo>
                    <a:pt x="12480" y="21290"/>
                    <a:pt x="13440" y="20361"/>
                    <a:pt x="14040" y="18038"/>
                  </a:cubicBezTo>
                  <a:cubicBezTo>
                    <a:pt x="14640" y="15716"/>
                    <a:pt x="14880" y="12000"/>
                    <a:pt x="15240" y="8980"/>
                  </a:cubicBezTo>
                  <a:cubicBezTo>
                    <a:pt x="15600" y="5961"/>
                    <a:pt x="16080" y="3638"/>
                    <a:pt x="17160" y="2477"/>
                  </a:cubicBezTo>
                  <a:cubicBezTo>
                    <a:pt x="18240" y="1316"/>
                    <a:pt x="19920" y="1316"/>
                    <a:pt x="21600" y="131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101674" y="2872314"/>
              <a:ext cx="101601" cy="2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997"/>
                  </a:moveTo>
                  <a:cubicBezTo>
                    <a:pt x="17550" y="1133"/>
                    <a:pt x="13500" y="269"/>
                    <a:pt x="10350" y="53"/>
                  </a:cubicBezTo>
                  <a:cubicBezTo>
                    <a:pt x="7200" y="-163"/>
                    <a:pt x="4950" y="269"/>
                    <a:pt x="3375" y="1673"/>
                  </a:cubicBezTo>
                  <a:cubicBezTo>
                    <a:pt x="1800" y="3077"/>
                    <a:pt x="900" y="5453"/>
                    <a:pt x="2250" y="7289"/>
                  </a:cubicBezTo>
                  <a:cubicBezTo>
                    <a:pt x="3600" y="9125"/>
                    <a:pt x="7200" y="10421"/>
                    <a:pt x="9900" y="11501"/>
                  </a:cubicBezTo>
                  <a:cubicBezTo>
                    <a:pt x="12600" y="12581"/>
                    <a:pt x="14400" y="13445"/>
                    <a:pt x="16200" y="14201"/>
                  </a:cubicBezTo>
                  <a:cubicBezTo>
                    <a:pt x="18000" y="14957"/>
                    <a:pt x="19800" y="15605"/>
                    <a:pt x="18675" y="16793"/>
                  </a:cubicBezTo>
                  <a:cubicBezTo>
                    <a:pt x="17550" y="17981"/>
                    <a:pt x="13500" y="19709"/>
                    <a:pt x="9900" y="20573"/>
                  </a:cubicBezTo>
                  <a:cubicBezTo>
                    <a:pt x="6300" y="21437"/>
                    <a:pt x="3150" y="21437"/>
                    <a:pt x="0" y="2143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323924" y="303158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270074" y="2631530"/>
              <a:ext cx="190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31"/>
                    <a:pt x="21600" y="8862"/>
                    <a:pt x="18000" y="12462"/>
                  </a:cubicBezTo>
                  <a:cubicBezTo>
                    <a:pt x="14400" y="16062"/>
                    <a:pt x="7200" y="18831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231974" y="2608017"/>
              <a:ext cx="257441" cy="3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85" fill="norm" stroke="1" extrusionOk="0">
                  <a:moveTo>
                    <a:pt x="0" y="19942"/>
                  </a:moveTo>
                  <a:cubicBezTo>
                    <a:pt x="354" y="18914"/>
                    <a:pt x="708" y="17885"/>
                    <a:pt x="1505" y="17371"/>
                  </a:cubicBezTo>
                  <a:cubicBezTo>
                    <a:pt x="2302" y="16856"/>
                    <a:pt x="3541" y="16856"/>
                    <a:pt x="5489" y="16599"/>
                  </a:cubicBezTo>
                  <a:cubicBezTo>
                    <a:pt x="7436" y="16342"/>
                    <a:pt x="10092" y="15828"/>
                    <a:pt x="12482" y="14156"/>
                  </a:cubicBezTo>
                  <a:cubicBezTo>
                    <a:pt x="14872" y="12485"/>
                    <a:pt x="16997" y="9656"/>
                    <a:pt x="18413" y="7342"/>
                  </a:cubicBezTo>
                  <a:cubicBezTo>
                    <a:pt x="19830" y="5028"/>
                    <a:pt x="20538" y="3228"/>
                    <a:pt x="20980" y="1942"/>
                  </a:cubicBezTo>
                  <a:cubicBezTo>
                    <a:pt x="21423" y="656"/>
                    <a:pt x="21600" y="-115"/>
                    <a:pt x="21511" y="14"/>
                  </a:cubicBezTo>
                  <a:cubicBezTo>
                    <a:pt x="21423" y="142"/>
                    <a:pt x="21069" y="1171"/>
                    <a:pt x="20715" y="3614"/>
                  </a:cubicBezTo>
                  <a:cubicBezTo>
                    <a:pt x="20361" y="6056"/>
                    <a:pt x="20007" y="9914"/>
                    <a:pt x="19741" y="13128"/>
                  </a:cubicBezTo>
                  <a:cubicBezTo>
                    <a:pt x="19475" y="16342"/>
                    <a:pt x="19298" y="18914"/>
                    <a:pt x="19121" y="2148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562174" y="2898230"/>
              <a:ext cx="1" cy="15875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701874" y="273948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695524" y="294903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171774" y="2625180"/>
              <a:ext cx="57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76"/>
                    <a:pt x="12000" y="6353"/>
                    <a:pt x="9200" y="9582"/>
                  </a:cubicBezTo>
                  <a:cubicBezTo>
                    <a:pt x="6400" y="12812"/>
                    <a:pt x="5600" y="16094"/>
                    <a:pt x="4400" y="18106"/>
                  </a:cubicBezTo>
                  <a:cubicBezTo>
                    <a:pt x="3200" y="20118"/>
                    <a:pt x="1600" y="2085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6178124" y="2591313"/>
              <a:ext cx="2603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21192"/>
                  </a:moveTo>
                  <a:cubicBezTo>
                    <a:pt x="1229" y="16709"/>
                    <a:pt x="2459" y="12226"/>
                    <a:pt x="5268" y="8558"/>
                  </a:cubicBezTo>
                  <a:cubicBezTo>
                    <a:pt x="8078" y="4890"/>
                    <a:pt x="12468" y="2037"/>
                    <a:pt x="15454" y="815"/>
                  </a:cubicBezTo>
                  <a:cubicBezTo>
                    <a:pt x="18439" y="-408"/>
                    <a:pt x="20020" y="0"/>
                    <a:pt x="21600" y="40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247974" y="280933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457"/>
                    <a:pt x="1600" y="11314"/>
                    <a:pt x="5200" y="7714"/>
                  </a:cubicBezTo>
                  <a:cubicBezTo>
                    <a:pt x="8800" y="4114"/>
                    <a:pt x="15200" y="2057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400374" y="302523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419424" y="2961730"/>
              <a:ext cx="130992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8" fill="norm" stroke="1" extrusionOk="0">
                  <a:moveTo>
                    <a:pt x="0" y="13323"/>
                  </a:moveTo>
                  <a:cubicBezTo>
                    <a:pt x="1714" y="9690"/>
                    <a:pt x="3429" y="6056"/>
                    <a:pt x="5657" y="3634"/>
                  </a:cubicBezTo>
                  <a:cubicBezTo>
                    <a:pt x="7886" y="1211"/>
                    <a:pt x="10629" y="0"/>
                    <a:pt x="13371" y="0"/>
                  </a:cubicBezTo>
                  <a:cubicBezTo>
                    <a:pt x="16114" y="0"/>
                    <a:pt x="18857" y="1211"/>
                    <a:pt x="20229" y="4340"/>
                  </a:cubicBezTo>
                  <a:cubicBezTo>
                    <a:pt x="21600" y="7469"/>
                    <a:pt x="21600" y="12516"/>
                    <a:pt x="19886" y="15746"/>
                  </a:cubicBezTo>
                  <a:cubicBezTo>
                    <a:pt x="18171" y="18976"/>
                    <a:pt x="14743" y="20389"/>
                    <a:pt x="11486" y="20994"/>
                  </a:cubicBezTo>
                  <a:cubicBezTo>
                    <a:pt x="8229" y="21600"/>
                    <a:pt x="5143" y="21398"/>
                    <a:pt x="2057" y="2119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870274" y="270773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4400"/>
                    <a:pt x="8291" y="7200"/>
                    <a:pt x="11891" y="3600"/>
                  </a:cubicBezTo>
                  <a:cubicBezTo>
                    <a:pt x="15491" y="0"/>
                    <a:pt x="18545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933774" y="280298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921074" y="2879180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965524" y="2568030"/>
              <a:ext cx="2032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84"/>
                    <a:pt x="14400" y="4168"/>
                    <a:pt x="11138" y="6584"/>
                  </a:cubicBezTo>
                  <a:cubicBezTo>
                    <a:pt x="7875" y="9000"/>
                    <a:pt x="4950" y="11747"/>
                    <a:pt x="3150" y="14305"/>
                  </a:cubicBezTo>
                  <a:cubicBezTo>
                    <a:pt x="1350" y="16863"/>
                    <a:pt x="675" y="19232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479874" y="2517230"/>
              <a:ext cx="825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38"/>
                    <a:pt x="13846" y="6075"/>
                    <a:pt x="10246" y="9675"/>
                  </a:cubicBezTo>
                  <a:cubicBezTo>
                    <a:pt x="6646" y="13275"/>
                    <a:pt x="3323" y="17438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7473524" y="2531583"/>
              <a:ext cx="323851" cy="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2682" y="12694"/>
                    <a:pt x="5365" y="5030"/>
                    <a:pt x="8965" y="1894"/>
                  </a:cubicBezTo>
                  <a:cubicBezTo>
                    <a:pt x="12565" y="-1241"/>
                    <a:pt x="17082" y="153"/>
                    <a:pt x="21600" y="154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530674" y="2724663"/>
              <a:ext cx="2095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0800"/>
                    <a:pt x="6982" y="0"/>
                    <a:pt x="10582" y="0"/>
                  </a:cubicBezTo>
                  <a:cubicBezTo>
                    <a:pt x="14182" y="0"/>
                    <a:pt x="17891" y="108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689424" y="2872830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191"/>
                    <a:pt x="9000" y="4383"/>
                    <a:pt x="12600" y="7983"/>
                  </a:cubicBezTo>
                  <a:cubicBezTo>
                    <a:pt x="16200" y="11583"/>
                    <a:pt x="18900" y="1659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657674" y="2866480"/>
              <a:ext cx="190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057"/>
                    <a:pt x="15360" y="4114"/>
                    <a:pt x="11760" y="7714"/>
                  </a:cubicBezTo>
                  <a:cubicBezTo>
                    <a:pt x="8160" y="11314"/>
                    <a:pt x="4080" y="1645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90074" y="4168230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48"/>
                    <a:pt x="8640" y="7897"/>
                    <a:pt x="12240" y="11497"/>
                  </a:cubicBezTo>
                  <a:cubicBezTo>
                    <a:pt x="15840" y="15097"/>
                    <a:pt x="18720" y="18348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27916" y="4166489"/>
              <a:ext cx="197109" cy="31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9" fill="norm" stroke="1" extrusionOk="0">
                  <a:moveTo>
                    <a:pt x="17262" y="989"/>
                  </a:moveTo>
                  <a:cubicBezTo>
                    <a:pt x="17951" y="409"/>
                    <a:pt x="18641" y="-171"/>
                    <a:pt x="18870" y="46"/>
                  </a:cubicBezTo>
                  <a:cubicBezTo>
                    <a:pt x="19100" y="264"/>
                    <a:pt x="18870" y="1279"/>
                    <a:pt x="17032" y="3598"/>
                  </a:cubicBezTo>
                  <a:cubicBezTo>
                    <a:pt x="15194" y="5918"/>
                    <a:pt x="11747" y="9542"/>
                    <a:pt x="9219" y="11934"/>
                  </a:cubicBezTo>
                  <a:cubicBezTo>
                    <a:pt x="6692" y="14326"/>
                    <a:pt x="5083" y="15485"/>
                    <a:pt x="3475" y="16283"/>
                  </a:cubicBezTo>
                  <a:cubicBezTo>
                    <a:pt x="1866" y="17080"/>
                    <a:pt x="258" y="17515"/>
                    <a:pt x="28" y="17732"/>
                  </a:cubicBezTo>
                  <a:cubicBezTo>
                    <a:pt x="-202" y="17950"/>
                    <a:pt x="947" y="17950"/>
                    <a:pt x="4738" y="18530"/>
                  </a:cubicBezTo>
                  <a:cubicBezTo>
                    <a:pt x="8530" y="19110"/>
                    <a:pt x="14964" y="20269"/>
                    <a:pt x="21398" y="2142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88524" y="438413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42524" y="4096498"/>
              <a:ext cx="135554" cy="3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37" fill="norm" stroke="1" extrusionOk="0">
                  <a:moveTo>
                    <a:pt x="19938" y="2702"/>
                  </a:moveTo>
                  <a:cubicBezTo>
                    <a:pt x="19606" y="1987"/>
                    <a:pt x="19274" y="1272"/>
                    <a:pt x="17114" y="699"/>
                  </a:cubicBezTo>
                  <a:cubicBezTo>
                    <a:pt x="14954" y="127"/>
                    <a:pt x="10966" y="-302"/>
                    <a:pt x="7975" y="270"/>
                  </a:cubicBezTo>
                  <a:cubicBezTo>
                    <a:pt x="4985" y="842"/>
                    <a:pt x="2991" y="2416"/>
                    <a:pt x="2492" y="4061"/>
                  </a:cubicBezTo>
                  <a:cubicBezTo>
                    <a:pt x="1994" y="5706"/>
                    <a:pt x="2991" y="7423"/>
                    <a:pt x="5483" y="9211"/>
                  </a:cubicBezTo>
                  <a:cubicBezTo>
                    <a:pt x="7975" y="10999"/>
                    <a:pt x="11963" y="12858"/>
                    <a:pt x="14788" y="14074"/>
                  </a:cubicBezTo>
                  <a:cubicBezTo>
                    <a:pt x="17612" y="15290"/>
                    <a:pt x="19274" y="15862"/>
                    <a:pt x="20271" y="16577"/>
                  </a:cubicBezTo>
                  <a:cubicBezTo>
                    <a:pt x="21268" y="17293"/>
                    <a:pt x="21600" y="18151"/>
                    <a:pt x="20935" y="18866"/>
                  </a:cubicBezTo>
                  <a:cubicBezTo>
                    <a:pt x="20271" y="19581"/>
                    <a:pt x="18609" y="20154"/>
                    <a:pt x="15618" y="20583"/>
                  </a:cubicBezTo>
                  <a:cubicBezTo>
                    <a:pt x="12628" y="21012"/>
                    <a:pt x="8308" y="21298"/>
                    <a:pt x="5483" y="21226"/>
                  </a:cubicBezTo>
                  <a:cubicBezTo>
                    <a:pt x="2658" y="21155"/>
                    <a:pt x="1329" y="20726"/>
                    <a:pt x="0" y="2029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584957" y="3924813"/>
              <a:ext cx="91018" cy="41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5023" y="1102"/>
                  </a:moveTo>
                  <a:cubicBezTo>
                    <a:pt x="6028" y="551"/>
                    <a:pt x="7033" y="0"/>
                    <a:pt x="7535" y="0"/>
                  </a:cubicBezTo>
                  <a:cubicBezTo>
                    <a:pt x="8037" y="0"/>
                    <a:pt x="8037" y="551"/>
                    <a:pt x="7033" y="2755"/>
                  </a:cubicBezTo>
                  <a:cubicBezTo>
                    <a:pt x="6028" y="4959"/>
                    <a:pt x="4019" y="8816"/>
                    <a:pt x="2512" y="11957"/>
                  </a:cubicBezTo>
                  <a:cubicBezTo>
                    <a:pt x="1005" y="15098"/>
                    <a:pt x="0" y="17522"/>
                    <a:pt x="0" y="19010"/>
                  </a:cubicBezTo>
                  <a:cubicBezTo>
                    <a:pt x="0" y="20498"/>
                    <a:pt x="1005" y="21049"/>
                    <a:pt x="3014" y="21324"/>
                  </a:cubicBezTo>
                  <a:cubicBezTo>
                    <a:pt x="5023" y="21600"/>
                    <a:pt x="8037" y="21600"/>
                    <a:pt x="11302" y="21269"/>
                  </a:cubicBezTo>
                  <a:cubicBezTo>
                    <a:pt x="14567" y="20939"/>
                    <a:pt x="18084" y="20278"/>
                    <a:pt x="21600" y="1961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536274" y="416188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21600"/>
                    <a:pt x="0" y="21600"/>
                    <a:pt x="0" y="19800"/>
                  </a:cubicBezTo>
                  <a:cubicBezTo>
                    <a:pt x="0" y="18000"/>
                    <a:pt x="2274" y="14400"/>
                    <a:pt x="6253" y="10800"/>
                  </a:cubicBezTo>
                  <a:cubicBezTo>
                    <a:pt x="10232" y="7200"/>
                    <a:pt x="15916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745043" y="4080273"/>
              <a:ext cx="292348" cy="22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5" fill="norm" stroke="1" extrusionOk="0">
                  <a:moveTo>
                    <a:pt x="57" y="7640"/>
                  </a:moveTo>
                  <a:cubicBezTo>
                    <a:pt x="2525" y="6848"/>
                    <a:pt x="4994" y="6055"/>
                    <a:pt x="6459" y="5262"/>
                  </a:cubicBezTo>
                  <a:cubicBezTo>
                    <a:pt x="7925" y="4470"/>
                    <a:pt x="8388" y="3677"/>
                    <a:pt x="8079" y="3281"/>
                  </a:cubicBezTo>
                  <a:cubicBezTo>
                    <a:pt x="7771" y="2884"/>
                    <a:pt x="6691" y="2884"/>
                    <a:pt x="5225" y="3974"/>
                  </a:cubicBezTo>
                  <a:cubicBezTo>
                    <a:pt x="3759" y="5064"/>
                    <a:pt x="1908" y="7244"/>
                    <a:pt x="905" y="9622"/>
                  </a:cubicBezTo>
                  <a:cubicBezTo>
                    <a:pt x="-98" y="12000"/>
                    <a:pt x="-252" y="14576"/>
                    <a:pt x="365" y="16459"/>
                  </a:cubicBezTo>
                  <a:cubicBezTo>
                    <a:pt x="982" y="18341"/>
                    <a:pt x="2371" y="19530"/>
                    <a:pt x="4762" y="19431"/>
                  </a:cubicBezTo>
                  <a:cubicBezTo>
                    <a:pt x="7154" y="19332"/>
                    <a:pt x="10548" y="17945"/>
                    <a:pt x="12939" y="15963"/>
                  </a:cubicBezTo>
                  <a:cubicBezTo>
                    <a:pt x="15331" y="13982"/>
                    <a:pt x="16719" y="11406"/>
                    <a:pt x="17568" y="9325"/>
                  </a:cubicBezTo>
                  <a:cubicBezTo>
                    <a:pt x="18417" y="7244"/>
                    <a:pt x="18725" y="5659"/>
                    <a:pt x="18879" y="4371"/>
                  </a:cubicBezTo>
                  <a:cubicBezTo>
                    <a:pt x="19034" y="3083"/>
                    <a:pt x="19034" y="2092"/>
                    <a:pt x="18725" y="1299"/>
                  </a:cubicBezTo>
                  <a:cubicBezTo>
                    <a:pt x="18417" y="506"/>
                    <a:pt x="17799" y="-88"/>
                    <a:pt x="17182" y="11"/>
                  </a:cubicBezTo>
                  <a:cubicBezTo>
                    <a:pt x="16565" y="110"/>
                    <a:pt x="15948" y="903"/>
                    <a:pt x="15717" y="1894"/>
                  </a:cubicBezTo>
                  <a:cubicBezTo>
                    <a:pt x="15485" y="2884"/>
                    <a:pt x="15639" y="4073"/>
                    <a:pt x="16565" y="6253"/>
                  </a:cubicBezTo>
                  <a:cubicBezTo>
                    <a:pt x="17491" y="8433"/>
                    <a:pt x="19188" y="11604"/>
                    <a:pt x="20114" y="13684"/>
                  </a:cubicBezTo>
                  <a:cubicBezTo>
                    <a:pt x="21039" y="15765"/>
                    <a:pt x="21194" y="16756"/>
                    <a:pt x="21271" y="17747"/>
                  </a:cubicBezTo>
                  <a:cubicBezTo>
                    <a:pt x="21348" y="18738"/>
                    <a:pt x="21348" y="19729"/>
                    <a:pt x="20885" y="20422"/>
                  </a:cubicBezTo>
                  <a:cubicBezTo>
                    <a:pt x="20422" y="21116"/>
                    <a:pt x="19497" y="21512"/>
                    <a:pt x="18802" y="21314"/>
                  </a:cubicBezTo>
                  <a:cubicBezTo>
                    <a:pt x="18108" y="21116"/>
                    <a:pt x="17645" y="20323"/>
                    <a:pt x="17182" y="1953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134990" y="3869780"/>
              <a:ext cx="6168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800"/>
                    <a:pt x="2982" y="9600"/>
                    <a:pt x="1182" y="12800"/>
                  </a:cubicBezTo>
                  <a:cubicBezTo>
                    <a:pt x="-618" y="16000"/>
                    <a:pt x="-618" y="17600"/>
                    <a:pt x="2982" y="18800"/>
                  </a:cubicBezTo>
                  <a:cubicBezTo>
                    <a:pt x="6582" y="20000"/>
                    <a:pt x="13782" y="20800"/>
                    <a:pt x="20982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120474" y="4111080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58324" y="4447630"/>
              <a:ext cx="1841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4" y="21600"/>
                    <a:pt x="1788" y="21600"/>
                    <a:pt x="2731" y="20921"/>
                  </a:cubicBezTo>
                  <a:cubicBezTo>
                    <a:pt x="3674" y="20242"/>
                    <a:pt x="4668" y="18883"/>
                    <a:pt x="5574" y="17728"/>
                  </a:cubicBezTo>
                  <a:cubicBezTo>
                    <a:pt x="6480" y="16574"/>
                    <a:pt x="7299" y="15623"/>
                    <a:pt x="8156" y="14604"/>
                  </a:cubicBezTo>
                  <a:cubicBezTo>
                    <a:pt x="9012" y="13585"/>
                    <a:pt x="9906" y="12498"/>
                    <a:pt x="10800" y="11411"/>
                  </a:cubicBezTo>
                  <a:cubicBezTo>
                    <a:pt x="11694" y="10325"/>
                    <a:pt x="12588" y="9238"/>
                    <a:pt x="13543" y="8151"/>
                  </a:cubicBezTo>
                  <a:cubicBezTo>
                    <a:pt x="14499" y="7064"/>
                    <a:pt x="15517" y="5977"/>
                    <a:pt x="16535" y="4958"/>
                  </a:cubicBezTo>
                  <a:cubicBezTo>
                    <a:pt x="17553" y="3940"/>
                    <a:pt x="18571" y="2989"/>
                    <a:pt x="19415" y="2174"/>
                  </a:cubicBezTo>
                  <a:cubicBezTo>
                    <a:pt x="20259" y="1358"/>
                    <a:pt x="20930" y="679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93324" y="4701630"/>
              <a:ext cx="1022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2" y="20118"/>
                    <a:pt x="2683" y="18635"/>
                    <a:pt x="4137" y="16835"/>
                  </a:cubicBezTo>
                  <a:cubicBezTo>
                    <a:pt x="5590" y="15035"/>
                    <a:pt x="7155" y="12918"/>
                    <a:pt x="8877" y="11118"/>
                  </a:cubicBezTo>
                  <a:cubicBezTo>
                    <a:pt x="10599" y="9318"/>
                    <a:pt x="12477" y="7835"/>
                    <a:pt x="14333" y="6459"/>
                  </a:cubicBezTo>
                  <a:cubicBezTo>
                    <a:pt x="16189" y="5082"/>
                    <a:pt x="18022" y="3812"/>
                    <a:pt x="19230" y="2753"/>
                  </a:cubicBezTo>
                  <a:cubicBezTo>
                    <a:pt x="20437" y="1694"/>
                    <a:pt x="21019" y="847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685624" y="407933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768174" y="421903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667503" y="3817561"/>
              <a:ext cx="164580" cy="55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64" fill="norm" stroke="1" extrusionOk="0">
                  <a:moveTo>
                    <a:pt x="1112" y="7335"/>
                  </a:moveTo>
                  <a:cubicBezTo>
                    <a:pt x="1382" y="10490"/>
                    <a:pt x="1652" y="13645"/>
                    <a:pt x="1787" y="15708"/>
                  </a:cubicBezTo>
                  <a:cubicBezTo>
                    <a:pt x="1922" y="17771"/>
                    <a:pt x="1922" y="18741"/>
                    <a:pt x="2057" y="19591"/>
                  </a:cubicBezTo>
                  <a:cubicBezTo>
                    <a:pt x="2192" y="20440"/>
                    <a:pt x="2462" y="21168"/>
                    <a:pt x="2462" y="21330"/>
                  </a:cubicBezTo>
                  <a:cubicBezTo>
                    <a:pt x="2462" y="21492"/>
                    <a:pt x="2192" y="21088"/>
                    <a:pt x="1787" y="19510"/>
                  </a:cubicBezTo>
                  <a:cubicBezTo>
                    <a:pt x="1382" y="17932"/>
                    <a:pt x="842" y="15182"/>
                    <a:pt x="437" y="12634"/>
                  </a:cubicBezTo>
                  <a:cubicBezTo>
                    <a:pt x="32" y="10085"/>
                    <a:pt x="-238" y="7739"/>
                    <a:pt x="302" y="5879"/>
                  </a:cubicBezTo>
                  <a:cubicBezTo>
                    <a:pt x="842" y="4018"/>
                    <a:pt x="2192" y="2643"/>
                    <a:pt x="3677" y="1712"/>
                  </a:cubicBezTo>
                  <a:cubicBezTo>
                    <a:pt x="5162" y="782"/>
                    <a:pt x="6782" y="296"/>
                    <a:pt x="8402" y="94"/>
                  </a:cubicBezTo>
                  <a:cubicBezTo>
                    <a:pt x="10022" y="-108"/>
                    <a:pt x="11642" y="-27"/>
                    <a:pt x="13802" y="741"/>
                  </a:cubicBezTo>
                  <a:cubicBezTo>
                    <a:pt x="15962" y="1510"/>
                    <a:pt x="18662" y="2966"/>
                    <a:pt x="20012" y="4099"/>
                  </a:cubicBezTo>
                  <a:cubicBezTo>
                    <a:pt x="21362" y="5231"/>
                    <a:pt x="21362" y="6040"/>
                    <a:pt x="19742" y="6768"/>
                  </a:cubicBezTo>
                  <a:cubicBezTo>
                    <a:pt x="18122" y="7496"/>
                    <a:pt x="14882" y="8144"/>
                    <a:pt x="11507" y="8508"/>
                  </a:cubicBezTo>
                  <a:cubicBezTo>
                    <a:pt x="8132" y="8872"/>
                    <a:pt x="4622" y="8953"/>
                    <a:pt x="1112" y="903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961974" y="3921113"/>
              <a:ext cx="6351" cy="3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18"/>
                  </a:moveTo>
                  <a:cubicBezTo>
                    <a:pt x="7200" y="1164"/>
                    <a:pt x="14400" y="209"/>
                    <a:pt x="14400" y="30"/>
                  </a:cubicBezTo>
                  <a:cubicBezTo>
                    <a:pt x="14400" y="-149"/>
                    <a:pt x="7200" y="448"/>
                    <a:pt x="3600" y="2834"/>
                  </a:cubicBezTo>
                  <a:cubicBezTo>
                    <a:pt x="0" y="5221"/>
                    <a:pt x="0" y="9398"/>
                    <a:pt x="3600" y="12799"/>
                  </a:cubicBezTo>
                  <a:cubicBezTo>
                    <a:pt x="7200" y="16200"/>
                    <a:pt x="14400" y="18826"/>
                    <a:pt x="21600" y="2145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068570" y="4111080"/>
              <a:ext cx="92885" cy="13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309" fill="norm" stroke="1" extrusionOk="0">
                  <a:moveTo>
                    <a:pt x="9945" y="1964"/>
                  </a:moveTo>
                  <a:cubicBezTo>
                    <a:pt x="6728" y="5236"/>
                    <a:pt x="3511" y="8509"/>
                    <a:pt x="1673" y="11127"/>
                  </a:cubicBezTo>
                  <a:cubicBezTo>
                    <a:pt x="-165" y="13745"/>
                    <a:pt x="-625" y="15709"/>
                    <a:pt x="984" y="17673"/>
                  </a:cubicBezTo>
                  <a:cubicBezTo>
                    <a:pt x="2592" y="19636"/>
                    <a:pt x="6269" y="21600"/>
                    <a:pt x="10175" y="21273"/>
                  </a:cubicBezTo>
                  <a:cubicBezTo>
                    <a:pt x="14081" y="20945"/>
                    <a:pt x="18218" y="18327"/>
                    <a:pt x="19596" y="14400"/>
                  </a:cubicBezTo>
                  <a:cubicBezTo>
                    <a:pt x="20975" y="10473"/>
                    <a:pt x="19596" y="5236"/>
                    <a:pt x="18218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307789" y="3867663"/>
              <a:ext cx="66936" cy="36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2" fill="norm" stroke="1" extrusionOk="0">
                  <a:moveTo>
                    <a:pt x="11220" y="1241"/>
                  </a:moveTo>
                  <a:cubicBezTo>
                    <a:pt x="11220" y="621"/>
                    <a:pt x="11220" y="0"/>
                    <a:pt x="10545" y="0"/>
                  </a:cubicBezTo>
                  <a:cubicBezTo>
                    <a:pt x="9870" y="0"/>
                    <a:pt x="8520" y="621"/>
                    <a:pt x="7170" y="2421"/>
                  </a:cubicBezTo>
                  <a:cubicBezTo>
                    <a:pt x="5820" y="4221"/>
                    <a:pt x="4470" y="7200"/>
                    <a:pt x="3120" y="10179"/>
                  </a:cubicBezTo>
                  <a:cubicBezTo>
                    <a:pt x="1770" y="13159"/>
                    <a:pt x="420" y="16138"/>
                    <a:pt x="82" y="18000"/>
                  </a:cubicBezTo>
                  <a:cubicBezTo>
                    <a:pt x="-255" y="19862"/>
                    <a:pt x="420" y="20607"/>
                    <a:pt x="2445" y="21041"/>
                  </a:cubicBezTo>
                  <a:cubicBezTo>
                    <a:pt x="4470" y="21476"/>
                    <a:pt x="7845" y="21600"/>
                    <a:pt x="11220" y="21290"/>
                  </a:cubicBezTo>
                  <a:cubicBezTo>
                    <a:pt x="14595" y="20979"/>
                    <a:pt x="17970" y="20234"/>
                    <a:pt x="21345" y="1949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254074" y="4022180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800"/>
                    <a:pt x="8291" y="12000"/>
                    <a:pt x="11891" y="8400"/>
                  </a:cubicBezTo>
                  <a:cubicBezTo>
                    <a:pt x="15491" y="4800"/>
                    <a:pt x="18545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250774" y="4053930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73"/>
                    <a:pt x="4800" y="10145"/>
                    <a:pt x="8400" y="13745"/>
                  </a:cubicBezTo>
                  <a:cubicBezTo>
                    <a:pt x="12000" y="17345"/>
                    <a:pt x="16800" y="1947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377774" y="4238080"/>
              <a:ext cx="53236" cy="5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832" fill="norm" stroke="1" extrusionOk="0">
                  <a:moveTo>
                    <a:pt x="0" y="6943"/>
                  </a:moveTo>
                  <a:cubicBezTo>
                    <a:pt x="0" y="10800"/>
                    <a:pt x="0" y="14657"/>
                    <a:pt x="3323" y="17357"/>
                  </a:cubicBezTo>
                  <a:cubicBezTo>
                    <a:pt x="6646" y="20057"/>
                    <a:pt x="13292" y="21600"/>
                    <a:pt x="17031" y="20443"/>
                  </a:cubicBezTo>
                  <a:cubicBezTo>
                    <a:pt x="20769" y="19286"/>
                    <a:pt x="21600" y="15429"/>
                    <a:pt x="20354" y="11571"/>
                  </a:cubicBezTo>
                  <a:cubicBezTo>
                    <a:pt x="19108" y="7714"/>
                    <a:pt x="15785" y="3857"/>
                    <a:pt x="12462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200224" y="3907880"/>
              <a:ext cx="31751" cy="33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2880" y="3488"/>
                    <a:pt x="5760" y="6976"/>
                    <a:pt x="5760" y="10129"/>
                  </a:cubicBezTo>
                  <a:cubicBezTo>
                    <a:pt x="5760" y="13282"/>
                    <a:pt x="2880" y="16099"/>
                    <a:pt x="1440" y="18045"/>
                  </a:cubicBezTo>
                  <a:cubicBezTo>
                    <a:pt x="0" y="19990"/>
                    <a:pt x="0" y="21063"/>
                    <a:pt x="2160" y="21332"/>
                  </a:cubicBezTo>
                  <a:cubicBezTo>
                    <a:pt x="4320" y="21600"/>
                    <a:pt x="8640" y="21063"/>
                    <a:pt x="12240" y="20393"/>
                  </a:cubicBezTo>
                  <a:cubicBezTo>
                    <a:pt x="15840" y="19722"/>
                    <a:pt x="18720" y="18917"/>
                    <a:pt x="21600" y="1811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187524" y="3838030"/>
              <a:ext cx="311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2" y="21600"/>
                  </a:moveTo>
                  <a:cubicBezTo>
                    <a:pt x="441" y="20084"/>
                    <a:pt x="0" y="18568"/>
                    <a:pt x="0" y="17053"/>
                  </a:cubicBezTo>
                  <a:cubicBezTo>
                    <a:pt x="0" y="15537"/>
                    <a:pt x="441" y="14021"/>
                    <a:pt x="2865" y="11558"/>
                  </a:cubicBezTo>
                  <a:cubicBezTo>
                    <a:pt x="5290" y="9095"/>
                    <a:pt x="9698" y="5684"/>
                    <a:pt x="13151" y="3600"/>
                  </a:cubicBezTo>
                  <a:cubicBezTo>
                    <a:pt x="16604" y="1516"/>
                    <a:pt x="19102" y="758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251024" y="406663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441524" y="4136480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5305"/>
                    <a:pt x="9900" y="10611"/>
                    <a:pt x="13500" y="14211"/>
                  </a:cubicBezTo>
                  <a:cubicBezTo>
                    <a:pt x="17100" y="17811"/>
                    <a:pt x="19350" y="19705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441524" y="4149180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000" y="3600"/>
                  </a:cubicBezTo>
                  <a:cubicBezTo>
                    <a:pt x="11400" y="7200"/>
                    <a:pt x="57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180924" y="4850306"/>
              <a:ext cx="304801" cy="34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6122"/>
                  </a:moveTo>
                  <a:cubicBezTo>
                    <a:pt x="0" y="5205"/>
                    <a:pt x="0" y="4289"/>
                    <a:pt x="1275" y="3242"/>
                  </a:cubicBezTo>
                  <a:cubicBezTo>
                    <a:pt x="2550" y="2194"/>
                    <a:pt x="5100" y="1016"/>
                    <a:pt x="7200" y="427"/>
                  </a:cubicBezTo>
                  <a:cubicBezTo>
                    <a:pt x="9300" y="-162"/>
                    <a:pt x="10950" y="-162"/>
                    <a:pt x="12225" y="558"/>
                  </a:cubicBezTo>
                  <a:cubicBezTo>
                    <a:pt x="13500" y="1278"/>
                    <a:pt x="14400" y="2718"/>
                    <a:pt x="14475" y="4943"/>
                  </a:cubicBezTo>
                  <a:cubicBezTo>
                    <a:pt x="14550" y="7169"/>
                    <a:pt x="13800" y="10180"/>
                    <a:pt x="12900" y="12602"/>
                  </a:cubicBezTo>
                  <a:cubicBezTo>
                    <a:pt x="12000" y="15023"/>
                    <a:pt x="10950" y="16856"/>
                    <a:pt x="10200" y="18231"/>
                  </a:cubicBezTo>
                  <a:cubicBezTo>
                    <a:pt x="9450" y="19605"/>
                    <a:pt x="9000" y="20522"/>
                    <a:pt x="9150" y="20980"/>
                  </a:cubicBezTo>
                  <a:cubicBezTo>
                    <a:pt x="9300" y="21438"/>
                    <a:pt x="10050" y="21438"/>
                    <a:pt x="11925" y="21045"/>
                  </a:cubicBezTo>
                  <a:cubicBezTo>
                    <a:pt x="13800" y="20653"/>
                    <a:pt x="16800" y="19867"/>
                    <a:pt x="18600" y="19278"/>
                  </a:cubicBezTo>
                  <a:cubicBezTo>
                    <a:pt x="20400" y="18689"/>
                    <a:pt x="21000" y="18296"/>
                    <a:pt x="21600" y="1790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553457" y="5057230"/>
              <a:ext cx="52918" cy="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16416" y="3600"/>
                  </a:moveTo>
                  <a:cubicBezTo>
                    <a:pt x="12096" y="3600"/>
                    <a:pt x="7776" y="3600"/>
                    <a:pt x="4752" y="5100"/>
                  </a:cubicBezTo>
                  <a:cubicBezTo>
                    <a:pt x="1728" y="6600"/>
                    <a:pt x="0" y="9600"/>
                    <a:pt x="0" y="12600"/>
                  </a:cubicBezTo>
                  <a:cubicBezTo>
                    <a:pt x="0" y="15600"/>
                    <a:pt x="1728" y="18600"/>
                    <a:pt x="4752" y="20100"/>
                  </a:cubicBezTo>
                  <a:cubicBezTo>
                    <a:pt x="7776" y="21600"/>
                    <a:pt x="12096" y="21600"/>
                    <a:pt x="15552" y="20400"/>
                  </a:cubicBezTo>
                  <a:cubicBezTo>
                    <a:pt x="19008" y="19200"/>
                    <a:pt x="21600" y="16800"/>
                    <a:pt x="21600" y="14400"/>
                  </a:cubicBezTo>
                  <a:cubicBezTo>
                    <a:pt x="21600" y="12000"/>
                    <a:pt x="19008" y="9600"/>
                    <a:pt x="17280" y="7200"/>
                  </a:cubicBezTo>
                  <a:cubicBezTo>
                    <a:pt x="15552" y="4800"/>
                    <a:pt x="14688" y="2400"/>
                    <a:pt x="13824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051815" y="4716446"/>
              <a:ext cx="129324" cy="41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28" fill="norm" stroke="1" extrusionOk="0">
                  <a:moveTo>
                    <a:pt x="1935" y="5455"/>
                  </a:moveTo>
                  <a:cubicBezTo>
                    <a:pt x="1587" y="7636"/>
                    <a:pt x="1239" y="9818"/>
                    <a:pt x="1413" y="12327"/>
                  </a:cubicBezTo>
                  <a:cubicBezTo>
                    <a:pt x="1587" y="14836"/>
                    <a:pt x="2284" y="17673"/>
                    <a:pt x="2632" y="19364"/>
                  </a:cubicBezTo>
                  <a:cubicBezTo>
                    <a:pt x="2980" y="21055"/>
                    <a:pt x="2980" y="21600"/>
                    <a:pt x="2806" y="21382"/>
                  </a:cubicBezTo>
                  <a:cubicBezTo>
                    <a:pt x="2632" y="21164"/>
                    <a:pt x="2284" y="20182"/>
                    <a:pt x="1587" y="17673"/>
                  </a:cubicBezTo>
                  <a:cubicBezTo>
                    <a:pt x="890" y="15164"/>
                    <a:pt x="-155" y="11127"/>
                    <a:pt x="19" y="8236"/>
                  </a:cubicBezTo>
                  <a:cubicBezTo>
                    <a:pt x="193" y="5345"/>
                    <a:pt x="1587" y="3600"/>
                    <a:pt x="2806" y="2455"/>
                  </a:cubicBezTo>
                  <a:cubicBezTo>
                    <a:pt x="4026" y="1309"/>
                    <a:pt x="5071" y="764"/>
                    <a:pt x="6639" y="436"/>
                  </a:cubicBezTo>
                  <a:cubicBezTo>
                    <a:pt x="8206" y="109"/>
                    <a:pt x="10297" y="0"/>
                    <a:pt x="12213" y="0"/>
                  </a:cubicBezTo>
                  <a:cubicBezTo>
                    <a:pt x="14129" y="0"/>
                    <a:pt x="15871" y="109"/>
                    <a:pt x="17613" y="709"/>
                  </a:cubicBezTo>
                  <a:cubicBezTo>
                    <a:pt x="19355" y="1309"/>
                    <a:pt x="21097" y="2400"/>
                    <a:pt x="21271" y="3818"/>
                  </a:cubicBezTo>
                  <a:cubicBezTo>
                    <a:pt x="21445" y="5236"/>
                    <a:pt x="20051" y="6982"/>
                    <a:pt x="17613" y="8236"/>
                  </a:cubicBezTo>
                  <a:cubicBezTo>
                    <a:pt x="15174" y="9491"/>
                    <a:pt x="11690" y="10255"/>
                    <a:pt x="8903" y="10582"/>
                  </a:cubicBezTo>
                  <a:cubicBezTo>
                    <a:pt x="6116" y="10909"/>
                    <a:pt x="4026" y="10800"/>
                    <a:pt x="1935" y="1069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273124" y="4720680"/>
              <a:ext cx="1392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412"/>
                    <a:pt x="18514" y="2824"/>
                    <a:pt x="20057" y="6424"/>
                  </a:cubicBezTo>
                  <a:cubicBezTo>
                    <a:pt x="21600" y="10024"/>
                    <a:pt x="15429" y="15812"/>
                    <a:pt x="9257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375159" y="4911180"/>
              <a:ext cx="99850" cy="11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0902" fill="norm" stroke="1" extrusionOk="0">
                  <a:moveTo>
                    <a:pt x="7687" y="4547"/>
                  </a:moveTo>
                  <a:cubicBezTo>
                    <a:pt x="5527" y="5305"/>
                    <a:pt x="3367" y="6063"/>
                    <a:pt x="1855" y="7389"/>
                  </a:cubicBezTo>
                  <a:cubicBezTo>
                    <a:pt x="343" y="8716"/>
                    <a:pt x="-521" y="10611"/>
                    <a:pt x="343" y="13263"/>
                  </a:cubicBezTo>
                  <a:cubicBezTo>
                    <a:pt x="1207" y="15916"/>
                    <a:pt x="3799" y="19326"/>
                    <a:pt x="7255" y="20463"/>
                  </a:cubicBezTo>
                  <a:cubicBezTo>
                    <a:pt x="10711" y="21600"/>
                    <a:pt x="15031" y="20463"/>
                    <a:pt x="17623" y="17811"/>
                  </a:cubicBezTo>
                  <a:cubicBezTo>
                    <a:pt x="20215" y="15158"/>
                    <a:pt x="21079" y="10989"/>
                    <a:pt x="19783" y="7768"/>
                  </a:cubicBezTo>
                  <a:cubicBezTo>
                    <a:pt x="18487" y="4547"/>
                    <a:pt x="15031" y="2274"/>
                    <a:pt x="11575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603324" y="4667763"/>
              <a:ext cx="50801" cy="34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309"/>
                  </a:moveTo>
                  <a:cubicBezTo>
                    <a:pt x="1800" y="655"/>
                    <a:pt x="3600" y="0"/>
                    <a:pt x="4500" y="0"/>
                  </a:cubicBezTo>
                  <a:cubicBezTo>
                    <a:pt x="5400" y="0"/>
                    <a:pt x="5400" y="655"/>
                    <a:pt x="4500" y="2880"/>
                  </a:cubicBezTo>
                  <a:cubicBezTo>
                    <a:pt x="3600" y="5105"/>
                    <a:pt x="1800" y="8902"/>
                    <a:pt x="1800" y="11978"/>
                  </a:cubicBezTo>
                  <a:cubicBezTo>
                    <a:pt x="1800" y="15055"/>
                    <a:pt x="3600" y="17411"/>
                    <a:pt x="5850" y="18982"/>
                  </a:cubicBezTo>
                  <a:cubicBezTo>
                    <a:pt x="8100" y="20553"/>
                    <a:pt x="10800" y="21338"/>
                    <a:pt x="13500" y="21469"/>
                  </a:cubicBezTo>
                  <a:cubicBezTo>
                    <a:pt x="16200" y="21600"/>
                    <a:pt x="18900" y="21076"/>
                    <a:pt x="21600" y="2055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564952" y="4822280"/>
              <a:ext cx="13997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21600"/>
                  </a:moveTo>
                  <a:cubicBezTo>
                    <a:pt x="1331" y="17600"/>
                    <a:pt x="-281" y="13600"/>
                    <a:pt x="41" y="10400"/>
                  </a:cubicBezTo>
                  <a:cubicBezTo>
                    <a:pt x="364" y="7200"/>
                    <a:pt x="2620" y="4800"/>
                    <a:pt x="6489" y="3200"/>
                  </a:cubicBezTo>
                  <a:cubicBezTo>
                    <a:pt x="10358" y="1600"/>
                    <a:pt x="15838" y="800"/>
                    <a:pt x="21319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397074" y="4790090"/>
              <a:ext cx="177801" cy="19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6727"/>
                  </a:moveTo>
                  <a:cubicBezTo>
                    <a:pt x="1286" y="7617"/>
                    <a:pt x="2571" y="8508"/>
                    <a:pt x="5271" y="8620"/>
                  </a:cubicBezTo>
                  <a:cubicBezTo>
                    <a:pt x="7971" y="8731"/>
                    <a:pt x="12086" y="8063"/>
                    <a:pt x="14529" y="7283"/>
                  </a:cubicBezTo>
                  <a:cubicBezTo>
                    <a:pt x="16971" y="6504"/>
                    <a:pt x="17743" y="5613"/>
                    <a:pt x="17614" y="4166"/>
                  </a:cubicBezTo>
                  <a:cubicBezTo>
                    <a:pt x="17486" y="2719"/>
                    <a:pt x="16457" y="714"/>
                    <a:pt x="14271" y="158"/>
                  </a:cubicBezTo>
                  <a:cubicBezTo>
                    <a:pt x="12086" y="-399"/>
                    <a:pt x="8743" y="492"/>
                    <a:pt x="6043" y="3275"/>
                  </a:cubicBezTo>
                  <a:cubicBezTo>
                    <a:pt x="3343" y="6059"/>
                    <a:pt x="1286" y="10735"/>
                    <a:pt x="1157" y="14187"/>
                  </a:cubicBezTo>
                  <a:cubicBezTo>
                    <a:pt x="1029" y="17638"/>
                    <a:pt x="2829" y="19865"/>
                    <a:pt x="6557" y="20533"/>
                  </a:cubicBezTo>
                  <a:cubicBezTo>
                    <a:pt x="10286" y="21201"/>
                    <a:pt x="15943" y="20310"/>
                    <a:pt x="21600" y="1942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786837" y="4642957"/>
              <a:ext cx="130938" cy="26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4" fill="norm" stroke="1" extrusionOk="0">
                  <a:moveTo>
                    <a:pt x="21209" y="2653"/>
                  </a:moveTo>
                  <a:cubicBezTo>
                    <a:pt x="20866" y="1809"/>
                    <a:pt x="20523" y="965"/>
                    <a:pt x="19152" y="459"/>
                  </a:cubicBezTo>
                  <a:cubicBezTo>
                    <a:pt x="17780" y="-47"/>
                    <a:pt x="15380" y="-216"/>
                    <a:pt x="12809" y="375"/>
                  </a:cubicBezTo>
                  <a:cubicBezTo>
                    <a:pt x="10238" y="965"/>
                    <a:pt x="7495" y="2315"/>
                    <a:pt x="5095" y="5100"/>
                  </a:cubicBezTo>
                  <a:cubicBezTo>
                    <a:pt x="2695" y="7884"/>
                    <a:pt x="638" y="12103"/>
                    <a:pt x="123" y="15056"/>
                  </a:cubicBezTo>
                  <a:cubicBezTo>
                    <a:pt x="-391" y="18009"/>
                    <a:pt x="638" y="19696"/>
                    <a:pt x="4409" y="20540"/>
                  </a:cubicBezTo>
                  <a:cubicBezTo>
                    <a:pt x="8180" y="21384"/>
                    <a:pt x="14695" y="21384"/>
                    <a:pt x="21209" y="2138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034998" y="4625430"/>
              <a:ext cx="130700" cy="29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60" fill="norm" stroke="1" extrusionOk="0">
                  <a:moveTo>
                    <a:pt x="7755" y="3703"/>
                  </a:moveTo>
                  <a:cubicBezTo>
                    <a:pt x="5355" y="6017"/>
                    <a:pt x="2955" y="8331"/>
                    <a:pt x="1583" y="11726"/>
                  </a:cubicBezTo>
                  <a:cubicBezTo>
                    <a:pt x="212" y="15120"/>
                    <a:pt x="-131" y="19594"/>
                    <a:pt x="40" y="19980"/>
                  </a:cubicBezTo>
                  <a:cubicBezTo>
                    <a:pt x="212" y="20366"/>
                    <a:pt x="898" y="16663"/>
                    <a:pt x="1926" y="13191"/>
                  </a:cubicBezTo>
                  <a:cubicBezTo>
                    <a:pt x="2955" y="9720"/>
                    <a:pt x="4326" y="6480"/>
                    <a:pt x="5526" y="4474"/>
                  </a:cubicBezTo>
                  <a:cubicBezTo>
                    <a:pt x="6726" y="2469"/>
                    <a:pt x="7755" y="1697"/>
                    <a:pt x="8955" y="1080"/>
                  </a:cubicBezTo>
                  <a:cubicBezTo>
                    <a:pt x="10155" y="463"/>
                    <a:pt x="11526" y="0"/>
                    <a:pt x="13069" y="0"/>
                  </a:cubicBezTo>
                  <a:cubicBezTo>
                    <a:pt x="14612" y="0"/>
                    <a:pt x="16326" y="463"/>
                    <a:pt x="18040" y="2237"/>
                  </a:cubicBezTo>
                  <a:cubicBezTo>
                    <a:pt x="19755" y="4011"/>
                    <a:pt x="21469" y="7097"/>
                    <a:pt x="21126" y="10260"/>
                  </a:cubicBezTo>
                  <a:cubicBezTo>
                    <a:pt x="20783" y="13423"/>
                    <a:pt x="18383" y="16663"/>
                    <a:pt x="16498" y="18514"/>
                  </a:cubicBezTo>
                  <a:cubicBezTo>
                    <a:pt x="14612" y="20366"/>
                    <a:pt x="13240" y="20829"/>
                    <a:pt x="11355" y="21137"/>
                  </a:cubicBezTo>
                  <a:cubicBezTo>
                    <a:pt x="9469" y="21446"/>
                    <a:pt x="7069" y="21600"/>
                    <a:pt x="5869" y="21291"/>
                  </a:cubicBezTo>
                  <a:cubicBezTo>
                    <a:pt x="4669" y="20983"/>
                    <a:pt x="4669" y="20211"/>
                    <a:pt x="5355" y="19286"/>
                  </a:cubicBezTo>
                  <a:cubicBezTo>
                    <a:pt x="6040" y="18360"/>
                    <a:pt x="7412" y="17280"/>
                    <a:pt x="8783" y="162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330524" y="4657180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26"/>
                    <a:pt x="7200" y="9853"/>
                    <a:pt x="3600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343224" y="4593680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4400"/>
                    <a:pt x="7817" y="7200"/>
                    <a:pt x="11417" y="3600"/>
                  </a:cubicBezTo>
                  <a:cubicBezTo>
                    <a:pt x="15017" y="0"/>
                    <a:pt x="18309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355924" y="477148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840"/>
                    <a:pt x="11917" y="10080"/>
                    <a:pt x="15517" y="6480"/>
                  </a:cubicBezTo>
                  <a:cubicBezTo>
                    <a:pt x="19117" y="2880"/>
                    <a:pt x="20359" y="144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527374" y="4930230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428529" y="4485730"/>
              <a:ext cx="51346" cy="36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97" fill="norm" stroke="1" extrusionOk="0">
                  <a:moveTo>
                    <a:pt x="20958" y="0"/>
                  </a:moveTo>
                  <a:cubicBezTo>
                    <a:pt x="19230" y="3805"/>
                    <a:pt x="17502" y="7609"/>
                    <a:pt x="14478" y="10677"/>
                  </a:cubicBezTo>
                  <a:cubicBezTo>
                    <a:pt x="11454" y="13745"/>
                    <a:pt x="7134" y="16077"/>
                    <a:pt x="4110" y="17918"/>
                  </a:cubicBezTo>
                  <a:cubicBezTo>
                    <a:pt x="1086" y="19759"/>
                    <a:pt x="-642" y="21109"/>
                    <a:pt x="222" y="21355"/>
                  </a:cubicBezTo>
                  <a:cubicBezTo>
                    <a:pt x="1086" y="21600"/>
                    <a:pt x="4542" y="20741"/>
                    <a:pt x="7998" y="1988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505274" y="4436631"/>
              <a:ext cx="279401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1187"/>
                  </a:moveTo>
                  <a:cubicBezTo>
                    <a:pt x="164" y="18616"/>
                    <a:pt x="327" y="16044"/>
                    <a:pt x="1145" y="13473"/>
                  </a:cubicBezTo>
                  <a:cubicBezTo>
                    <a:pt x="1964" y="10901"/>
                    <a:pt x="3436" y="8330"/>
                    <a:pt x="6218" y="5758"/>
                  </a:cubicBezTo>
                  <a:cubicBezTo>
                    <a:pt x="9000" y="3187"/>
                    <a:pt x="13091" y="616"/>
                    <a:pt x="15873" y="101"/>
                  </a:cubicBezTo>
                  <a:cubicBezTo>
                    <a:pt x="18655" y="-413"/>
                    <a:pt x="20127" y="1130"/>
                    <a:pt x="21600" y="267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454474" y="4682580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300"/>
                    <a:pt x="9720" y="9000"/>
                    <a:pt x="13320" y="5400"/>
                  </a:cubicBezTo>
                  <a:cubicBezTo>
                    <a:pt x="16920" y="1800"/>
                    <a:pt x="19260" y="9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752924" y="4803230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00"/>
                    <a:pt x="21600" y="12000"/>
                    <a:pt x="18000" y="15600"/>
                  </a:cubicBezTo>
                  <a:cubicBezTo>
                    <a:pt x="14400" y="19200"/>
                    <a:pt x="7200" y="20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752924" y="4751869"/>
              <a:ext cx="147196" cy="24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39" fill="norm" stroke="1" extrusionOk="0">
                  <a:moveTo>
                    <a:pt x="3600" y="3926"/>
                  </a:moveTo>
                  <a:cubicBezTo>
                    <a:pt x="6900" y="2449"/>
                    <a:pt x="10200" y="972"/>
                    <a:pt x="12600" y="326"/>
                  </a:cubicBezTo>
                  <a:cubicBezTo>
                    <a:pt x="15000" y="-320"/>
                    <a:pt x="16500" y="-135"/>
                    <a:pt x="18150" y="2080"/>
                  </a:cubicBezTo>
                  <a:cubicBezTo>
                    <a:pt x="19800" y="4295"/>
                    <a:pt x="21600" y="8542"/>
                    <a:pt x="20550" y="11957"/>
                  </a:cubicBezTo>
                  <a:cubicBezTo>
                    <a:pt x="19500" y="15372"/>
                    <a:pt x="15600" y="17957"/>
                    <a:pt x="12150" y="19434"/>
                  </a:cubicBezTo>
                  <a:cubicBezTo>
                    <a:pt x="8700" y="20911"/>
                    <a:pt x="5700" y="21280"/>
                    <a:pt x="3750" y="21095"/>
                  </a:cubicBezTo>
                  <a:cubicBezTo>
                    <a:pt x="1800" y="20911"/>
                    <a:pt x="900" y="20172"/>
                    <a:pt x="0" y="1943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604062" y="4103652"/>
              <a:ext cx="206013" cy="21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09" fill="norm" stroke="1" extrusionOk="0">
                  <a:moveTo>
                    <a:pt x="7566" y="7027"/>
                  </a:moveTo>
                  <a:cubicBezTo>
                    <a:pt x="5583" y="11221"/>
                    <a:pt x="3599" y="15415"/>
                    <a:pt x="2276" y="17932"/>
                  </a:cubicBezTo>
                  <a:cubicBezTo>
                    <a:pt x="954" y="20448"/>
                    <a:pt x="293" y="21287"/>
                    <a:pt x="72" y="21077"/>
                  </a:cubicBezTo>
                  <a:cubicBezTo>
                    <a:pt x="-148" y="20868"/>
                    <a:pt x="72" y="19609"/>
                    <a:pt x="1615" y="16254"/>
                  </a:cubicBezTo>
                  <a:cubicBezTo>
                    <a:pt x="3158" y="12899"/>
                    <a:pt x="6023" y="7446"/>
                    <a:pt x="7897" y="4405"/>
                  </a:cubicBezTo>
                  <a:cubicBezTo>
                    <a:pt x="9770" y="1365"/>
                    <a:pt x="10652" y="736"/>
                    <a:pt x="11644" y="316"/>
                  </a:cubicBezTo>
                  <a:cubicBezTo>
                    <a:pt x="12636" y="-103"/>
                    <a:pt x="13738" y="-313"/>
                    <a:pt x="14840" y="1050"/>
                  </a:cubicBezTo>
                  <a:cubicBezTo>
                    <a:pt x="15942" y="2413"/>
                    <a:pt x="17044" y="5349"/>
                    <a:pt x="18146" y="8914"/>
                  </a:cubicBezTo>
                  <a:cubicBezTo>
                    <a:pt x="19248" y="12479"/>
                    <a:pt x="20350" y="16673"/>
                    <a:pt x="21452" y="2086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244424" y="5761564"/>
              <a:ext cx="200818" cy="2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5" fill="norm" stroke="1" extrusionOk="0">
                  <a:moveTo>
                    <a:pt x="0" y="3688"/>
                  </a:moveTo>
                  <a:cubicBezTo>
                    <a:pt x="225" y="2927"/>
                    <a:pt x="450" y="2167"/>
                    <a:pt x="3150" y="1482"/>
                  </a:cubicBezTo>
                  <a:cubicBezTo>
                    <a:pt x="5850" y="798"/>
                    <a:pt x="11025" y="189"/>
                    <a:pt x="14175" y="37"/>
                  </a:cubicBezTo>
                  <a:cubicBezTo>
                    <a:pt x="17325" y="-115"/>
                    <a:pt x="18450" y="189"/>
                    <a:pt x="18900" y="1178"/>
                  </a:cubicBezTo>
                  <a:cubicBezTo>
                    <a:pt x="19350" y="2167"/>
                    <a:pt x="19125" y="3840"/>
                    <a:pt x="17775" y="5133"/>
                  </a:cubicBezTo>
                  <a:cubicBezTo>
                    <a:pt x="16425" y="6426"/>
                    <a:pt x="13950" y="7339"/>
                    <a:pt x="11700" y="8023"/>
                  </a:cubicBezTo>
                  <a:cubicBezTo>
                    <a:pt x="9450" y="8708"/>
                    <a:pt x="7425" y="9164"/>
                    <a:pt x="7088" y="9392"/>
                  </a:cubicBezTo>
                  <a:cubicBezTo>
                    <a:pt x="6750" y="9620"/>
                    <a:pt x="8100" y="9620"/>
                    <a:pt x="10125" y="9848"/>
                  </a:cubicBezTo>
                  <a:cubicBezTo>
                    <a:pt x="12150" y="10077"/>
                    <a:pt x="14850" y="10533"/>
                    <a:pt x="16875" y="11065"/>
                  </a:cubicBezTo>
                  <a:cubicBezTo>
                    <a:pt x="18900" y="11598"/>
                    <a:pt x="20250" y="12206"/>
                    <a:pt x="20925" y="12967"/>
                  </a:cubicBezTo>
                  <a:cubicBezTo>
                    <a:pt x="21600" y="13727"/>
                    <a:pt x="21600" y="14640"/>
                    <a:pt x="19912" y="15781"/>
                  </a:cubicBezTo>
                  <a:cubicBezTo>
                    <a:pt x="18225" y="16922"/>
                    <a:pt x="14850" y="18291"/>
                    <a:pt x="11475" y="19279"/>
                  </a:cubicBezTo>
                  <a:cubicBezTo>
                    <a:pt x="8100" y="20268"/>
                    <a:pt x="4725" y="20877"/>
                    <a:pt x="1350" y="2148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574624" y="593988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006424" y="5673180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993724" y="5590630"/>
              <a:ext cx="317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792" y="15943"/>
                  </a:cubicBezTo>
                  <a:cubicBezTo>
                    <a:pt x="1584" y="13886"/>
                    <a:pt x="3168" y="11571"/>
                    <a:pt x="6336" y="8871"/>
                  </a:cubicBezTo>
                  <a:cubicBezTo>
                    <a:pt x="9504" y="6171"/>
                    <a:pt x="14256" y="3086"/>
                    <a:pt x="17064" y="1543"/>
                  </a:cubicBezTo>
                  <a:cubicBezTo>
                    <a:pt x="19872" y="0"/>
                    <a:pt x="20736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012774" y="5736680"/>
              <a:ext cx="292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8000"/>
                    <a:pt x="4696" y="14400"/>
                    <a:pt x="8296" y="10800"/>
                  </a:cubicBezTo>
                  <a:cubicBezTo>
                    <a:pt x="11896" y="7200"/>
                    <a:pt x="16748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241374" y="587638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285824" y="576843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397292" y="5785399"/>
              <a:ext cx="155233" cy="17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5" fill="norm" stroke="1" extrusionOk="0">
                  <a:moveTo>
                    <a:pt x="4769" y="3261"/>
                  </a:moveTo>
                  <a:cubicBezTo>
                    <a:pt x="3893" y="7531"/>
                    <a:pt x="3018" y="11801"/>
                    <a:pt x="2142" y="14438"/>
                  </a:cubicBezTo>
                  <a:cubicBezTo>
                    <a:pt x="1266" y="17075"/>
                    <a:pt x="391" y="18080"/>
                    <a:pt x="99" y="17954"/>
                  </a:cubicBezTo>
                  <a:cubicBezTo>
                    <a:pt x="-193" y="17829"/>
                    <a:pt x="99" y="16573"/>
                    <a:pt x="1850" y="13810"/>
                  </a:cubicBezTo>
                  <a:cubicBezTo>
                    <a:pt x="3602" y="11047"/>
                    <a:pt x="6812" y="6778"/>
                    <a:pt x="9148" y="4266"/>
                  </a:cubicBezTo>
                  <a:cubicBezTo>
                    <a:pt x="11483" y="1754"/>
                    <a:pt x="12942" y="1001"/>
                    <a:pt x="14402" y="498"/>
                  </a:cubicBezTo>
                  <a:cubicBezTo>
                    <a:pt x="15861" y="-4"/>
                    <a:pt x="17321" y="-255"/>
                    <a:pt x="18196" y="373"/>
                  </a:cubicBezTo>
                  <a:cubicBezTo>
                    <a:pt x="19072" y="1001"/>
                    <a:pt x="19364" y="2508"/>
                    <a:pt x="19802" y="6150"/>
                  </a:cubicBezTo>
                  <a:cubicBezTo>
                    <a:pt x="20239" y="9792"/>
                    <a:pt x="20823" y="15568"/>
                    <a:pt x="21407" y="2134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659975" y="5569463"/>
              <a:ext cx="177937" cy="37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3" fill="norm" stroke="1" extrusionOk="0">
                  <a:moveTo>
                    <a:pt x="13782" y="15411"/>
                  </a:moveTo>
                  <a:cubicBezTo>
                    <a:pt x="14037" y="14440"/>
                    <a:pt x="14291" y="13470"/>
                    <a:pt x="13655" y="12924"/>
                  </a:cubicBezTo>
                  <a:cubicBezTo>
                    <a:pt x="13020" y="12378"/>
                    <a:pt x="11495" y="12256"/>
                    <a:pt x="9462" y="12742"/>
                  </a:cubicBezTo>
                  <a:cubicBezTo>
                    <a:pt x="7430" y="13227"/>
                    <a:pt x="4888" y="14319"/>
                    <a:pt x="3110" y="15654"/>
                  </a:cubicBezTo>
                  <a:cubicBezTo>
                    <a:pt x="1331" y="16989"/>
                    <a:pt x="314" y="18566"/>
                    <a:pt x="60" y="19719"/>
                  </a:cubicBezTo>
                  <a:cubicBezTo>
                    <a:pt x="-194" y="20872"/>
                    <a:pt x="314" y="21600"/>
                    <a:pt x="2474" y="21539"/>
                  </a:cubicBezTo>
                  <a:cubicBezTo>
                    <a:pt x="4634" y="21479"/>
                    <a:pt x="8446" y="20629"/>
                    <a:pt x="11750" y="18445"/>
                  </a:cubicBezTo>
                  <a:cubicBezTo>
                    <a:pt x="15053" y="16261"/>
                    <a:pt x="17848" y="12742"/>
                    <a:pt x="19373" y="9769"/>
                  </a:cubicBezTo>
                  <a:cubicBezTo>
                    <a:pt x="20898" y="6796"/>
                    <a:pt x="21152" y="4369"/>
                    <a:pt x="21279" y="2670"/>
                  </a:cubicBezTo>
                  <a:cubicBezTo>
                    <a:pt x="21406" y="971"/>
                    <a:pt x="21406" y="0"/>
                    <a:pt x="21152" y="0"/>
                  </a:cubicBezTo>
                  <a:cubicBezTo>
                    <a:pt x="20898" y="0"/>
                    <a:pt x="20390" y="971"/>
                    <a:pt x="19627" y="3276"/>
                  </a:cubicBezTo>
                  <a:cubicBezTo>
                    <a:pt x="18865" y="5582"/>
                    <a:pt x="17848" y="9222"/>
                    <a:pt x="17594" y="11771"/>
                  </a:cubicBezTo>
                  <a:cubicBezTo>
                    <a:pt x="17340" y="14319"/>
                    <a:pt x="17848" y="15775"/>
                    <a:pt x="18357" y="1723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512595" y="5654122"/>
              <a:ext cx="263363" cy="18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9" fill="norm" stroke="1" extrusionOk="0">
                  <a:moveTo>
                    <a:pt x="937" y="2236"/>
                  </a:moveTo>
                  <a:cubicBezTo>
                    <a:pt x="1282" y="6705"/>
                    <a:pt x="1628" y="11174"/>
                    <a:pt x="1714" y="14029"/>
                  </a:cubicBezTo>
                  <a:cubicBezTo>
                    <a:pt x="1801" y="16884"/>
                    <a:pt x="1628" y="18125"/>
                    <a:pt x="1282" y="19243"/>
                  </a:cubicBezTo>
                  <a:cubicBezTo>
                    <a:pt x="937" y="20360"/>
                    <a:pt x="418" y="21353"/>
                    <a:pt x="159" y="21229"/>
                  </a:cubicBezTo>
                  <a:cubicBezTo>
                    <a:pt x="-100" y="21105"/>
                    <a:pt x="-100" y="19863"/>
                    <a:pt x="591" y="16884"/>
                  </a:cubicBezTo>
                  <a:cubicBezTo>
                    <a:pt x="1282" y="13905"/>
                    <a:pt x="2665" y="9187"/>
                    <a:pt x="3874" y="6208"/>
                  </a:cubicBezTo>
                  <a:cubicBezTo>
                    <a:pt x="5084" y="3229"/>
                    <a:pt x="6121" y="1987"/>
                    <a:pt x="7417" y="2112"/>
                  </a:cubicBezTo>
                  <a:cubicBezTo>
                    <a:pt x="8713" y="2236"/>
                    <a:pt x="10268" y="3725"/>
                    <a:pt x="11132" y="5215"/>
                  </a:cubicBezTo>
                  <a:cubicBezTo>
                    <a:pt x="11996" y="6705"/>
                    <a:pt x="12169" y="8194"/>
                    <a:pt x="12169" y="9560"/>
                  </a:cubicBezTo>
                  <a:cubicBezTo>
                    <a:pt x="12169" y="10925"/>
                    <a:pt x="11996" y="12167"/>
                    <a:pt x="11650" y="12291"/>
                  </a:cubicBezTo>
                  <a:cubicBezTo>
                    <a:pt x="11305" y="12415"/>
                    <a:pt x="10786" y="11422"/>
                    <a:pt x="10959" y="9684"/>
                  </a:cubicBezTo>
                  <a:cubicBezTo>
                    <a:pt x="11132" y="7946"/>
                    <a:pt x="11996" y="5463"/>
                    <a:pt x="13292" y="3601"/>
                  </a:cubicBezTo>
                  <a:cubicBezTo>
                    <a:pt x="14588" y="1739"/>
                    <a:pt x="16316" y="498"/>
                    <a:pt x="17698" y="125"/>
                  </a:cubicBezTo>
                  <a:cubicBezTo>
                    <a:pt x="19081" y="-247"/>
                    <a:pt x="20118" y="250"/>
                    <a:pt x="20722" y="1119"/>
                  </a:cubicBezTo>
                  <a:cubicBezTo>
                    <a:pt x="21327" y="1987"/>
                    <a:pt x="21500" y="3229"/>
                    <a:pt x="21500" y="6208"/>
                  </a:cubicBezTo>
                  <a:cubicBezTo>
                    <a:pt x="21500" y="9187"/>
                    <a:pt x="21327" y="13905"/>
                    <a:pt x="21154" y="1862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865623" y="5636027"/>
              <a:ext cx="172802" cy="14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25" fill="norm" stroke="1" extrusionOk="0">
                  <a:moveTo>
                    <a:pt x="13439" y="7165"/>
                  </a:moveTo>
                  <a:cubicBezTo>
                    <a:pt x="13439" y="5644"/>
                    <a:pt x="13439" y="4123"/>
                    <a:pt x="13048" y="2754"/>
                  </a:cubicBezTo>
                  <a:cubicBezTo>
                    <a:pt x="12658" y="1385"/>
                    <a:pt x="11877" y="168"/>
                    <a:pt x="10706" y="16"/>
                  </a:cubicBezTo>
                  <a:cubicBezTo>
                    <a:pt x="9535" y="-136"/>
                    <a:pt x="7974" y="777"/>
                    <a:pt x="6022" y="3819"/>
                  </a:cubicBezTo>
                  <a:cubicBezTo>
                    <a:pt x="4070" y="6861"/>
                    <a:pt x="1728" y="12033"/>
                    <a:pt x="687" y="15379"/>
                  </a:cubicBezTo>
                  <a:cubicBezTo>
                    <a:pt x="-354" y="18726"/>
                    <a:pt x="-94" y="20247"/>
                    <a:pt x="687" y="20856"/>
                  </a:cubicBezTo>
                  <a:cubicBezTo>
                    <a:pt x="1468" y="21464"/>
                    <a:pt x="2769" y="21160"/>
                    <a:pt x="4851" y="18726"/>
                  </a:cubicBezTo>
                  <a:cubicBezTo>
                    <a:pt x="6933" y="16292"/>
                    <a:pt x="9795" y="11729"/>
                    <a:pt x="11487" y="8687"/>
                  </a:cubicBezTo>
                  <a:cubicBezTo>
                    <a:pt x="13179" y="5644"/>
                    <a:pt x="13699" y="4123"/>
                    <a:pt x="13829" y="4275"/>
                  </a:cubicBezTo>
                  <a:cubicBezTo>
                    <a:pt x="13959" y="4427"/>
                    <a:pt x="13699" y="6253"/>
                    <a:pt x="14870" y="8687"/>
                  </a:cubicBezTo>
                  <a:cubicBezTo>
                    <a:pt x="16041" y="11120"/>
                    <a:pt x="18644" y="14163"/>
                    <a:pt x="21246" y="1720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089224" y="5641430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680"/>
                    <a:pt x="10017" y="9360"/>
                    <a:pt x="13617" y="12960"/>
                  </a:cubicBezTo>
                  <a:cubicBezTo>
                    <a:pt x="17217" y="16560"/>
                    <a:pt x="19409" y="1908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089224" y="5622380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4725"/>
                    <a:pt x="10957" y="9450"/>
                    <a:pt x="7357" y="13050"/>
                  </a:cubicBezTo>
                  <a:cubicBezTo>
                    <a:pt x="3757" y="16650"/>
                    <a:pt x="1878" y="1912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762112" y="5984330"/>
              <a:ext cx="26996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9498" y="0"/>
                  </a:moveTo>
                  <a:cubicBezTo>
                    <a:pt x="16460" y="4896"/>
                    <a:pt x="13423" y="9792"/>
                    <a:pt x="10892" y="12528"/>
                  </a:cubicBezTo>
                  <a:cubicBezTo>
                    <a:pt x="8360" y="15264"/>
                    <a:pt x="6336" y="15840"/>
                    <a:pt x="4901" y="15984"/>
                  </a:cubicBezTo>
                  <a:cubicBezTo>
                    <a:pt x="3467" y="16128"/>
                    <a:pt x="2623" y="15840"/>
                    <a:pt x="1779" y="14976"/>
                  </a:cubicBezTo>
                  <a:cubicBezTo>
                    <a:pt x="936" y="14112"/>
                    <a:pt x="92" y="12672"/>
                    <a:pt x="7" y="11520"/>
                  </a:cubicBezTo>
                  <a:cubicBezTo>
                    <a:pt x="-77" y="10368"/>
                    <a:pt x="598" y="9504"/>
                    <a:pt x="2539" y="8928"/>
                  </a:cubicBezTo>
                  <a:cubicBezTo>
                    <a:pt x="4479" y="8352"/>
                    <a:pt x="7686" y="8064"/>
                    <a:pt x="10723" y="9792"/>
                  </a:cubicBezTo>
                  <a:cubicBezTo>
                    <a:pt x="13761" y="11520"/>
                    <a:pt x="16629" y="15264"/>
                    <a:pt x="18401" y="17568"/>
                  </a:cubicBezTo>
                  <a:cubicBezTo>
                    <a:pt x="20173" y="19872"/>
                    <a:pt x="20848" y="20736"/>
                    <a:pt x="21523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589651" y="5372310"/>
              <a:ext cx="78647" cy="7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92" fill="norm" stroke="1" extrusionOk="0">
                  <a:moveTo>
                    <a:pt x="19086" y="835"/>
                  </a:moveTo>
                  <a:cubicBezTo>
                    <a:pt x="20223" y="454"/>
                    <a:pt x="21360" y="73"/>
                    <a:pt x="21076" y="10"/>
                  </a:cubicBezTo>
                  <a:cubicBezTo>
                    <a:pt x="20792" y="-54"/>
                    <a:pt x="19086" y="200"/>
                    <a:pt x="17665" y="1248"/>
                  </a:cubicBezTo>
                  <a:cubicBezTo>
                    <a:pt x="16244" y="2297"/>
                    <a:pt x="15107" y="4139"/>
                    <a:pt x="14539" y="6362"/>
                  </a:cubicBezTo>
                  <a:cubicBezTo>
                    <a:pt x="13971" y="8586"/>
                    <a:pt x="13971" y="11191"/>
                    <a:pt x="12549" y="13478"/>
                  </a:cubicBezTo>
                  <a:cubicBezTo>
                    <a:pt x="11128" y="15765"/>
                    <a:pt x="8286" y="17734"/>
                    <a:pt x="6297" y="18878"/>
                  </a:cubicBezTo>
                  <a:cubicBezTo>
                    <a:pt x="4307" y="20021"/>
                    <a:pt x="3171" y="20339"/>
                    <a:pt x="2034" y="20688"/>
                  </a:cubicBezTo>
                  <a:cubicBezTo>
                    <a:pt x="897" y="21038"/>
                    <a:pt x="-240" y="21419"/>
                    <a:pt x="44" y="21482"/>
                  </a:cubicBezTo>
                  <a:cubicBezTo>
                    <a:pt x="328" y="21546"/>
                    <a:pt x="2034" y="21292"/>
                    <a:pt x="3739" y="2103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832174" y="5577930"/>
              <a:ext cx="69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396"/>
                    <a:pt x="17673" y="6792"/>
                    <a:pt x="14073" y="10392"/>
                  </a:cubicBezTo>
                  <a:cubicBezTo>
                    <a:pt x="10473" y="13992"/>
                    <a:pt x="5236" y="17796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838524" y="5544452"/>
              <a:ext cx="273051" cy="12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1188"/>
                  </a:moveTo>
                  <a:cubicBezTo>
                    <a:pt x="670" y="17704"/>
                    <a:pt x="1340" y="14220"/>
                    <a:pt x="3516" y="10562"/>
                  </a:cubicBezTo>
                  <a:cubicBezTo>
                    <a:pt x="5693" y="6904"/>
                    <a:pt x="9377" y="3072"/>
                    <a:pt x="12642" y="1330"/>
                  </a:cubicBezTo>
                  <a:cubicBezTo>
                    <a:pt x="15907" y="-412"/>
                    <a:pt x="18753" y="-64"/>
                    <a:pt x="21600" y="28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806774" y="5723980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7400"/>
                    <a:pt x="8716" y="13200"/>
                    <a:pt x="12316" y="9600"/>
                  </a:cubicBezTo>
                  <a:cubicBezTo>
                    <a:pt x="15916" y="6000"/>
                    <a:pt x="18758" y="30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014207" y="5295553"/>
              <a:ext cx="103718" cy="6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5731" y="6612"/>
                  </a:moveTo>
                  <a:cubicBezTo>
                    <a:pt x="4408" y="9153"/>
                    <a:pt x="3086" y="11694"/>
                    <a:pt x="1984" y="14553"/>
                  </a:cubicBezTo>
                  <a:cubicBezTo>
                    <a:pt x="882" y="17412"/>
                    <a:pt x="0" y="20588"/>
                    <a:pt x="0" y="20588"/>
                  </a:cubicBezTo>
                  <a:cubicBezTo>
                    <a:pt x="0" y="20588"/>
                    <a:pt x="882" y="17412"/>
                    <a:pt x="1984" y="13917"/>
                  </a:cubicBezTo>
                  <a:cubicBezTo>
                    <a:pt x="3086" y="10423"/>
                    <a:pt x="4408" y="6612"/>
                    <a:pt x="6171" y="3753"/>
                  </a:cubicBezTo>
                  <a:cubicBezTo>
                    <a:pt x="7935" y="894"/>
                    <a:pt x="10139" y="-1012"/>
                    <a:pt x="12784" y="576"/>
                  </a:cubicBezTo>
                  <a:cubicBezTo>
                    <a:pt x="15429" y="2164"/>
                    <a:pt x="18514" y="7247"/>
                    <a:pt x="21600" y="1232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023586" y="5864288"/>
              <a:ext cx="133002" cy="22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58" fill="norm" stroke="1" extrusionOk="0">
                  <a:moveTo>
                    <a:pt x="5839" y="1143"/>
                  </a:moveTo>
                  <a:cubicBezTo>
                    <a:pt x="5506" y="5943"/>
                    <a:pt x="5174" y="10743"/>
                    <a:pt x="4675" y="13643"/>
                  </a:cubicBezTo>
                  <a:cubicBezTo>
                    <a:pt x="4177" y="16543"/>
                    <a:pt x="3512" y="17543"/>
                    <a:pt x="2682" y="18443"/>
                  </a:cubicBezTo>
                  <a:cubicBezTo>
                    <a:pt x="1851" y="19343"/>
                    <a:pt x="854" y="20143"/>
                    <a:pt x="355" y="20043"/>
                  </a:cubicBezTo>
                  <a:cubicBezTo>
                    <a:pt x="-143" y="19943"/>
                    <a:pt x="-143" y="18943"/>
                    <a:pt x="522" y="16643"/>
                  </a:cubicBezTo>
                  <a:cubicBezTo>
                    <a:pt x="1186" y="14343"/>
                    <a:pt x="2515" y="10743"/>
                    <a:pt x="4675" y="7643"/>
                  </a:cubicBezTo>
                  <a:cubicBezTo>
                    <a:pt x="6835" y="4543"/>
                    <a:pt x="9826" y="1943"/>
                    <a:pt x="12319" y="743"/>
                  </a:cubicBezTo>
                  <a:cubicBezTo>
                    <a:pt x="14811" y="-457"/>
                    <a:pt x="16805" y="-257"/>
                    <a:pt x="18466" y="1743"/>
                  </a:cubicBezTo>
                  <a:cubicBezTo>
                    <a:pt x="20128" y="3743"/>
                    <a:pt x="21457" y="7543"/>
                    <a:pt x="20626" y="10843"/>
                  </a:cubicBezTo>
                  <a:cubicBezTo>
                    <a:pt x="19795" y="14143"/>
                    <a:pt x="16805" y="16943"/>
                    <a:pt x="14479" y="18643"/>
                  </a:cubicBezTo>
                  <a:cubicBezTo>
                    <a:pt x="12152" y="20343"/>
                    <a:pt x="10491" y="20943"/>
                    <a:pt x="8995" y="21043"/>
                  </a:cubicBezTo>
                  <a:cubicBezTo>
                    <a:pt x="7500" y="21143"/>
                    <a:pt x="6171" y="20743"/>
                    <a:pt x="4842" y="2034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411817" y="5558880"/>
              <a:ext cx="11885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20912" y="0"/>
                  </a:moveTo>
                  <a:cubicBezTo>
                    <a:pt x="16815" y="702"/>
                    <a:pt x="12719" y="1405"/>
                    <a:pt x="8809" y="3863"/>
                  </a:cubicBezTo>
                  <a:cubicBezTo>
                    <a:pt x="4898" y="6322"/>
                    <a:pt x="1174" y="10537"/>
                    <a:pt x="243" y="13610"/>
                  </a:cubicBezTo>
                  <a:cubicBezTo>
                    <a:pt x="-688" y="16683"/>
                    <a:pt x="1174" y="18615"/>
                    <a:pt x="3781" y="19756"/>
                  </a:cubicBezTo>
                  <a:cubicBezTo>
                    <a:pt x="6388" y="20898"/>
                    <a:pt x="9740" y="21249"/>
                    <a:pt x="13091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606874" y="5539830"/>
              <a:ext cx="196851" cy="29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0206" y="0"/>
                  </a:moveTo>
                  <a:cubicBezTo>
                    <a:pt x="18348" y="3130"/>
                    <a:pt x="16490" y="6261"/>
                    <a:pt x="14632" y="9313"/>
                  </a:cubicBezTo>
                  <a:cubicBezTo>
                    <a:pt x="12774" y="12365"/>
                    <a:pt x="10916" y="15339"/>
                    <a:pt x="9523" y="17139"/>
                  </a:cubicBezTo>
                  <a:cubicBezTo>
                    <a:pt x="8129" y="18939"/>
                    <a:pt x="7200" y="19565"/>
                    <a:pt x="6155" y="20191"/>
                  </a:cubicBezTo>
                  <a:cubicBezTo>
                    <a:pt x="5110" y="20817"/>
                    <a:pt x="3948" y="21443"/>
                    <a:pt x="2903" y="21522"/>
                  </a:cubicBezTo>
                  <a:cubicBezTo>
                    <a:pt x="1858" y="21600"/>
                    <a:pt x="929" y="21130"/>
                    <a:pt x="465" y="20426"/>
                  </a:cubicBezTo>
                  <a:cubicBezTo>
                    <a:pt x="0" y="19722"/>
                    <a:pt x="0" y="18783"/>
                    <a:pt x="0" y="17922"/>
                  </a:cubicBezTo>
                  <a:cubicBezTo>
                    <a:pt x="0" y="17061"/>
                    <a:pt x="0" y="16278"/>
                    <a:pt x="348" y="15574"/>
                  </a:cubicBezTo>
                  <a:cubicBezTo>
                    <a:pt x="697" y="14870"/>
                    <a:pt x="1394" y="14243"/>
                    <a:pt x="3716" y="14165"/>
                  </a:cubicBezTo>
                  <a:cubicBezTo>
                    <a:pt x="6039" y="14087"/>
                    <a:pt x="9987" y="14557"/>
                    <a:pt x="13239" y="15183"/>
                  </a:cubicBezTo>
                  <a:cubicBezTo>
                    <a:pt x="16490" y="15809"/>
                    <a:pt x="19045" y="16591"/>
                    <a:pt x="21600" y="1737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898974" y="5508080"/>
              <a:ext cx="10371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47" y="0"/>
                  </a:moveTo>
                  <a:cubicBezTo>
                    <a:pt x="18073" y="3848"/>
                    <a:pt x="21600" y="7697"/>
                    <a:pt x="21600" y="10924"/>
                  </a:cubicBezTo>
                  <a:cubicBezTo>
                    <a:pt x="21600" y="14152"/>
                    <a:pt x="18073" y="16759"/>
                    <a:pt x="13886" y="18434"/>
                  </a:cubicBezTo>
                  <a:cubicBezTo>
                    <a:pt x="9698" y="20110"/>
                    <a:pt x="4849" y="2085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381574" y="5660480"/>
              <a:ext cx="361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1" y="17486"/>
                    <a:pt x="4042" y="13371"/>
                    <a:pt x="7326" y="10029"/>
                  </a:cubicBezTo>
                  <a:cubicBezTo>
                    <a:pt x="10611" y="6686"/>
                    <a:pt x="15158" y="4114"/>
                    <a:pt x="17747" y="2571"/>
                  </a:cubicBezTo>
                  <a:cubicBezTo>
                    <a:pt x="20337" y="1029"/>
                    <a:pt x="20968" y="514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010224" y="5419180"/>
              <a:ext cx="69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200"/>
                    <a:pt x="15055" y="6400"/>
                    <a:pt x="11455" y="10000"/>
                  </a:cubicBezTo>
                  <a:cubicBezTo>
                    <a:pt x="7855" y="13600"/>
                    <a:pt x="3927" y="176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022924" y="5362735"/>
              <a:ext cx="342901" cy="1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2133" y="16012"/>
                    <a:pt x="4267" y="10854"/>
                    <a:pt x="7067" y="7146"/>
                  </a:cubicBezTo>
                  <a:cubicBezTo>
                    <a:pt x="9867" y="3439"/>
                    <a:pt x="13333" y="1182"/>
                    <a:pt x="15867" y="376"/>
                  </a:cubicBezTo>
                  <a:cubicBezTo>
                    <a:pt x="18400" y="-430"/>
                    <a:pt x="20000" y="215"/>
                    <a:pt x="21600" y="86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054674" y="560333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270574" y="5768430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264224" y="5793830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3240"/>
                    <a:pt x="10629" y="6480"/>
                    <a:pt x="7029" y="10080"/>
                  </a:cubicBezTo>
                  <a:cubicBezTo>
                    <a:pt x="3429" y="13680"/>
                    <a:pt x="1714" y="1764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655606" y="5419180"/>
              <a:ext cx="14836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16153" y="800"/>
                    <a:pt x="10981" y="1600"/>
                    <a:pt x="7026" y="3733"/>
                  </a:cubicBezTo>
                  <a:cubicBezTo>
                    <a:pt x="3071" y="5867"/>
                    <a:pt x="333" y="9333"/>
                    <a:pt x="29" y="12267"/>
                  </a:cubicBezTo>
                  <a:cubicBezTo>
                    <a:pt x="-275" y="15200"/>
                    <a:pt x="1855" y="17600"/>
                    <a:pt x="4593" y="19067"/>
                  </a:cubicBezTo>
                  <a:cubicBezTo>
                    <a:pt x="7331" y="20533"/>
                    <a:pt x="10677" y="21067"/>
                    <a:pt x="14024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877280" y="5495380"/>
              <a:ext cx="237845" cy="2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28" fill="norm" stroke="1" extrusionOk="0">
                  <a:moveTo>
                    <a:pt x="20906" y="0"/>
                  </a:moveTo>
                  <a:cubicBezTo>
                    <a:pt x="18803" y="4014"/>
                    <a:pt x="16700" y="8028"/>
                    <a:pt x="14311" y="11469"/>
                  </a:cubicBezTo>
                  <a:cubicBezTo>
                    <a:pt x="11921" y="14910"/>
                    <a:pt x="9245" y="17777"/>
                    <a:pt x="7429" y="19402"/>
                  </a:cubicBezTo>
                  <a:cubicBezTo>
                    <a:pt x="5614" y="21027"/>
                    <a:pt x="4658" y="21409"/>
                    <a:pt x="3606" y="21504"/>
                  </a:cubicBezTo>
                  <a:cubicBezTo>
                    <a:pt x="2555" y="21600"/>
                    <a:pt x="1408" y="21409"/>
                    <a:pt x="739" y="20835"/>
                  </a:cubicBezTo>
                  <a:cubicBezTo>
                    <a:pt x="70" y="20262"/>
                    <a:pt x="-121" y="19306"/>
                    <a:pt x="70" y="17873"/>
                  </a:cubicBezTo>
                  <a:cubicBezTo>
                    <a:pt x="261" y="16439"/>
                    <a:pt x="835" y="14527"/>
                    <a:pt x="2077" y="13285"/>
                  </a:cubicBezTo>
                  <a:cubicBezTo>
                    <a:pt x="3320" y="12042"/>
                    <a:pt x="5231" y="11469"/>
                    <a:pt x="8576" y="12616"/>
                  </a:cubicBezTo>
                  <a:cubicBezTo>
                    <a:pt x="11921" y="13763"/>
                    <a:pt x="16700" y="16630"/>
                    <a:pt x="21479" y="1949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235774" y="5473652"/>
              <a:ext cx="121352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491" fill="norm" stroke="1" extrusionOk="0">
                  <a:moveTo>
                    <a:pt x="9720" y="187"/>
                  </a:moveTo>
                  <a:cubicBezTo>
                    <a:pt x="11520" y="39"/>
                    <a:pt x="13320" y="-109"/>
                    <a:pt x="14940" y="113"/>
                  </a:cubicBezTo>
                  <a:cubicBezTo>
                    <a:pt x="16560" y="335"/>
                    <a:pt x="18000" y="927"/>
                    <a:pt x="19260" y="2480"/>
                  </a:cubicBezTo>
                  <a:cubicBezTo>
                    <a:pt x="20520" y="4033"/>
                    <a:pt x="21600" y="6549"/>
                    <a:pt x="19260" y="9581"/>
                  </a:cubicBezTo>
                  <a:cubicBezTo>
                    <a:pt x="16920" y="12614"/>
                    <a:pt x="11160" y="16165"/>
                    <a:pt x="7380" y="18236"/>
                  </a:cubicBezTo>
                  <a:cubicBezTo>
                    <a:pt x="3600" y="20307"/>
                    <a:pt x="1800" y="20899"/>
                    <a:pt x="0" y="2149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445324" y="5285830"/>
              <a:ext cx="17780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86" y="1102"/>
                    <a:pt x="20571" y="2204"/>
                    <a:pt x="19929" y="3784"/>
                  </a:cubicBezTo>
                  <a:cubicBezTo>
                    <a:pt x="19286" y="5363"/>
                    <a:pt x="18514" y="7420"/>
                    <a:pt x="16714" y="9808"/>
                  </a:cubicBezTo>
                  <a:cubicBezTo>
                    <a:pt x="14914" y="12196"/>
                    <a:pt x="12086" y="14914"/>
                    <a:pt x="9129" y="16935"/>
                  </a:cubicBezTo>
                  <a:cubicBezTo>
                    <a:pt x="6171" y="18955"/>
                    <a:pt x="3086" y="20278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066672" y="6657430"/>
              <a:ext cx="171403" cy="29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80" fill="norm" stroke="1" extrusionOk="0">
                  <a:moveTo>
                    <a:pt x="9477" y="0"/>
                  </a:moveTo>
                  <a:cubicBezTo>
                    <a:pt x="10268" y="617"/>
                    <a:pt x="11058" y="1234"/>
                    <a:pt x="10926" y="2623"/>
                  </a:cubicBezTo>
                  <a:cubicBezTo>
                    <a:pt x="10794" y="4011"/>
                    <a:pt x="9741" y="6171"/>
                    <a:pt x="7897" y="8717"/>
                  </a:cubicBezTo>
                  <a:cubicBezTo>
                    <a:pt x="6053" y="11263"/>
                    <a:pt x="3419" y="14194"/>
                    <a:pt x="1838" y="16354"/>
                  </a:cubicBezTo>
                  <a:cubicBezTo>
                    <a:pt x="258" y="18514"/>
                    <a:pt x="-269" y="19903"/>
                    <a:pt x="126" y="20674"/>
                  </a:cubicBezTo>
                  <a:cubicBezTo>
                    <a:pt x="521" y="21446"/>
                    <a:pt x="1838" y="21600"/>
                    <a:pt x="5526" y="21060"/>
                  </a:cubicBezTo>
                  <a:cubicBezTo>
                    <a:pt x="9214" y="20520"/>
                    <a:pt x="15272" y="19286"/>
                    <a:pt x="21331" y="1805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212674" y="6879680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45"/>
                    <a:pt x="7200" y="9290"/>
                    <a:pt x="3600" y="12890"/>
                  </a:cubicBezTo>
                  <a:cubicBezTo>
                    <a:pt x="0" y="16490"/>
                    <a:pt x="0" y="1904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352374" y="7013030"/>
              <a:ext cx="12701" cy="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572743" y="6658426"/>
              <a:ext cx="389232" cy="59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64" fill="norm" stroke="1" extrusionOk="0">
                  <a:moveTo>
                    <a:pt x="6759" y="5479"/>
                  </a:moveTo>
                  <a:cubicBezTo>
                    <a:pt x="5825" y="5479"/>
                    <a:pt x="4891" y="5479"/>
                    <a:pt x="4132" y="5479"/>
                  </a:cubicBezTo>
                  <a:cubicBezTo>
                    <a:pt x="3373" y="5479"/>
                    <a:pt x="2789" y="5479"/>
                    <a:pt x="2497" y="5058"/>
                  </a:cubicBezTo>
                  <a:cubicBezTo>
                    <a:pt x="2205" y="4636"/>
                    <a:pt x="2205" y="3794"/>
                    <a:pt x="2731" y="3028"/>
                  </a:cubicBezTo>
                  <a:cubicBezTo>
                    <a:pt x="3256" y="2262"/>
                    <a:pt x="4307" y="1573"/>
                    <a:pt x="5241" y="998"/>
                  </a:cubicBezTo>
                  <a:cubicBezTo>
                    <a:pt x="6175" y="424"/>
                    <a:pt x="6992" y="-36"/>
                    <a:pt x="7401" y="2"/>
                  </a:cubicBezTo>
                  <a:cubicBezTo>
                    <a:pt x="7809" y="41"/>
                    <a:pt x="7809" y="577"/>
                    <a:pt x="7634" y="1802"/>
                  </a:cubicBezTo>
                  <a:cubicBezTo>
                    <a:pt x="7459" y="3028"/>
                    <a:pt x="7109" y="4943"/>
                    <a:pt x="6467" y="7011"/>
                  </a:cubicBezTo>
                  <a:cubicBezTo>
                    <a:pt x="5825" y="9079"/>
                    <a:pt x="4891" y="11300"/>
                    <a:pt x="4132" y="12679"/>
                  </a:cubicBezTo>
                  <a:cubicBezTo>
                    <a:pt x="3373" y="14058"/>
                    <a:pt x="2789" y="14594"/>
                    <a:pt x="2147" y="14900"/>
                  </a:cubicBezTo>
                  <a:cubicBezTo>
                    <a:pt x="1505" y="15207"/>
                    <a:pt x="804" y="15283"/>
                    <a:pt x="395" y="15130"/>
                  </a:cubicBezTo>
                  <a:cubicBezTo>
                    <a:pt x="-13" y="14977"/>
                    <a:pt x="-130" y="14594"/>
                    <a:pt x="162" y="13790"/>
                  </a:cubicBezTo>
                  <a:cubicBezTo>
                    <a:pt x="454" y="12985"/>
                    <a:pt x="1154" y="11760"/>
                    <a:pt x="2789" y="10419"/>
                  </a:cubicBezTo>
                  <a:cubicBezTo>
                    <a:pt x="4424" y="9079"/>
                    <a:pt x="6992" y="7624"/>
                    <a:pt x="9327" y="6398"/>
                  </a:cubicBezTo>
                  <a:cubicBezTo>
                    <a:pt x="11662" y="5173"/>
                    <a:pt x="13764" y="4177"/>
                    <a:pt x="15282" y="3449"/>
                  </a:cubicBezTo>
                  <a:cubicBezTo>
                    <a:pt x="16800" y="2721"/>
                    <a:pt x="17734" y="2262"/>
                    <a:pt x="17909" y="2262"/>
                  </a:cubicBezTo>
                  <a:cubicBezTo>
                    <a:pt x="18084" y="2262"/>
                    <a:pt x="17500" y="2721"/>
                    <a:pt x="16508" y="3909"/>
                  </a:cubicBezTo>
                  <a:cubicBezTo>
                    <a:pt x="15515" y="5096"/>
                    <a:pt x="14114" y="7011"/>
                    <a:pt x="12713" y="9194"/>
                  </a:cubicBezTo>
                  <a:cubicBezTo>
                    <a:pt x="11312" y="11377"/>
                    <a:pt x="9911" y="13828"/>
                    <a:pt x="9094" y="15666"/>
                  </a:cubicBezTo>
                  <a:cubicBezTo>
                    <a:pt x="8276" y="17504"/>
                    <a:pt x="8043" y="18730"/>
                    <a:pt x="8043" y="19534"/>
                  </a:cubicBezTo>
                  <a:cubicBezTo>
                    <a:pt x="8043" y="20338"/>
                    <a:pt x="8276" y="20721"/>
                    <a:pt x="8627" y="21028"/>
                  </a:cubicBezTo>
                  <a:cubicBezTo>
                    <a:pt x="8977" y="21334"/>
                    <a:pt x="9444" y="21564"/>
                    <a:pt x="10378" y="21564"/>
                  </a:cubicBezTo>
                  <a:cubicBezTo>
                    <a:pt x="11312" y="21564"/>
                    <a:pt x="12713" y="21334"/>
                    <a:pt x="13881" y="20607"/>
                  </a:cubicBezTo>
                  <a:cubicBezTo>
                    <a:pt x="15048" y="19879"/>
                    <a:pt x="15982" y="18653"/>
                    <a:pt x="16391" y="17811"/>
                  </a:cubicBezTo>
                  <a:cubicBezTo>
                    <a:pt x="16800" y="16968"/>
                    <a:pt x="16683" y="16509"/>
                    <a:pt x="16391" y="16164"/>
                  </a:cubicBezTo>
                  <a:cubicBezTo>
                    <a:pt x="16099" y="15819"/>
                    <a:pt x="15632" y="15590"/>
                    <a:pt x="14990" y="15360"/>
                  </a:cubicBezTo>
                  <a:cubicBezTo>
                    <a:pt x="14348" y="15130"/>
                    <a:pt x="13531" y="14900"/>
                    <a:pt x="13472" y="14709"/>
                  </a:cubicBezTo>
                  <a:cubicBezTo>
                    <a:pt x="13414" y="14517"/>
                    <a:pt x="14114" y="14364"/>
                    <a:pt x="15574" y="14134"/>
                  </a:cubicBezTo>
                  <a:cubicBezTo>
                    <a:pt x="17033" y="13904"/>
                    <a:pt x="19252" y="13598"/>
                    <a:pt x="21470" y="1329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055895" y="5537408"/>
              <a:ext cx="217127" cy="38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98" fill="norm" stroke="1" extrusionOk="0">
                  <a:moveTo>
                    <a:pt x="11558" y="13665"/>
                  </a:moveTo>
                  <a:cubicBezTo>
                    <a:pt x="11558" y="13072"/>
                    <a:pt x="11558" y="12478"/>
                    <a:pt x="10941" y="12241"/>
                  </a:cubicBezTo>
                  <a:cubicBezTo>
                    <a:pt x="10324" y="12003"/>
                    <a:pt x="9090" y="12122"/>
                    <a:pt x="7238" y="12775"/>
                  </a:cubicBezTo>
                  <a:cubicBezTo>
                    <a:pt x="5387" y="13428"/>
                    <a:pt x="2918" y="14614"/>
                    <a:pt x="1478" y="15801"/>
                  </a:cubicBezTo>
                  <a:cubicBezTo>
                    <a:pt x="38" y="16988"/>
                    <a:pt x="-373" y="18175"/>
                    <a:pt x="347" y="19124"/>
                  </a:cubicBezTo>
                  <a:cubicBezTo>
                    <a:pt x="1067" y="20074"/>
                    <a:pt x="2918" y="20786"/>
                    <a:pt x="5490" y="20549"/>
                  </a:cubicBezTo>
                  <a:cubicBezTo>
                    <a:pt x="8061" y="20311"/>
                    <a:pt x="11353" y="19124"/>
                    <a:pt x="13821" y="17107"/>
                  </a:cubicBezTo>
                  <a:cubicBezTo>
                    <a:pt x="16290" y="15089"/>
                    <a:pt x="17936" y="12241"/>
                    <a:pt x="19067" y="9511"/>
                  </a:cubicBezTo>
                  <a:cubicBezTo>
                    <a:pt x="20198" y="6782"/>
                    <a:pt x="20816" y="4171"/>
                    <a:pt x="21021" y="2509"/>
                  </a:cubicBezTo>
                  <a:cubicBezTo>
                    <a:pt x="21227" y="847"/>
                    <a:pt x="21021" y="135"/>
                    <a:pt x="20610" y="17"/>
                  </a:cubicBezTo>
                  <a:cubicBezTo>
                    <a:pt x="20198" y="-102"/>
                    <a:pt x="19581" y="373"/>
                    <a:pt x="18656" y="2212"/>
                  </a:cubicBezTo>
                  <a:cubicBezTo>
                    <a:pt x="17730" y="4052"/>
                    <a:pt x="16496" y="7256"/>
                    <a:pt x="15776" y="10283"/>
                  </a:cubicBezTo>
                  <a:cubicBezTo>
                    <a:pt x="15056" y="13309"/>
                    <a:pt x="14850" y="16157"/>
                    <a:pt x="15158" y="17997"/>
                  </a:cubicBezTo>
                  <a:cubicBezTo>
                    <a:pt x="15467" y="19836"/>
                    <a:pt x="16290" y="20667"/>
                    <a:pt x="17113" y="2149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282774" y="581288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308174" y="593353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555563" y="6629259"/>
              <a:ext cx="239785" cy="48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27" fill="norm" stroke="1" extrusionOk="0">
                  <a:moveTo>
                    <a:pt x="11464" y="15205"/>
                  </a:moveTo>
                  <a:cubicBezTo>
                    <a:pt x="9602" y="15205"/>
                    <a:pt x="7740" y="15205"/>
                    <a:pt x="5785" y="15903"/>
                  </a:cubicBezTo>
                  <a:cubicBezTo>
                    <a:pt x="3830" y="16602"/>
                    <a:pt x="1781" y="17998"/>
                    <a:pt x="757" y="18929"/>
                  </a:cubicBezTo>
                  <a:cubicBezTo>
                    <a:pt x="-267" y="19860"/>
                    <a:pt x="-267" y="20326"/>
                    <a:pt x="850" y="20745"/>
                  </a:cubicBezTo>
                  <a:cubicBezTo>
                    <a:pt x="1967" y="21164"/>
                    <a:pt x="4202" y="21536"/>
                    <a:pt x="7088" y="20838"/>
                  </a:cubicBezTo>
                  <a:cubicBezTo>
                    <a:pt x="9974" y="20139"/>
                    <a:pt x="13512" y="18370"/>
                    <a:pt x="16026" y="15950"/>
                  </a:cubicBezTo>
                  <a:cubicBezTo>
                    <a:pt x="18540" y="13529"/>
                    <a:pt x="20030" y="10457"/>
                    <a:pt x="20681" y="7803"/>
                  </a:cubicBezTo>
                  <a:cubicBezTo>
                    <a:pt x="21333" y="5150"/>
                    <a:pt x="21147" y="2915"/>
                    <a:pt x="20588" y="1658"/>
                  </a:cubicBezTo>
                  <a:cubicBezTo>
                    <a:pt x="20030" y="402"/>
                    <a:pt x="19099" y="122"/>
                    <a:pt x="18167" y="29"/>
                  </a:cubicBezTo>
                  <a:cubicBezTo>
                    <a:pt x="17236" y="-64"/>
                    <a:pt x="16305" y="29"/>
                    <a:pt x="15374" y="914"/>
                  </a:cubicBezTo>
                  <a:cubicBezTo>
                    <a:pt x="14443" y="1798"/>
                    <a:pt x="13512" y="3474"/>
                    <a:pt x="13326" y="5755"/>
                  </a:cubicBezTo>
                  <a:cubicBezTo>
                    <a:pt x="13140" y="8036"/>
                    <a:pt x="13699" y="10922"/>
                    <a:pt x="15002" y="13203"/>
                  </a:cubicBezTo>
                  <a:cubicBezTo>
                    <a:pt x="16305" y="15484"/>
                    <a:pt x="18354" y="17160"/>
                    <a:pt x="20402" y="1883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124024" y="6879680"/>
              <a:ext cx="21645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0" y="0"/>
                  </a:moveTo>
                  <a:cubicBezTo>
                    <a:pt x="3984" y="2463"/>
                    <a:pt x="7969" y="4926"/>
                    <a:pt x="11010" y="6632"/>
                  </a:cubicBezTo>
                  <a:cubicBezTo>
                    <a:pt x="14050" y="8337"/>
                    <a:pt x="16148" y="9284"/>
                    <a:pt x="17616" y="10137"/>
                  </a:cubicBezTo>
                  <a:cubicBezTo>
                    <a:pt x="19083" y="10989"/>
                    <a:pt x="19922" y="11747"/>
                    <a:pt x="20551" y="12600"/>
                  </a:cubicBezTo>
                  <a:cubicBezTo>
                    <a:pt x="21181" y="13453"/>
                    <a:pt x="21600" y="14400"/>
                    <a:pt x="21390" y="15158"/>
                  </a:cubicBezTo>
                  <a:cubicBezTo>
                    <a:pt x="21181" y="15916"/>
                    <a:pt x="20342" y="16484"/>
                    <a:pt x="18454" y="17147"/>
                  </a:cubicBezTo>
                  <a:cubicBezTo>
                    <a:pt x="16567" y="17811"/>
                    <a:pt x="13631" y="18568"/>
                    <a:pt x="11849" y="19326"/>
                  </a:cubicBezTo>
                  <a:cubicBezTo>
                    <a:pt x="10066" y="20084"/>
                    <a:pt x="9437" y="20842"/>
                    <a:pt x="8808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656010" y="6883752"/>
              <a:ext cx="153815" cy="22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15" fill="norm" stroke="1" extrusionOk="0">
                  <a:moveTo>
                    <a:pt x="20653" y="815"/>
                  </a:moveTo>
                  <a:cubicBezTo>
                    <a:pt x="19516" y="215"/>
                    <a:pt x="18379" y="-385"/>
                    <a:pt x="14969" y="315"/>
                  </a:cubicBezTo>
                  <a:cubicBezTo>
                    <a:pt x="11558" y="1015"/>
                    <a:pt x="5874" y="3015"/>
                    <a:pt x="2748" y="5615"/>
                  </a:cubicBezTo>
                  <a:cubicBezTo>
                    <a:pt x="-379" y="8215"/>
                    <a:pt x="-947" y="11415"/>
                    <a:pt x="1611" y="13915"/>
                  </a:cubicBezTo>
                  <a:cubicBezTo>
                    <a:pt x="4169" y="16415"/>
                    <a:pt x="9853" y="18215"/>
                    <a:pt x="13548" y="19315"/>
                  </a:cubicBezTo>
                  <a:cubicBezTo>
                    <a:pt x="17242" y="20415"/>
                    <a:pt x="18948" y="20815"/>
                    <a:pt x="20653" y="2121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936824" y="7197180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552774" y="6803480"/>
              <a:ext cx="260351" cy="23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6821"/>
                  </a:moveTo>
                  <a:cubicBezTo>
                    <a:pt x="527" y="6063"/>
                    <a:pt x="1054" y="5305"/>
                    <a:pt x="2985" y="5495"/>
                  </a:cubicBezTo>
                  <a:cubicBezTo>
                    <a:pt x="4917" y="5684"/>
                    <a:pt x="8254" y="6821"/>
                    <a:pt x="10273" y="8905"/>
                  </a:cubicBezTo>
                  <a:cubicBezTo>
                    <a:pt x="12293" y="10989"/>
                    <a:pt x="12995" y="14021"/>
                    <a:pt x="12907" y="16295"/>
                  </a:cubicBezTo>
                  <a:cubicBezTo>
                    <a:pt x="12820" y="18568"/>
                    <a:pt x="11941" y="20084"/>
                    <a:pt x="10976" y="20842"/>
                  </a:cubicBezTo>
                  <a:cubicBezTo>
                    <a:pt x="10010" y="21600"/>
                    <a:pt x="8956" y="21600"/>
                    <a:pt x="8254" y="21126"/>
                  </a:cubicBezTo>
                  <a:cubicBezTo>
                    <a:pt x="7551" y="20653"/>
                    <a:pt x="7200" y="19705"/>
                    <a:pt x="7551" y="17242"/>
                  </a:cubicBezTo>
                  <a:cubicBezTo>
                    <a:pt x="7902" y="14779"/>
                    <a:pt x="8956" y="10800"/>
                    <a:pt x="11415" y="7674"/>
                  </a:cubicBezTo>
                  <a:cubicBezTo>
                    <a:pt x="13873" y="4547"/>
                    <a:pt x="17737" y="2274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829353" y="6807949"/>
              <a:ext cx="317415" cy="43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71" fill="norm" stroke="1" extrusionOk="0">
                  <a:moveTo>
                    <a:pt x="616" y="2585"/>
                  </a:moveTo>
                  <a:cubicBezTo>
                    <a:pt x="473" y="3104"/>
                    <a:pt x="331" y="3623"/>
                    <a:pt x="758" y="3883"/>
                  </a:cubicBezTo>
                  <a:cubicBezTo>
                    <a:pt x="1184" y="4143"/>
                    <a:pt x="2179" y="4143"/>
                    <a:pt x="3316" y="3779"/>
                  </a:cubicBezTo>
                  <a:cubicBezTo>
                    <a:pt x="4452" y="3416"/>
                    <a:pt x="5731" y="2689"/>
                    <a:pt x="6442" y="2014"/>
                  </a:cubicBezTo>
                  <a:cubicBezTo>
                    <a:pt x="7152" y="1339"/>
                    <a:pt x="7294" y="716"/>
                    <a:pt x="7010" y="352"/>
                  </a:cubicBezTo>
                  <a:cubicBezTo>
                    <a:pt x="6726" y="-11"/>
                    <a:pt x="6016" y="-115"/>
                    <a:pt x="4950" y="145"/>
                  </a:cubicBezTo>
                  <a:cubicBezTo>
                    <a:pt x="3884" y="404"/>
                    <a:pt x="2463" y="1027"/>
                    <a:pt x="1539" y="1962"/>
                  </a:cubicBezTo>
                  <a:cubicBezTo>
                    <a:pt x="616" y="2897"/>
                    <a:pt x="189" y="4143"/>
                    <a:pt x="47" y="5025"/>
                  </a:cubicBezTo>
                  <a:cubicBezTo>
                    <a:pt x="-95" y="5908"/>
                    <a:pt x="47" y="6427"/>
                    <a:pt x="971" y="6947"/>
                  </a:cubicBezTo>
                  <a:cubicBezTo>
                    <a:pt x="1894" y="7466"/>
                    <a:pt x="3600" y="7985"/>
                    <a:pt x="6158" y="7829"/>
                  </a:cubicBezTo>
                  <a:cubicBezTo>
                    <a:pt x="8716" y="7673"/>
                    <a:pt x="12126" y="6843"/>
                    <a:pt x="14258" y="5856"/>
                  </a:cubicBezTo>
                  <a:cubicBezTo>
                    <a:pt x="16389" y="4870"/>
                    <a:pt x="17242" y="3727"/>
                    <a:pt x="17668" y="2897"/>
                  </a:cubicBezTo>
                  <a:cubicBezTo>
                    <a:pt x="18094" y="2066"/>
                    <a:pt x="18094" y="1547"/>
                    <a:pt x="17881" y="1495"/>
                  </a:cubicBezTo>
                  <a:cubicBezTo>
                    <a:pt x="17668" y="1443"/>
                    <a:pt x="17242" y="1858"/>
                    <a:pt x="17384" y="3312"/>
                  </a:cubicBezTo>
                  <a:cubicBezTo>
                    <a:pt x="17526" y="4766"/>
                    <a:pt x="18237" y="7258"/>
                    <a:pt x="19089" y="9750"/>
                  </a:cubicBezTo>
                  <a:cubicBezTo>
                    <a:pt x="19942" y="12243"/>
                    <a:pt x="20937" y="14735"/>
                    <a:pt x="21221" y="16656"/>
                  </a:cubicBezTo>
                  <a:cubicBezTo>
                    <a:pt x="21505" y="18577"/>
                    <a:pt x="21079" y="19927"/>
                    <a:pt x="20368" y="20654"/>
                  </a:cubicBezTo>
                  <a:cubicBezTo>
                    <a:pt x="19658" y="21381"/>
                    <a:pt x="18663" y="21485"/>
                    <a:pt x="17668" y="20862"/>
                  </a:cubicBezTo>
                  <a:cubicBezTo>
                    <a:pt x="16673" y="20239"/>
                    <a:pt x="15679" y="18889"/>
                    <a:pt x="14684" y="1753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143324" y="6697860"/>
              <a:ext cx="762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303434" y="6741934"/>
              <a:ext cx="127949" cy="21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404" fill="norm" stroke="1" extrusionOk="0">
                  <a:moveTo>
                    <a:pt x="1808" y="15051"/>
                  </a:moveTo>
                  <a:cubicBezTo>
                    <a:pt x="6871" y="12086"/>
                    <a:pt x="11933" y="9122"/>
                    <a:pt x="14970" y="7110"/>
                  </a:cubicBezTo>
                  <a:cubicBezTo>
                    <a:pt x="18008" y="5098"/>
                    <a:pt x="19021" y="4039"/>
                    <a:pt x="19695" y="2980"/>
                  </a:cubicBezTo>
                  <a:cubicBezTo>
                    <a:pt x="20370" y="1922"/>
                    <a:pt x="20708" y="863"/>
                    <a:pt x="20033" y="333"/>
                  </a:cubicBezTo>
                  <a:cubicBezTo>
                    <a:pt x="19358" y="-196"/>
                    <a:pt x="17670" y="-196"/>
                    <a:pt x="14464" y="1075"/>
                  </a:cubicBezTo>
                  <a:cubicBezTo>
                    <a:pt x="11258" y="2345"/>
                    <a:pt x="6533" y="4886"/>
                    <a:pt x="3495" y="7428"/>
                  </a:cubicBezTo>
                  <a:cubicBezTo>
                    <a:pt x="458" y="9969"/>
                    <a:pt x="-892" y="12510"/>
                    <a:pt x="627" y="14839"/>
                  </a:cubicBezTo>
                  <a:cubicBezTo>
                    <a:pt x="2146" y="17169"/>
                    <a:pt x="6533" y="19286"/>
                    <a:pt x="9570" y="20345"/>
                  </a:cubicBezTo>
                  <a:cubicBezTo>
                    <a:pt x="12608" y="21404"/>
                    <a:pt x="14296" y="21404"/>
                    <a:pt x="15983" y="2140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581355" y="6745845"/>
              <a:ext cx="152520" cy="19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47" fill="norm" stroke="1" extrusionOk="0">
                  <a:moveTo>
                    <a:pt x="21033" y="2167"/>
                  </a:moveTo>
                  <a:cubicBezTo>
                    <a:pt x="19865" y="1228"/>
                    <a:pt x="18698" y="289"/>
                    <a:pt x="17384" y="54"/>
                  </a:cubicBezTo>
                  <a:cubicBezTo>
                    <a:pt x="16071" y="-181"/>
                    <a:pt x="14611" y="289"/>
                    <a:pt x="11692" y="2754"/>
                  </a:cubicBezTo>
                  <a:cubicBezTo>
                    <a:pt x="8774" y="5219"/>
                    <a:pt x="4395" y="9680"/>
                    <a:pt x="2060" y="12732"/>
                  </a:cubicBezTo>
                  <a:cubicBezTo>
                    <a:pt x="-275" y="15784"/>
                    <a:pt x="-567" y="17428"/>
                    <a:pt x="892" y="18719"/>
                  </a:cubicBezTo>
                  <a:cubicBezTo>
                    <a:pt x="2352" y="20010"/>
                    <a:pt x="5563" y="20949"/>
                    <a:pt x="9065" y="21184"/>
                  </a:cubicBezTo>
                  <a:cubicBezTo>
                    <a:pt x="12568" y="21419"/>
                    <a:pt x="16363" y="20949"/>
                    <a:pt x="20157" y="2048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869403" y="6510448"/>
              <a:ext cx="131172" cy="39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1" fill="norm" stroke="1" extrusionOk="0">
                  <a:moveTo>
                    <a:pt x="21247" y="1774"/>
                  </a:moveTo>
                  <a:cubicBezTo>
                    <a:pt x="21247" y="1200"/>
                    <a:pt x="21247" y="625"/>
                    <a:pt x="20047" y="281"/>
                  </a:cubicBezTo>
                  <a:cubicBezTo>
                    <a:pt x="18847" y="-64"/>
                    <a:pt x="16447" y="-179"/>
                    <a:pt x="13876" y="453"/>
                  </a:cubicBezTo>
                  <a:cubicBezTo>
                    <a:pt x="11304" y="1085"/>
                    <a:pt x="8561" y="2464"/>
                    <a:pt x="6161" y="4934"/>
                  </a:cubicBezTo>
                  <a:cubicBezTo>
                    <a:pt x="3761" y="7404"/>
                    <a:pt x="1704" y="10966"/>
                    <a:pt x="676" y="13723"/>
                  </a:cubicBezTo>
                  <a:cubicBezTo>
                    <a:pt x="-353" y="16481"/>
                    <a:pt x="-353" y="18434"/>
                    <a:pt x="1704" y="19583"/>
                  </a:cubicBezTo>
                  <a:cubicBezTo>
                    <a:pt x="3761" y="20732"/>
                    <a:pt x="7876" y="21076"/>
                    <a:pt x="11990" y="2142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822774" y="6708230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21600"/>
                  </a:moveTo>
                  <a:cubicBezTo>
                    <a:pt x="584" y="19385"/>
                    <a:pt x="0" y="17169"/>
                    <a:pt x="0" y="14954"/>
                  </a:cubicBezTo>
                  <a:cubicBezTo>
                    <a:pt x="0" y="12738"/>
                    <a:pt x="584" y="10523"/>
                    <a:pt x="3795" y="8308"/>
                  </a:cubicBezTo>
                  <a:cubicBezTo>
                    <a:pt x="7005" y="6092"/>
                    <a:pt x="12843" y="3877"/>
                    <a:pt x="16249" y="2492"/>
                  </a:cubicBezTo>
                  <a:cubicBezTo>
                    <a:pt x="19654" y="1108"/>
                    <a:pt x="20627" y="554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654624" y="6520060"/>
              <a:ext cx="100318" cy="40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77" fill="norm" stroke="1" extrusionOk="0">
                  <a:moveTo>
                    <a:pt x="16200" y="545"/>
                  </a:moveTo>
                  <a:cubicBezTo>
                    <a:pt x="18000" y="211"/>
                    <a:pt x="19800" y="-123"/>
                    <a:pt x="20700" y="44"/>
                  </a:cubicBezTo>
                  <a:cubicBezTo>
                    <a:pt x="21600" y="211"/>
                    <a:pt x="21600" y="879"/>
                    <a:pt x="20250" y="3106"/>
                  </a:cubicBezTo>
                  <a:cubicBezTo>
                    <a:pt x="18900" y="5333"/>
                    <a:pt x="16200" y="9118"/>
                    <a:pt x="13950" y="12291"/>
                  </a:cubicBezTo>
                  <a:cubicBezTo>
                    <a:pt x="11700" y="15465"/>
                    <a:pt x="9900" y="18025"/>
                    <a:pt x="8325" y="19529"/>
                  </a:cubicBezTo>
                  <a:cubicBezTo>
                    <a:pt x="6750" y="21032"/>
                    <a:pt x="5400" y="21477"/>
                    <a:pt x="4050" y="21477"/>
                  </a:cubicBezTo>
                  <a:cubicBezTo>
                    <a:pt x="2700" y="21477"/>
                    <a:pt x="1350" y="21032"/>
                    <a:pt x="0" y="2058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648274" y="6523387"/>
              <a:ext cx="314096" cy="37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8" fill="norm" stroke="1" extrusionOk="0">
                  <a:moveTo>
                    <a:pt x="0" y="17054"/>
                  </a:moveTo>
                  <a:cubicBezTo>
                    <a:pt x="1296" y="15726"/>
                    <a:pt x="2592" y="14399"/>
                    <a:pt x="5040" y="12710"/>
                  </a:cubicBezTo>
                  <a:cubicBezTo>
                    <a:pt x="7488" y="11020"/>
                    <a:pt x="11088" y="8969"/>
                    <a:pt x="13536" y="7280"/>
                  </a:cubicBezTo>
                  <a:cubicBezTo>
                    <a:pt x="15984" y="5590"/>
                    <a:pt x="17280" y="4263"/>
                    <a:pt x="18504" y="2935"/>
                  </a:cubicBezTo>
                  <a:cubicBezTo>
                    <a:pt x="19728" y="1608"/>
                    <a:pt x="20880" y="281"/>
                    <a:pt x="21240" y="39"/>
                  </a:cubicBezTo>
                  <a:cubicBezTo>
                    <a:pt x="21600" y="-202"/>
                    <a:pt x="21168" y="643"/>
                    <a:pt x="20376" y="3116"/>
                  </a:cubicBezTo>
                  <a:cubicBezTo>
                    <a:pt x="19584" y="5590"/>
                    <a:pt x="18432" y="9693"/>
                    <a:pt x="18000" y="13011"/>
                  </a:cubicBezTo>
                  <a:cubicBezTo>
                    <a:pt x="17568" y="16330"/>
                    <a:pt x="17856" y="18864"/>
                    <a:pt x="18144" y="2139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951973" y="6816180"/>
              <a:ext cx="123455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73" fill="norm" stroke="1" extrusionOk="0">
                  <a:moveTo>
                    <a:pt x="11869" y="9257"/>
                  </a:moveTo>
                  <a:cubicBezTo>
                    <a:pt x="10099" y="8816"/>
                    <a:pt x="8328" y="8376"/>
                    <a:pt x="6204" y="9037"/>
                  </a:cubicBezTo>
                  <a:cubicBezTo>
                    <a:pt x="4079" y="9698"/>
                    <a:pt x="1601" y="11461"/>
                    <a:pt x="538" y="13445"/>
                  </a:cubicBezTo>
                  <a:cubicBezTo>
                    <a:pt x="-524" y="15429"/>
                    <a:pt x="-170" y="17633"/>
                    <a:pt x="3017" y="19176"/>
                  </a:cubicBezTo>
                  <a:cubicBezTo>
                    <a:pt x="6204" y="20718"/>
                    <a:pt x="12224" y="21600"/>
                    <a:pt x="15942" y="21159"/>
                  </a:cubicBezTo>
                  <a:cubicBezTo>
                    <a:pt x="19660" y="20718"/>
                    <a:pt x="21076" y="18955"/>
                    <a:pt x="20545" y="15208"/>
                  </a:cubicBezTo>
                  <a:cubicBezTo>
                    <a:pt x="20014" y="11461"/>
                    <a:pt x="17535" y="5731"/>
                    <a:pt x="15056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0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755385" y="6238594"/>
              <a:ext cx="556090" cy="175420"/>
            </a:xfrm>
            <a:prstGeom prst="rect">
              <a:avLst/>
            </a:prstGeom>
            <a:effectLst/>
          </p:spPr>
        </p:pic>
        <p:pic>
          <p:nvPicPr>
            <p:cNvPr id="230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22200" y="4987644"/>
              <a:ext cx="8363140" cy="140282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