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5.png"/><Relationship Id="rId3" Type="http://schemas.openxmlformats.org/officeDocument/2006/relationships/image" Target="../media/image426.png"/><Relationship Id="rId4" Type="http://schemas.openxmlformats.org/officeDocument/2006/relationships/image" Target="../media/image427.png"/><Relationship Id="rId5" Type="http://schemas.openxmlformats.org/officeDocument/2006/relationships/image" Target="../media/image428.png"/><Relationship Id="rId6" Type="http://schemas.openxmlformats.org/officeDocument/2006/relationships/image" Target="../media/image429.png"/><Relationship Id="rId7" Type="http://schemas.openxmlformats.org/officeDocument/2006/relationships/image" Target="../media/image430.png"/><Relationship Id="rId8" Type="http://schemas.openxmlformats.org/officeDocument/2006/relationships/image" Target="../media/image431.png"/><Relationship Id="rId9" Type="http://schemas.openxmlformats.org/officeDocument/2006/relationships/image" Target="../media/image432.png"/><Relationship Id="rId10" Type="http://schemas.openxmlformats.org/officeDocument/2006/relationships/image" Target="../media/image433.png"/><Relationship Id="rId11" Type="http://schemas.openxmlformats.org/officeDocument/2006/relationships/image" Target="../media/image434.png"/><Relationship Id="rId12" Type="http://schemas.openxmlformats.org/officeDocument/2006/relationships/image" Target="../media/image435.png"/><Relationship Id="rId13" Type="http://schemas.openxmlformats.org/officeDocument/2006/relationships/image" Target="../media/image436.png"/><Relationship Id="rId14" Type="http://schemas.openxmlformats.org/officeDocument/2006/relationships/image" Target="../media/image437.png"/><Relationship Id="rId15" Type="http://schemas.openxmlformats.org/officeDocument/2006/relationships/image" Target="../media/image202.png"/><Relationship Id="rId16" Type="http://schemas.openxmlformats.org/officeDocument/2006/relationships/image" Target="../media/image438.png"/><Relationship Id="rId17" Type="http://schemas.openxmlformats.org/officeDocument/2006/relationships/image" Target="../media/image439.png"/><Relationship Id="rId18" Type="http://schemas.openxmlformats.org/officeDocument/2006/relationships/image" Target="../media/image440.png"/><Relationship Id="rId19" Type="http://schemas.openxmlformats.org/officeDocument/2006/relationships/image" Target="../media/image441.png"/><Relationship Id="rId20" Type="http://schemas.openxmlformats.org/officeDocument/2006/relationships/image" Target="../media/image442.png"/><Relationship Id="rId21" Type="http://schemas.openxmlformats.org/officeDocument/2006/relationships/image" Target="../media/image443.png"/><Relationship Id="rId22" Type="http://schemas.openxmlformats.org/officeDocument/2006/relationships/image" Target="../media/image444.png"/><Relationship Id="rId23" Type="http://schemas.openxmlformats.org/officeDocument/2006/relationships/image" Target="../media/image445.png"/><Relationship Id="rId24" Type="http://schemas.openxmlformats.org/officeDocument/2006/relationships/image" Target="../media/image446.png"/><Relationship Id="rId25" Type="http://schemas.openxmlformats.org/officeDocument/2006/relationships/image" Target="../media/image447.png"/><Relationship Id="rId26" Type="http://schemas.openxmlformats.org/officeDocument/2006/relationships/image" Target="../media/image448.png"/><Relationship Id="rId27" Type="http://schemas.openxmlformats.org/officeDocument/2006/relationships/image" Target="../media/image449.png"/><Relationship Id="rId28" Type="http://schemas.openxmlformats.org/officeDocument/2006/relationships/image" Target="../media/image450.png"/><Relationship Id="rId29" Type="http://schemas.openxmlformats.org/officeDocument/2006/relationships/image" Target="../media/image451.png"/><Relationship Id="rId30" Type="http://schemas.openxmlformats.org/officeDocument/2006/relationships/image" Target="../media/image452.png"/><Relationship Id="rId31" Type="http://schemas.openxmlformats.org/officeDocument/2006/relationships/image" Target="../media/image453.png"/><Relationship Id="rId32" Type="http://schemas.openxmlformats.org/officeDocument/2006/relationships/image" Target="../media/image454.png"/><Relationship Id="rId33" Type="http://schemas.openxmlformats.org/officeDocument/2006/relationships/image" Target="../media/image455.png"/><Relationship Id="rId34" Type="http://schemas.openxmlformats.org/officeDocument/2006/relationships/image" Target="../media/image456.png"/><Relationship Id="rId35" Type="http://schemas.openxmlformats.org/officeDocument/2006/relationships/image" Target="../media/image457.png"/><Relationship Id="rId36" Type="http://schemas.openxmlformats.org/officeDocument/2006/relationships/image" Target="../media/image458.png"/><Relationship Id="rId37" Type="http://schemas.openxmlformats.org/officeDocument/2006/relationships/image" Target="../media/image459.png"/><Relationship Id="rId38" Type="http://schemas.openxmlformats.org/officeDocument/2006/relationships/image" Target="../media/image460.png"/><Relationship Id="rId39" Type="http://schemas.openxmlformats.org/officeDocument/2006/relationships/image" Target="../media/image461.png"/><Relationship Id="rId40" Type="http://schemas.openxmlformats.org/officeDocument/2006/relationships/image" Target="../media/image462.png"/><Relationship Id="rId41" Type="http://schemas.openxmlformats.org/officeDocument/2006/relationships/image" Target="../media/image463.png"/><Relationship Id="rId42" Type="http://schemas.openxmlformats.org/officeDocument/2006/relationships/image" Target="../media/image464.png"/><Relationship Id="rId43" Type="http://schemas.openxmlformats.org/officeDocument/2006/relationships/image" Target="../media/image465.png"/><Relationship Id="rId44" Type="http://schemas.openxmlformats.org/officeDocument/2006/relationships/image" Target="../media/image466.png"/><Relationship Id="rId45" Type="http://schemas.openxmlformats.org/officeDocument/2006/relationships/image" Target="../media/image467.png"/><Relationship Id="rId46" Type="http://schemas.openxmlformats.org/officeDocument/2006/relationships/image" Target="../media/image468.png"/><Relationship Id="rId47" Type="http://schemas.openxmlformats.org/officeDocument/2006/relationships/image" Target="../media/image469.png"/><Relationship Id="rId48" Type="http://schemas.openxmlformats.org/officeDocument/2006/relationships/image" Target="../media/image470.png"/><Relationship Id="rId49" Type="http://schemas.openxmlformats.org/officeDocument/2006/relationships/image" Target="../media/image471.png"/><Relationship Id="rId50" Type="http://schemas.openxmlformats.org/officeDocument/2006/relationships/image" Target="../media/image472.png"/><Relationship Id="rId51" Type="http://schemas.openxmlformats.org/officeDocument/2006/relationships/image" Target="../media/image473.png"/><Relationship Id="rId52" Type="http://schemas.openxmlformats.org/officeDocument/2006/relationships/image" Target="../media/image474.png"/><Relationship Id="rId53" Type="http://schemas.openxmlformats.org/officeDocument/2006/relationships/image" Target="../media/image475.png"/><Relationship Id="rId54" Type="http://schemas.openxmlformats.org/officeDocument/2006/relationships/image" Target="../media/image476.png"/><Relationship Id="rId55" Type="http://schemas.openxmlformats.org/officeDocument/2006/relationships/image" Target="../media/image477.png"/><Relationship Id="rId56" Type="http://schemas.openxmlformats.org/officeDocument/2006/relationships/image" Target="../media/image478.png"/><Relationship Id="rId57" Type="http://schemas.openxmlformats.org/officeDocument/2006/relationships/image" Target="../media/image479.png"/><Relationship Id="rId58" Type="http://schemas.openxmlformats.org/officeDocument/2006/relationships/image" Target="../media/image480.png"/><Relationship Id="rId59" Type="http://schemas.openxmlformats.org/officeDocument/2006/relationships/image" Target="../media/image481.png"/><Relationship Id="rId60" Type="http://schemas.openxmlformats.org/officeDocument/2006/relationships/image" Target="../media/image482.png"/><Relationship Id="rId61" Type="http://schemas.openxmlformats.org/officeDocument/2006/relationships/image" Target="../media/image483.png"/><Relationship Id="rId62" Type="http://schemas.openxmlformats.org/officeDocument/2006/relationships/image" Target="../media/image484.png"/><Relationship Id="rId63" Type="http://schemas.openxmlformats.org/officeDocument/2006/relationships/image" Target="../media/image485.png"/><Relationship Id="rId64" Type="http://schemas.openxmlformats.org/officeDocument/2006/relationships/image" Target="../media/image486.png"/><Relationship Id="rId65" Type="http://schemas.openxmlformats.org/officeDocument/2006/relationships/image" Target="../media/image487.png"/><Relationship Id="rId66" Type="http://schemas.openxmlformats.org/officeDocument/2006/relationships/image" Target="../media/image488.png"/><Relationship Id="rId67" Type="http://schemas.openxmlformats.org/officeDocument/2006/relationships/image" Target="../media/image489.png"/><Relationship Id="rId68" Type="http://schemas.openxmlformats.org/officeDocument/2006/relationships/image" Target="../media/image490.png"/><Relationship Id="rId69" Type="http://schemas.openxmlformats.org/officeDocument/2006/relationships/image" Target="../media/image491.png"/><Relationship Id="rId70" Type="http://schemas.openxmlformats.org/officeDocument/2006/relationships/image" Target="../media/image492.png"/><Relationship Id="rId71" Type="http://schemas.openxmlformats.org/officeDocument/2006/relationships/image" Target="../media/image493.png"/><Relationship Id="rId72" Type="http://schemas.openxmlformats.org/officeDocument/2006/relationships/image" Target="../media/image494.png"/><Relationship Id="rId73" Type="http://schemas.openxmlformats.org/officeDocument/2006/relationships/image" Target="../media/image495.png"/><Relationship Id="rId74" Type="http://schemas.openxmlformats.org/officeDocument/2006/relationships/image" Target="../media/image496.png"/><Relationship Id="rId75" Type="http://schemas.openxmlformats.org/officeDocument/2006/relationships/image" Target="../media/image497.png"/><Relationship Id="rId76" Type="http://schemas.openxmlformats.org/officeDocument/2006/relationships/image" Target="../media/image498.png"/><Relationship Id="rId77" Type="http://schemas.openxmlformats.org/officeDocument/2006/relationships/image" Target="../media/image499.png"/><Relationship Id="rId78" Type="http://schemas.openxmlformats.org/officeDocument/2006/relationships/image" Target="../media/image500.png"/><Relationship Id="rId79" Type="http://schemas.openxmlformats.org/officeDocument/2006/relationships/image" Target="../media/image501.png"/><Relationship Id="rId80" Type="http://schemas.openxmlformats.org/officeDocument/2006/relationships/image" Target="../media/image502.png"/><Relationship Id="rId81" Type="http://schemas.openxmlformats.org/officeDocument/2006/relationships/image" Target="../media/image503.png"/><Relationship Id="rId82" Type="http://schemas.openxmlformats.org/officeDocument/2006/relationships/image" Target="../media/image504.png"/><Relationship Id="rId83" Type="http://schemas.openxmlformats.org/officeDocument/2006/relationships/image" Target="../media/image505.png"/><Relationship Id="rId84" Type="http://schemas.openxmlformats.org/officeDocument/2006/relationships/image" Target="../media/image506.png"/><Relationship Id="rId85" Type="http://schemas.openxmlformats.org/officeDocument/2006/relationships/image" Target="../media/image507.png"/><Relationship Id="rId86" Type="http://schemas.openxmlformats.org/officeDocument/2006/relationships/image" Target="../media/image508.png"/><Relationship Id="rId87" Type="http://schemas.openxmlformats.org/officeDocument/2006/relationships/image" Target="../media/image50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20" Type="http://schemas.openxmlformats.org/officeDocument/2006/relationships/image" Target="../media/image22.png"/><Relationship Id="rId21" Type="http://schemas.openxmlformats.org/officeDocument/2006/relationships/image" Target="../media/image23.png"/><Relationship Id="rId22" Type="http://schemas.openxmlformats.org/officeDocument/2006/relationships/image" Target="../media/image24.png"/><Relationship Id="rId23" Type="http://schemas.openxmlformats.org/officeDocument/2006/relationships/image" Target="../media/image25.png"/><Relationship Id="rId24" Type="http://schemas.openxmlformats.org/officeDocument/2006/relationships/image" Target="../media/image26.png"/><Relationship Id="rId25" Type="http://schemas.openxmlformats.org/officeDocument/2006/relationships/image" Target="../media/image27.png"/><Relationship Id="rId26" Type="http://schemas.openxmlformats.org/officeDocument/2006/relationships/image" Target="../media/image28.png"/><Relationship Id="rId27" Type="http://schemas.openxmlformats.org/officeDocument/2006/relationships/image" Target="../media/image29.png"/><Relationship Id="rId28" Type="http://schemas.openxmlformats.org/officeDocument/2006/relationships/image" Target="../media/image30.png"/><Relationship Id="rId29" Type="http://schemas.openxmlformats.org/officeDocument/2006/relationships/image" Target="../media/image31.png"/><Relationship Id="rId30" Type="http://schemas.openxmlformats.org/officeDocument/2006/relationships/image" Target="../media/image32.png"/><Relationship Id="rId31" Type="http://schemas.openxmlformats.org/officeDocument/2006/relationships/image" Target="../media/image33.png"/><Relationship Id="rId32" Type="http://schemas.openxmlformats.org/officeDocument/2006/relationships/image" Target="../media/image34.png"/><Relationship Id="rId33" Type="http://schemas.openxmlformats.org/officeDocument/2006/relationships/image" Target="../media/image35.png"/><Relationship Id="rId34" Type="http://schemas.openxmlformats.org/officeDocument/2006/relationships/image" Target="../media/image36.png"/><Relationship Id="rId35" Type="http://schemas.openxmlformats.org/officeDocument/2006/relationships/image" Target="../media/image37.png"/><Relationship Id="rId36" Type="http://schemas.openxmlformats.org/officeDocument/2006/relationships/image" Target="../media/image38.png"/><Relationship Id="rId37" Type="http://schemas.openxmlformats.org/officeDocument/2006/relationships/image" Target="../media/image39.png"/><Relationship Id="rId38" Type="http://schemas.openxmlformats.org/officeDocument/2006/relationships/image" Target="../media/image40.png"/><Relationship Id="rId39" Type="http://schemas.openxmlformats.org/officeDocument/2006/relationships/image" Target="../media/image41.png"/><Relationship Id="rId40" Type="http://schemas.openxmlformats.org/officeDocument/2006/relationships/image" Target="../media/image42.png"/><Relationship Id="rId41" Type="http://schemas.openxmlformats.org/officeDocument/2006/relationships/image" Target="../media/image43.png"/><Relationship Id="rId42" Type="http://schemas.openxmlformats.org/officeDocument/2006/relationships/image" Target="../media/image44.png"/><Relationship Id="rId43" Type="http://schemas.openxmlformats.org/officeDocument/2006/relationships/image" Target="../media/image45.png"/><Relationship Id="rId44" Type="http://schemas.openxmlformats.org/officeDocument/2006/relationships/image" Target="../media/image46.png"/><Relationship Id="rId45" Type="http://schemas.openxmlformats.org/officeDocument/2006/relationships/image" Target="../media/image47.png"/><Relationship Id="rId46" Type="http://schemas.openxmlformats.org/officeDocument/2006/relationships/image" Target="../media/image48.png"/><Relationship Id="rId47" Type="http://schemas.openxmlformats.org/officeDocument/2006/relationships/image" Target="../media/image49.png"/><Relationship Id="rId48" Type="http://schemas.openxmlformats.org/officeDocument/2006/relationships/image" Target="../media/image50.png"/><Relationship Id="rId49" Type="http://schemas.openxmlformats.org/officeDocument/2006/relationships/image" Target="../media/image51.png"/><Relationship Id="rId50" Type="http://schemas.openxmlformats.org/officeDocument/2006/relationships/image" Target="../media/image52.png"/><Relationship Id="rId51" Type="http://schemas.openxmlformats.org/officeDocument/2006/relationships/image" Target="../media/image53.png"/><Relationship Id="rId52" Type="http://schemas.openxmlformats.org/officeDocument/2006/relationships/image" Target="../media/image54.png"/><Relationship Id="rId53" Type="http://schemas.openxmlformats.org/officeDocument/2006/relationships/image" Target="../media/image55.png"/><Relationship Id="rId54" Type="http://schemas.openxmlformats.org/officeDocument/2006/relationships/image" Target="../media/image56.png"/><Relationship Id="rId55" Type="http://schemas.openxmlformats.org/officeDocument/2006/relationships/image" Target="../media/image57.png"/><Relationship Id="rId56" Type="http://schemas.openxmlformats.org/officeDocument/2006/relationships/image" Target="../media/image58.png"/><Relationship Id="rId57" Type="http://schemas.openxmlformats.org/officeDocument/2006/relationships/image" Target="../media/image59.png"/><Relationship Id="rId58" Type="http://schemas.openxmlformats.org/officeDocument/2006/relationships/image" Target="../media/image60.png"/><Relationship Id="rId59" Type="http://schemas.openxmlformats.org/officeDocument/2006/relationships/image" Target="../media/image61.png"/><Relationship Id="rId60" Type="http://schemas.openxmlformats.org/officeDocument/2006/relationships/image" Target="../media/image62.png"/><Relationship Id="rId61" Type="http://schemas.openxmlformats.org/officeDocument/2006/relationships/image" Target="../media/image63.png"/><Relationship Id="rId62" Type="http://schemas.openxmlformats.org/officeDocument/2006/relationships/image" Target="../media/image64.png"/><Relationship Id="rId63" Type="http://schemas.openxmlformats.org/officeDocument/2006/relationships/image" Target="../media/image65.png"/><Relationship Id="rId64" Type="http://schemas.openxmlformats.org/officeDocument/2006/relationships/image" Target="../media/image66.png"/><Relationship Id="rId65" Type="http://schemas.openxmlformats.org/officeDocument/2006/relationships/image" Target="../media/image67.png"/><Relationship Id="rId66" Type="http://schemas.openxmlformats.org/officeDocument/2006/relationships/image" Target="../media/image68.png"/><Relationship Id="rId67" Type="http://schemas.openxmlformats.org/officeDocument/2006/relationships/image" Target="../media/image69.png"/><Relationship Id="rId68" Type="http://schemas.openxmlformats.org/officeDocument/2006/relationships/image" Target="../media/image70.png"/><Relationship Id="rId69" Type="http://schemas.openxmlformats.org/officeDocument/2006/relationships/image" Target="../media/image7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8" Type="http://schemas.openxmlformats.org/officeDocument/2006/relationships/image" Target="../media/image78.png"/><Relationship Id="rId9" Type="http://schemas.openxmlformats.org/officeDocument/2006/relationships/image" Target="../media/image79.png"/><Relationship Id="rId10" Type="http://schemas.openxmlformats.org/officeDocument/2006/relationships/image" Target="../media/image80.png"/><Relationship Id="rId11" Type="http://schemas.openxmlformats.org/officeDocument/2006/relationships/image" Target="../media/image81.png"/><Relationship Id="rId12" Type="http://schemas.openxmlformats.org/officeDocument/2006/relationships/image" Target="../media/image82.png"/><Relationship Id="rId13" Type="http://schemas.openxmlformats.org/officeDocument/2006/relationships/image" Target="../media/image83.png"/><Relationship Id="rId14" Type="http://schemas.openxmlformats.org/officeDocument/2006/relationships/image" Target="../media/image84.png"/><Relationship Id="rId15" Type="http://schemas.openxmlformats.org/officeDocument/2006/relationships/image" Target="../media/image85.png"/><Relationship Id="rId16" Type="http://schemas.openxmlformats.org/officeDocument/2006/relationships/image" Target="../media/image86.png"/><Relationship Id="rId17" Type="http://schemas.openxmlformats.org/officeDocument/2006/relationships/image" Target="../media/image87.png"/><Relationship Id="rId18" Type="http://schemas.openxmlformats.org/officeDocument/2006/relationships/image" Target="../media/image88.png"/><Relationship Id="rId19" Type="http://schemas.openxmlformats.org/officeDocument/2006/relationships/image" Target="../media/image89.png"/><Relationship Id="rId20" Type="http://schemas.openxmlformats.org/officeDocument/2006/relationships/image" Target="../media/image90.png"/><Relationship Id="rId21" Type="http://schemas.openxmlformats.org/officeDocument/2006/relationships/image" Target="../media/image91.png"/><Relationship Id="rId22" Type="http://schemas.openxmlformats.org/officeDocument/2006/relationships/image" Target="../media/image92.png"/><Relationship Id="rId23" Type="http://schemas.openxmlformats.org/officeDocument/2006/relationships/image" Target="../media/image93.png"/><Relationship Id="rId24" Type="http://schemas.openxmlformats.org/officeDocument/2006/relationships/image" Target="../media/image94.png"/><Relationship Id="rId25" Type="http://schemas.openxmlformats.org/officeDocument/2006/relationships/image" Target="../media/image95.png"/><Relationship Id="rId26" Type="http://schemas.openxmlformats.org/officeDocument/2006/relationships/image" Target="../media/image96.png"/><Relationship Id="rId27" Type="http://schemas.openxmlformats.org/officeDocument/2006/relationships/image" Target="../media/image97.png"/><Relationship Id="rId28" Type="http://schemas.openxmlformats.org/officeDocument/2006/relationships/image" Target="../media/image98.png"/><Relationship Id="rId29" Type="http://schemas.openxmlformats.org/officeDocument/2006/relationships/image" Target="../media/image99.png"/><Relationship Id="rId30" Type="http://schemas.openxmlformats.org/officeDocument/2006/relationships/image" Target="../media/image100.png"/><Relationship Id="rId31" Type="http://schemas.openxmlformats.org/officeDocument/2006/relationships/image" Target="../media/image101.png"/><Relationship Id="rId32" Type="http://schemas.openxmlformats.org/officeDocument/2006/relationships/image" Target="../media/image102.png"/><Relationship Id="rId33" Type="http://schemas.openxmlformats.org/officeDocument/2006/relationships/image" Target="../media/image103.png"/><Relationship Id="rId34" Type="http://schemas.openxmlformats.org/officeDocument/2006/relationships/image" Target="../media/image104.png"/><Relationship Id="rId35" Type="http://schemas.openxmlformats.org/officeDocument/2006/relationships/image" Target="../media/image105.png"/><Relationship Id="rId36" Type="http://schemas.openxmlformats.org/officeDocument/2006/relationships/image" Target="../media/image106.png"/><Relationship Id="rId37" Type="http://schemas.openxmlformats.org/officeDocument/2006/relationships/image" Target="../media/image107.png"/><Relationship Id="rId38" Type="http://schemas.openxmlformats.org/officeDocument/2006/relationships/image" Target="../media/image108.png"/><Relationship Id="rId39" Type="http://schemas.openxmlformats.org/officeDocument/2006/relationships/image" Target="../media/image109.png"/><Relationship Id="rId40" Type="http://schemas.openxmlformats.org/officeDocument/2006/relationships/image" Target="../media/image110.png"/><Relationship Id="rId41" Type="http://schemas.openxmlformats.org/officeDocument/2006/relationships/image" Target="../media/image111.png"/><Relationship Id="rId42" Type="http://schemas.openxmlformats.org/officeDocument/2006/relationships/image" Target="../media/image112.png"/><Relationship Id="rId43" Type="http://schemas.openxmlformats.org/officeDocument/2006/relationships/image" Target="../media/image113.png"/><Relationship Id="rId44" Type="http://schemas.openxmlformats.org/officeDocument/2006/relationships/image" Target="../media/image114.png"/><Relationship Id="rId45" Type="http://schemas.openxmlformats.org/officeDocument/2006/relationships/image" Target="../media/image115.png"/><Relationship Id="rId46" Type="http://schemas.openxmlformats.org/officeDocument/2006/relationships/image" Target="../media/image116.png"/><Relationship Id="rId47" Type="http://schemas.openxmlformats.org/officeDocument/2006/relationships/image" Target="../media/image117.png"/><Relationship Id="rId48" Type="http://schemas.openxmlformats.org/officeDocument/2006/relationships/image" Target="../media/image118.png"/><Relationship Id="rId49" Type="http://schemas.openxmlformats.org/officeDocument/2006/relationships/image" Target="../media/image119.png"/><Relationship Id="rId50" Type="http://schemas.openxmlformats.org/officeDocument/2006/relationships/image" Target="../media/image120.png"/><Relationship Id="rId51" Type="http://schemas.openxmlformats.org/officeDocument/2006/relationships/image" Target="../media/image121.png"/><Relationship Id="rId52" Type="http://schemas.openxmlformats.org/officeDocument/2006/relationships/image" Target="../media/image122.png"/><Relationship Id="rId53" Type="http://schemas.openxmlformats.org/officeDocument/2006/relationships/image" Target="../media/image123.png"/><Relationship Id="rId54" Type="http://schemas.openxmlformats.org/officeDocument/2006/relationships/image" Target="../media/image124.png"/><Relationship Id="rId55" Type="http://schemas.openxmlformats.org/officeDocument/2006/relationships/image" Target="../media/image125.png"/><Relationship Id="rId56" Type="http://schemas.openxmlformats.org/officeDocument/2006/relationships/image" Target="../media/image126.png"/><Relationship Id="rId57" Type="http://schemas.openxmlformats.org/officeDocument/2006/relationships/image" Target="../media/image127.png"/><Relationship Id="rId58" Type="http://schemas.openxmlformats.org/officeDocument/2006/relationships/image" Target="../media/image128.png"/><Relationship Id="rId59" Type="http://schemas.openxmlformats.org/officeDocument/2006/relationships/image" Target="../media/image129.png"/><Relationship Id="rId60" Type="http://schemas.openxmlformats.org/officeDocument/2006/relationships/image" Target="../media/image130.png"/><Relationship Id="rId61" Type="http://schemas.openxmlformats.org/officeDocument/2006/relationships/image" Target="../media/image131.png"/><Relationship Id="rId62" Type="http://schemas.openxmlformats.org/officeDocument/2006/relationships/image" Target="../media/image132.png"/><Relationship Id="rId63" Type="http://schemas.openxmlformats.org/officeDocument/2006/relationships/image" Target="../media/image133.png"/><Relationship Id="rId64" Type="http://schemas.openxmlformats.org/officeDocument/2006/relationships/image" Target="../media/image134.png"/><Relationship Id="rId65" Type="http://schemas.openxmlformats.org/officeDocument/2006/relationships/image" Target="../media/image135.png"/><Relationship Id="rId66" Type="http://schemas.openxmlformats.org/officeDocument/2006/relationships/image" Target="../media/image136.png"/><Relationship Id="rId67" Type="http://schemas.openxmlformats.org/officeDocument/2006/relationships/image" Target="../media/image137.png"/><Relationship Id="rId68" Type="http://schemas.openxmlformats.org/officeDocument/2006/relationships/image" Target="../media/image138.png"/><Relationship Id="rId69" Type="http://schemas.openxmlformats.org/officeDocument/2006/relationships/image" Target="../media/image139.png"/><Relationship Id="rId70" Type="http://schemas.openxmlformats.org/officeDocument/2006/relationships/image" Target="../media/image140.png"/><Relationship Id="rId71" Type="http://schemas.openxmlformats.org/officeDocument/2006/relationships/image" Target="../media/image141.png"/><Relationship Id="rId72" Type="http://schemas.openxmlformats.org/officeDocument/2006/relationships/image" Target="../media/image142.png"/><Relationship Id="rId73" Type="http://schemas.openxmlformats.org/officeDocument/2006/relationships/image" Target="../media/image143.png"/><Relationship Id="rId74" Type="http://schemas.openxmlformats.org/officeDocument/2006/relationships/image" Target="../media/image144.png"/><Relationship Id="rId75" Type="http://schemas.openxmlformats.org/officeDocument/2006/relationships/image" Target="../media/image145.png"/><Relationship Id="rId76" Type="http://schemas.openxmlformats.org/officeDocument/2006/relationships/image" Target="../media/image146.png"/><Relationship Id="rId77" Type="http://schemas.openxmlformats.org/officeDocument/2006/relationships/image" Target="../media/image147.png"/><Relationship Id="rId78" Type="http://schemas.openxmlformats.org/officeDocument/2006/relationships/image" Target="../media/image148.png"/><Relationship Id="rId79" Type="http://schemas.openxmlformats.org/officeDocument/2006/relationships/image" Target="../media/image149.png"/><Relationship Id="rId80" Type="http://schemas.openxmlformats.org/officeDocument/2006/relationships/image" Target="../media/image150.png"/><Relationship Id="rId81" Type="http://schemas.openxmlformats.org/officeDocument/2006/relationships/image" Target="../media/image151.png"/><Relationship Id="rId82" Type="http://schemas.openxmlformats.org/officeDocument/2006/relationships/image" Target="../media/image152.png"/><Relationship Id="rId83" Type="http://schemas.openxmlformats.org/officeDocument/2006/relationships/image" Target="../media/image153.png"/><Relationship Id="rId84" Type="http://schemas.openxmlformats.org/officeDocument/2006/relationships/image" Target="../media/image154.png"/><Relationship Id="rId85" Type="http://schemas.openxmlformats.org/officeDocument/2006/relationships/image" Target="../media/image155.png"/><Relationship Id="rId86" Type="http://schemas.openxmlformats.org/officeDocument/2006/relationships/image" Target="../media/image156.png"/><Relationship Id="rId87" Type="http://schemas.openxmlformats.org/officeDocument/2006/relationships/image" Target="../media/image157.png"/><Relationship Id="rId88" Type="http://schemas.openxmlformats.org/officeDocument/2006/relationships/image" Target="../media/image158.png"/><Relationship Id="rId89" Type="http://schemas.openxmlformats.org/officeDocument/2006/relationships/image" Target="../media/image159.png"/><Relationship Id="rId90" Type="http://schemas.openxmlformats.org/officeDocument/2006/relationships/image" Target="../media/image160.png"/><Relationship Id="rId91" Type="http://schemas.openxmlformats.org/officeDocument/2006/relationships/image" Target="../media/image161.png"/><Relationship Id="rId92" Type="http://schemas.openxmlformats.org/officeDocument/2006/relationships/image" Target="../media/image162.png"/><Relationship Id="rId93" Type="http://schemas.openxmlformats.org/officeDocument/2006/relationships/image" Target="../media/image163.png"/><Relationship Id="rId94" Type="http://schemas.openxmlformats.org/officeDocument/2006/relationships/image" Target="../media/image164.png"/><Relationship Id="rId95" Type="http://schemas.openxmlformats.org/officeDocument/2006/relationships/image" Target="../media/image165.png"/><Relationship Id="rId96" Type="http://schemas.openxmlformats.org/officeDocument/2006/relationships/image" Target="../media/image166.png"/><Relationship Id="rId97" Type="http://schemas.openxmlformats.org/officeDocument/2006/relationships/image" Target="../media/image167.png"/><Relationship Id="rId98" Type="http://schemas.openxmlformats.org/officeDocument/2006/relationships/image" Target="../media/image168.png"/><Relationship Id="rId99" Type="http://schemas.openxmlformats.org/officeDocument/2006/relationships/image" Target="../media/image169.png"/><Relationship Id="rId100" Type="http://schemas.openxmlformats.org/officeDocument/2006/relationships/image" Target="../media/image170.png"/><Relationship Id="rId101" Type="http://schemas.openxmlformats.org/officeDocument/2006/relationships/image" Target="../media/image171.png"/><Relationship Id="rId102" Type="http://schemas.openxmlformats.org/officeDocument/2006/relationships/image" Target="../media/image172.png"/><Relationship Id="rId103" Type="http://schemas.openxmlformats.org/officeDocument/2006/relationships/image" Target="../media/image173.png"/><Relationship Id="rId104" Type="http://schemas.openxmlformats.org/officeDocument/2006/relationships/image" Target="../media/image174.png"/><Relationship Id="rId105" Type="http://schemas.openxmlformats.org/officeDocument/2006/relationships/image" Target="../media/image175.png"/><Relationship Id="rId106" Type="http://schemas.openxmlformats.org/officeDocument/2006/relationships/image" Target="../media/image176.png"/><Relationship Id="rId107" Type="http://schemas.openxmlformats.org/officeDocument/2006/relationships/image" Target="../media/image177.png"/><Relationship Id="rId108" Type="http://schemas.openxmlformats.org/officeDocument/2006/relationships/image" Target="../media/image178.png"/><Relationship Id="rId109" Type="http://schemas.openxmlformats.org/officeDocument/2006/relationships/image" Target="../media/image179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0.png"/><Relationship Id="rId3" Type="http://schemas.openxmlformats.org/officeDocument/2006/relationships/image" Target="../media/image181.png"/><Relationship Id="rId4" Type="http://schemas.openxmlformats.org/officeDocument/2006/relationships/image" Target="../media/image182.png"/><Relationship Id="rId5" Type="http://schemas.openxmlformats.org/officeDocument/2006/relationships/image" Target="../media/image183.png"/><Relationship Id="rId6" Type="http://schemas.openxmlformats.org/officeDocument/2006/relationships/image" Target="../media/image184.png"/><Relationship Id="rId7" Type="http://schemas.openxmlformats.org/officeDocument/2006/relationships/image" Target="../media/image185.png"/><Relationship Id="rId8" Type="http://schemas.openxmlformats.org/officeDocument/2006/relationships/image" Target="../media/image186.png"/><Relationship Id="rId9" Type="http://schemas.openxmlformats.org/officeDocument/2006/relationships/image" Target="../media/image187.png"/><Relationship Id="rId10" Type="http://schemas.openxmlformats.org/officeDocument/2006/relationships/image" Target="../media/image188.png"/><Relationship Id="rId11" Type="http://schemas.openxmlformats.org/officeDocument/2006/relationships/image" Target="../media/image189.png"/><Relationship Id="rId12" Type="http://schemas.openxmlformats.org/officeDocument/2006/relationships/image" Target="../media/image190.png"/><Relationship Id="rId13" Type="http://schemas.openxmlformats.org/officeDocument/2006/relationships/image" Target="../media/image191.png"/><Relationship Id="rId14" Type="http://schemas.openxmlformats.org/officeDocument/2006/relationships/image" Target="../media/image192.png"/><Relationship Id="rId15" Type="http://schemas.openxmlformats.org/officeDocument/2006/relationships/image" Target="../media/image193.png"/><Relationship Id="rId16" Type="http://schemas.openxmlformats.org/officeDocument/2006/relationships/image" Target="../media/image194.png"/><Relationship Id="rId17" Type="http://schemas.openxmlformats.org/officeDocument/2006/relationships/image" Target="../media/image195.png"/><Relationship Id="rId18" Type="http://schemas.openxmlformats.org/officeDocument/2006/relationships/image" Target="../media/image196.png"/><Relationship Id="rId19" Type="http://schemas.openxmlformats.org/officeDocument/2006/relationships/image" Target="../media/image197.png"/><Relationship Id="rId20" Type="http://schemas.openxmlformats.org/officeDocument/2006/relationships/image" Target="../media/image198.png"/><Relationship Id="rId21" Type="http://schemas.openxmlformats.org/officeDocument/2006/relationships/image" Target="../media/image199.png"/><Relationship Id="rId22" Type="http://schemas.openxmlformats.org/officeDocument/2006/relationships/image" Target="../media/image200.png"/><Relationship Id="rId23" Type="http://schemas.openxmlformats.org/officeDocument/2006/relationships/image" Target="../media/image201.png"/><Relationship Id="rId24" Type="http://schemas.openxmlformats.org/officeDocument/2006/relationships/image" Target="../media/image202.png"/><Relationship Id="rId25" Type="http://schemas.openxmlformats.org/officeDocument/2006/relationships/image" Target="../media/image203.png"/><Relationship Id="rId26" Type="http://schemas.openxmlformats.org/officeDocument/2006/relationships/image" Target="../media/image204.png"/><Relationship Id="rId27" Type="http://schemas.openxmlformats.org/officeDocument/2006/relationships/image" Target="../media/image205.png"/><Relationship Id="rId28" Type="http://schemas.openxmlformats.org/officeDocument/2006/relationships/image" Target="../media/image206.png"/><Relationship Id="rId29" Type="http://schemas.openxmlformats.org/officeDocument/2006/relationships/image" Target="../media/image207.png"/><Relationship Id="rId30" Type="http://schemas.openxmlformats.org/officeDocument/2006/relationships/image" Target="../media/image20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0.png"/><Relationship Id="rId3" Type="http://schemas.openxmlformats.org/officeDocument/2006/relationships/image" Target="../media/image181.png"/><Relationship Id="rId4" Type="http://schemas.openxmlformats.org/officeDocument/2006/relationships/image" Target="../media/image209.png"/><Relationship Id="rId5" Type="http://schemas.openxmlformats.org/officeDocument/2006/relationships/image" Target="../media/image210.png"/><Relationship Id="rId6" Type="http://schemas.openxmlformats.org/officeDocument/2006/relationships/image" Target="../media/image211.png"/><Relationship Id="rId7" Type="http://schemas.openxmlformats.org/officeDocument/2006/relationships/image" Target="../media/image212.png"/><Relationship Id="rId8" Type="http://schemas.openxmlformats.org/officeDocument/2006/relationships/image" Target="../media/image213.png"/><Relationship Id="rId9" Type="http://schemas.openxmlformats.org/officeDocument/2006/relationships/image" Target="../media/image214.png"/><Relationship Id="rId10" Type="http://schemas.openxmlformats.org/officeDocument/2006/relationships/image" Target="../media/image215.png"/><Relationship Id="rId11" Type="http://schemas.openxmlformats.org/officeDocument/2006/relationships/image" Target="../media/image216.png"/><Relationship Id="rId12" Type="http://schemas.openxmlformats.org/officeDocument/2006/relationships/image" Target="../media/image217.png"/><Relationship Id="rId13" Type="http://schemas.openxmlformats.org/officeDocument/2006/relationships/image" Target="../media/image218.png"/><Relationship Id="rId14" Type="http://schemas.openxmlformats.org/officeDocument/2006/relationships/image" Target="../media/image219.png"/><Relationship Id="rId15" Type="http://schemas.openxmlformats.org/officeDocument/2006/relationships/image" Target="../media/image220.png"/><Relationship Id="rId16" Type="http://schemas.openxmlformats.org/officeDocument/2006/relationships/image" Target="../media/image221.png"/><Relationship Id="rId17" Type="http://schemas.openxmlformats.org/officeDocument/2006/relationships/image" Target="../media/image222.png"/><Relationship Id="rId18" Type="http://schemas.openxmlformats.org/officeDocument/2006/relationships/image" Target="../media/image223.png"/><Relationship Id="rId19" Type="http://schemas.openxmlformats.org/officeDocument/2006/relationships/image" Target="../media/image224.png"/><Relationship Id="rId20" Type="http://schemas.openxmlformats.org/officeDocument/2006/relationships/image" Target="../media/image225.png"/><Relationship Id="rId21" Type="http://schemas.openxmlformats.org/officeDocument/2006/relationships/image" Target="../media/image226.png"/><Relationship Id="rId22" Type="http://schemas.openxmlformats.org/officeDocument/2006/relationships/image" Target="../media/image227.png"/><Relationship Id="rId23" Type="http://schemas.openxmlformats.org/officeDocument/2006/relationships/image" Target="../media/image21.png"/><Relationship Id="rId24" Type="http://schemas.openxmlformats.org/officeDocument/2006/relationships/image" Target="../media/image228.png"/><Relationship Id="rId25" Type="http://schemas.openxmlformats.org/officeDocument/2006/relationships/image" Target="../media/image229.png"/><Relationship Id="rId26" Type="http://schemas.openxmlformats.org/officeDocument/2006/relationships/image" Target="../media/image230.png"/><Relationship Id="rId27" Type="http://schemas.openxmlformats.org/officeDocument/2006/relationships/image" Target="../media/image231.png"/><Relationship Id="rId28" Type="http://schemas.openxmlformats.org/officeDocument/2006/relationships/image" Target="../media/image232.png"/><Relationship Id="rId29" Type="http://schemas.openxmlformats.org/officeDocument/2006/relationships/image" Target="../media/image233.png"/><Relationship Id="rId30" Type="http://schemas.openxmlformats.org/officeDocument/2006/relationships/image" Target="../media/image234.png"/><Relationship Id="rId31" Type="http://schemas.openxmlformats.org/officeDocument/2006/relationships/image" Target="../media/image235.png"/><Relationship Id="rId32" Type="http://schemas.openxmlformats.org/officeDocument/2006/relationships/image" Target="../media/image236.png"/><Relationship Id="rId33" Type="http://schemas.openxmlformats.org/officeDocument/2006/relationships/image" Target="../media/image237.png"/><Relationship Id="rId34" Type="http://schemas.openxmlformats.org/officeDocument/2006/relationships/image" Target="../media/image238.png"/><Relationship Id="rId35" Type="http://schemas.openxmlformats.org/officeDocument/2006/relationships/image" Target="../media/image239.png"/><Relationship Id="rId36" Type="http://schemas.openxmlformats.org/officeDocument/2006/relationships/image" Target="../media/image240.png"/><Relationship Id="rId37" Type="http://schemas.openxmlformats.org/officeDocument/2006/relationships/image" Target="../media/image241.png"/><Relationship Id="rId38" Type="http://schemas.openxmlformats.org/officeDocument/2006/relationships/image" Target="../media/image242.png"/><Relationship Id="rId39" Type="http://schemas.openxmlformats.org/officeDocument/2006/relationships/image" Target="../media/image243.png"/><Relationship Id="rId40" Type="http://schemas.openxmlformats.org/officeDocument/2006/relationships/image" Target="../media/image244.png"/><Relationship Id="rId41" Type="http://schemas.openxmlformats.org/officeDocument/2006/relationships/image" Target="../media/image245.png"/><Relationship Id="rId42" Type="http://schemas.openxmlformats.org/officeDocument/2006/relationships/image" Target="../media/image246.png"/><Relationship Id="rId43" Type="http://schemas.openxmlformats.org/officeDocument/2006/relationships/image" Target="../media/image247.png"/><Relationship Id="rId44" Type="http://schemas.openxmlformats.org/officeDocument/2006/relationships/image" Target="../media/image248.png"/><Relationship Id="rId45" Type="http://schemas.openxmlformats.org/officeDocument/2006/relationships/image" Target="../media/image24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0.png"/><Relationship Id="rId3" Type="http://schemas.openxmlformats.org/officeDocument/2006/relationships/image" Target="../media/image251.png"/><Relationship Id="rId4" Type="http://schemas.openxmlformats.org/officeDocument/2006/relationships/image" Target="../media/image252.png"/><Relationship Id="rId5" Type="http://schemas.openxmlformats.org/officeDocument/2006/relationships/image" Target="../media/image253.png"/><Relationship Id="rId6" Type="http://schemas.openxmlformats.org/officeDocument/2006/relationships/image" Target="../media/image254.png"/><Relationship Id="rId7" Type="http://schemas.openxmlformats.org/officeDocument/2006/relationships/image" Target="../media/image255.png"/><Relationship Id="rId8" Type="http://schemas.openxmlformats.org/officeDocument/2006/relationships/image" Target="../media/image256.png"/><Relationship Id="rId9" Type="http://schemas.openxmlformats.org/officeDocument/2006/relationships/image" Target="../media/image257.png"/><Relationship Id="rId10" Type="http://schemas.openxmlformats.org/officeDocument/2006/relationships/image" Target="../media/image258.png"/><Relationship Id="rId11" Type="http://schemas.openxmlformats.org/officeDocument/2006/relationships/image" Target="../media/image259.png"/><Relationship Id="rId12" Type="http://schemas.openxmlformats.org/officeDocument/2006/relationships/image" Target="../media/image260.png"/><Relationship Id="rId13" Type="http://schemas.openxmlformats.org/officeDocument/2006/relationships/image" Target="../media/image261.png"/><Relationship Id="rId14" Type="http://schemas.openxmlformats.org/officeDocument/2006/relationships/image" Target="../media/image262.png"/><Relationship Id="rId15" Type="http://schemas.openxmlformats.org/officeDocument/2006/relationships/image" Target="../media/image263.png"/><Relationship Id="rId16" Type="http://schemas.openxmlformats.org/officeDocument/2006/relationships/image" Target="../media/image264.png"/><Relationship Id="rId17" Type="http://schemas.openxmlformats.org/officeDocument/2006/relationships/image" Target="../media/image265.png"/><Relationship Id="rId18" Type="http://schemas.openxmlformats.org/officeDocument/2006/relationships/image" Target="../media/image266.png"/><Relationship Id="rId19" Type="http://schemas.openxmlformats.org/officeDocument/2006/relationships/image" Target="../media/image267.png"/><Relationship Id="rId20" Type="http://schemas.openxmlformats.org/officeDocument/2006/relationships/image" Target="../media/image268.png"/><Relationship Id="rId21" Type="http://schemas.openxmlformats.org/officeDocument/2006/relationships/image" Target="../media/image269.png"/><Relationship Id="rId22" Type="http://schemas.openxmlformats.org/officeDocument/2006/relationships/image" Target="../media/image270.png"/><Relationship Id="rId23" Type="http://schemas.openxmlformats.org/officeDocument/2006/relationships/image" Target="../media/image271.png"/><Relationship Id="rId24" Type="http://schemas.openxmlformats.org/officeDocument/2006/relationships/image" Target="../media/image272.png"/><Relationship Id="rId25" Type="http://schemas.openxmlformats.org/officeDocument/2006/relationships/image" Target="../media/image273.png"/><Relationship Id="rId26" Type="http://schemas.openxmlformats.org/officeDocument/2006/relationships/image" Target="../media/image274.png"/><Relationship Id="rId27" Type="http://schemas.openxmlformats.org/officeDocument/2006/relationships/image" Target="../media/image275.png"/><Relationship Id="rId28" Type="http://schemas.openxmlformats.org/officeDocument/2006/relationships/image" Target="../media/image276.png"/><Relationship Id="rId29" Type="http://schemas.openxmlformats.org/officeDocument/2006/relationships/image" Target="../media/image277.png"/><Relationship Id="rId30" Type="http://schemas.openxmlformats.org/officeDocument/2006/relationships/image" Target="../media/image278.png"/><Relationship Id="rId31" Type="http://schemas.openxmlformats.org/officeDocument/2006/relationships/image" Target="../media/image279.png"/><Relationship Id="rId32" Type="http://schemas.openxmlformats.org/officeDocument/2006/relationships/image" Target="../media/image280.png"/><Relationship Id="rId33" Type="http://schemas.openxmlformats.org/officeDocument/2006/relationships/image" Target="../media/image281.png"/><Relationship Id="rId34" Type="http://schemas.openxmlformats.org/officeDocument/2006/relationships/image" Target="../media/image282.png"/><Relationship Id="rId35" Type="http://schemas.openxmlformats.org/officeDocument/2006/relationships/image" Target="../media/image283.png"/><Relationship Id="rId36" Type="http://schemas.openxmlformats.org/officeDocument/2006/relationships/image" Target="../media/image284.png"/><Relationship Id="rId37" Type="http://schemas.openxmlformats.org/officeDocument/2006/relationships/image" Target="../media/image285.png"/><Relationship Id="rId38" Type="http://schemas.openxmlformats.org/officeDocument/2006/relationships/image" Target="../media/image286.png"/><Relationship Id="rId39" Type="http://schemas.openxmlformats.org/officeDocument/2006/relationships/image" Target="../media/image287.png"/><Relationship Id="rId40" Type="http://schemas.openxmlformats.org/officeDocument/2006/relationships/image" Target="../media/image288.png"/><Relationship Id="rId41" Type="http://schemas.openxmlformats.org/officeDocument/2006/relationships/image" Target="../media/image289.png"/><Relationship Id="rId42" Type="http://schemas.openxmlformats.org/officeDocument/2006/relationships/image" Target="../media/image290.png"/><Relationship Id="rId43" Type="http://schemas.openxmlformats.org/officeDocument/2006/relationships/image" Target="../media/image291.png"/><Relationship Id="rId44" Type="http://schemas.openxmlformats.org/officeDocument/2006/relationships/image" Target="../media/image202.png"/><Relationship Id="rId45" Type="http://schemas.openxmlformats.org/officeDocument/2006/relationships/image" Target="../media/image292.png"/><Relationship Id="rId46" Type="http://schemas.openxmlformats.org/officeDocument/2006/relationships/image" Target="../media/image293.png"/><Relationship Id="rId47" Type="http://schemas.openxmlformats.org/officeDocument/2006/relationships/image" Target="../media/image294.png"/><Relationship Id="rId48" Type="http://schemas.openxmlformats.org/officeDocument/2006/relationships/image" Target="../media/image295.png"/><Relationship Id="rId49" Type="http://schemas.openxmlformats.org/officeDocument/2006/relationships/image" Target="../media/image296.png"/><Relationship Id="rId50" Type="http://schemas.openxmlformats.org/officeDocument/2006/relationships/image" Target="../media/image297.png"/><Relationship Id="rId51" Type="http://schemas.openxmlformats.org/officeDocument/2006/relationships/image" Target="../media/image298.png"/><Relationship Id="rId52" Type="http://schemas.openxmlformats.org/officeDocument/2006/relationships/image" Target="../media/image299.png"/><Relationship Id="rId53" Type="http://schemas.openxmlformats.org/officeDocument/2006/relationships/image" Target="../media/image300.png"/><Relationship Id="rId54" Type="http://schemas.openxmlformats.org/officeDocument/2006/relationships/image" Target="../media/image301.png"/><Relationship Id="rId55" Type="http://schemas.openxmlformats.org/officeDocument/2006/relationships/image" Target="../media/image30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3.png"/><Relationship Id="rId3" Type="http://schemas.openxmlformats.org/officeDocument/2006/relationships/image" Target="../media/image304.png"/><Relationship Id="rId4" Type="http://schemas.openxmlformats.org/officeDocument/2006/relationships/image" Target="../media/image305.png"/><Relationship Id="rId5" Type="http://schemas.openxmlformats.org/officeDocument/2006/relationships/image" Target="../media/image306.png"/><Relationship Id="rId6" Type="http://schemas.openxmlformats.org/officeDocument/2006/relationships/image" Target="../media/image307.png"/><Relationship Id="rId7" Type="http://schemas.openxmlformats.org/officeDocument/2006/relationships/image" Target="../media/image308.png"/><Relationship Id="rId8" Type="http://schemas.openxmlformats.org/officeDocument/2006/relationships/image" Target="../media/image309.png"/><Relationship Id="rId9" Type="http://schemas.openxmlformats.org/officeDocument/2006/relationships/image" Target="../media/image310.png"/><Relationship Id="rId10" Type="http://schemas.openxmlformats.org/officeDocument/2006/relationships/image" Target="../media/image311.png"/><Relationship Id="rId11" Type="http://schemas.openxmlformats.org/officeDocument/2006/relationships/image" Target="../media/image312.png"/><Relationship Id="rId12" Type="http://schemas.openxmlformats.org/officeDocument/2006/relationships/image" Target="../media/image313.png"/><Relationship Id="rId13" Type="http://schemas.openxmlformats.org/officeDocument/2006/relationships/image" Target="../media/image314.png"/><Relationship Id="rId14" Type="http://schemas.openxmlformats.org/officeDocument/2006/relationships/image" Target="../media/image315.png"/><Relationship Id="rId15" Type="http://schemas.openxmlformats.org/officeDocument/2006/relationships/image" Target="../media/image316.png"/><Relationship Id="rId16" Type="http://schemas.openxmlformats.org/officeDocument/2006/relationships/image" Target="../media/image317.png"/><Relationship Id="rId17" Type="http://schemas.openxmlformats.org/officeDocument/2006/relationships/image" Target="../media/image318.png"/><Relationship Id="rId18" Type="http://schemas.openxmlformats.org/officeDocument/2006/relationships/image" Target="../media/image319.png"/><Relationship Id="rId19" Type="http://schemas.openxmlformats.org/officeDocument/2006/relationships/image" Target="../media/image320.png"/><Relationship Id="rId20" Type="http://schemas.openxmlformats.org/officeDocument/2006/relationships/image" Target="../media/image321.png"/><Relationship Id="rId21" Type="http://schemas.openxmlformats.org/officeDocument/2006/relationships/image" Target="../media/image322.png"/><Relationship Id="rId22" Type="http://schemas.openxmlformats.org/officeDocument/2006/relationships/image" Target="../media/image323.png"/><Relationship Id="rId23" Type="http://schemas.openxmlformats.org/officeDocument/2006/relationships/image" Target="../media/image324.png"/><Relationship Id="rId24" Type="http://schemas.openxmlformats.org/officeDocument/2006/relationships/image" Target="../media/image202.png"/><Relationship Id="rId25" Type="http://schemas.openxmlformats.org/officeDocument/2006/relationships/image" Target="../media/image325.png"/><Relationship Id="rId26" Type="http://schemas.openxmlformats.org/officeDocument/2006/relationships/image" Target="../media/image326.png"/><Relationship Id="rId27" Type="http://schemas.openxmlformats.org/officeDocument/2006/relationships/image" Target="../media/image327.png"/><Relationship Id="rId28" Type="http://schemas.openxmlformats.org/officeDocument/2006/relationships/image" Target="../media/image328.png"/><Relationship Id="rId29" Type="http://schemas.openxmlformats.org/officeDocument/2006/relationships/image" Target="../media/image329.png"/><Relationship Id="rId30" Type="http://schemas.openxmlformats.org/officeDocument/2006/relationships/image" Target="../media/image330.png"/><Relationship Id="rId31" Type="http://schemas.openxmlformats.org/officeDocument/2006/relationships/image" Target="../media/image331.png"/><Relationship Id="rId32" Type="http://schemas.openxmlformats.org/officeDocument/2006/relationships/image" Target="../media/image332.png"/><Relationship Id="rId33" Type="http://schemas.openxmlformats.org/officeDocument/2006/relationships/image" Target="../media/image333.png"/><Relationship Id="rId34" Type="http://schemas.openxmlformats.org/officeDocument/2006/relationships/image" Target="../media/image334.png"/><Relationship Id="rId35" Type="http://schemas.openxmlformats.org/officeDocument/2006/relationships/image" Target="../media/image335.png"/><Relationship Id="rId36" Type="http://schemas.openxmlformats.org/officeDocument/2006/relationships/image" Target="../media/image336.png"/><Relationship Id="rId37" Type="http://schemas.openxmlformats.org/officeDocument/2006/relationships/image" Target="../media/image337.png"/><Relationship Id="rId38" Type="http://schemas.openxmlformats.org/officeDocument/2006/relationships/image" Target="../media/image338.png"/><Relationship Id="rId39" Type="http://schemas.openxmlformats.org/officeDocument/2006/relationships/image" Target="../media/image339.png"/><Relationship Id="rId40" Type="http://schemas.openxmlformats.org/officeDocument/2006/relationships/image" Target="../media/image340.png"/><Relationship Id="rId41" Type="http://schemas.openxmlformats.org/officeDocument/2006/relationships/image" Target="../media/image341.png"/><Relationship Id="rId42" Type="http://schemas.openxmlformats.org/officeDocument/2006/relationships/image" Target="../media/image342.png"/><Relationship Id="rId43" Type="http://schemas.openxmlformats.org/officeDocument/2006/relationships/image" Target="../media/image343.png"/><Relationship Id="rId44" Type="http://schemas.openxmlformats.org/officeDocument/2006/relationships/image" Target="../media/image344.png"/><Relationship Id="rId45" Type="http://schemas.openxmlformats.org/officeDocument/2006/relationships/image" Target="../media/image345.png"/><Relationship Id="rId46" Type="http://schemas.openxmlformats.org/officeDocument/2006/relationships/image" Target="../media/image346.png"/><Relationship Id="rId47" Type="http://schemas.openxmlformats.org/officeDocument/2006/relationships/image" Target="../media/image347.png"/><Relationship Id="rId48" Type="http://schemas.openxmlformats.org/officeDocument/2006/relationships/image" Target="../media/image348.png"/><Relationship Id="rId49" Type="http://schemas.openxmlformats.org/officeDocument/2006/relationships/image" Target="../media/image349.png"/><Relationship Id="rId50" Type="http://schemas.openxmlformats.org/officeDocument/2006/relationships/image" Target="../media/image350.png"/><Relationship Id="rId51" Type="http://schemas.openxmlformats.org/officeDocument/2006/relationships/image" Target="../media/image351.png"/><Relationship Id="rId52" Type="http://schemas.openxmlformats.org/officeDocument/2006/relationships/image" Target="../media/image352.png"/><Relationship Id="rId53" Type="http://schemas.openxmlformats.org/officeDocument/2006/relationships/image" Target="../media/image353.png"/><Relationship Id="rId54" Type="http://schemas.openxmlformats.org/officeDocument/2006/relationships/image" Target="../media/image354.png"/><Relationship Id="rId55" Type="http://schemas.openxmlformats.org/officeDocument/2006/relationships/image" Target="../media/image355.png"/><Relationship Id="rId56" Type="http://schemas.openxmlformats.org/officeDocument/2006/relationships/image" Target="../media/image356.png"/><Relationship Id="rId57" Type="http://schemas.openxmlformats.org/officeDocument/2006/relationships/image" Target="../media/image357.png"/><Relationship Id="rId58" Type="http://schemas.openxmlformats.org/officeDocument/2006/relationships/image" Target="../media/image358.png"/><Relationship Id="rId59" Type="http://schemas.openxmlformats.org/officeDocument/2006/relationships/image" Target="../media/image359.png"/><Relationship Id="rId60" Type="http://schemas.openxmlformats.org/officeDocument/2006/relationships/image" Target="../media/image360.png"/><Relationship Id="rId61" Type="http://schemas.openxmlformats.org/officeDocument/2006/relationships/image" Target="../media/image361.png"/><Relationship Id="rId62" Type="http://schemas.openxmlformats.org/officeDocument/2006/relationships/image" Target="../media/image362.png"/><Relationship Id="rId63" Type="http://schemas.openxmlformats.org/officeDocument/2006/relationships/image" Target="../media/image363.png"/><Relationship Id="rId64" Type="http://schemas.openxmlformats.org/officeDocument/2006/relationships/image" Target="../media/image364.png"/><Relationship Id="rId65" Type="http://schemas.openxmlformats.org/officeDocument/2006/relationships/image" Target="../media/image365.png"/><Relationship Id="rId66" Type="http://schemas.openxmlformats.org/officeDocument/2006/relationships/image" Target="../media/image366.png"/><Relationship Id="rId67" Type="http://schemas.openxmlformats.org/officeDocument/2006/relationships/image" Target="../media/image367.png"/><Relationship Id="rId68" Type="http://schemas.openxmlformats.org/officeDocument/2006/relationships/image" Target="../media/image368.png"/><Relationship Id="rId69" Type="http://schemas.openxmlformats.org/officeDocument/2006/relationships/image" Target="../media/image369.png"/><Relationship Id="rId70" Type="http://schemas.openxmlformats.org/officeDocument/2006/relationships/image" Target="../media/image370.png"/><Relationship Id="rId71" Type="http://schemas.openxmlformats.org/officeDocument/2006/relationships/image" Target="../media/image371.png"/><Relationship Id="rId72" Type="http://schemas.openxmlformats.org/officeDocument/2006/relationships/image" Target="../media/image372.png"/><Relationship Id="rId73" Type="http://schemas.openxmlformats.org/officeDocument/2006/relationships/image" Target="../media/image373.png"/><Relationship Id="rId74" Type="http://schemas.openxmlformats.org/officeDocument/2006/relationships/image" Target="../media/image374.png"/><Relationship Id="rId75" Type="http://schemas.openxmlformats.org/officeDocument/2006/relationships/image" Target="../media/image375.png"/><Relationship Id="rId76" Type="http://schemas.openxmlformats.org/officeDocument/2006/relationships/image" Target="../media/image376.png"/><Relationship Id="rId77" Type="http://schemas.openxmlformats.org/officeDocument/2006/relationships/image" Target="../media/image377.png"/><Relationship Id="rId78" Type="http://schemas.openxmlformats.org/officeDocument/2006/relationships/image" Target="../media/image378.png"/><Relationship Id="rId79" Type="http://schemas.openxmlformats.org/officeDocument/2006/relationships/image" Target="../media/image379.png"/><Relationship Id="rId80" Type="http://schemas.openxmlformats.org/officeDocument/2006/relationships/image" Target="../media/image380.png"/><Relationship Id="rId81" Type="http://schemas.openxmlformats.org/officeDocument/2006/relationships/image" Target="../media/image381.png"/><Relationship Id="rId82" Type="http://schemas.openxmlformats.org/officeDocument/2006/relationships/image" Target="../media/image382.png"/><Relationship Id="rId83" Type="http://schemas.openxmlformats.org/officeDocument/2006/relationships/image" Target="../media/image383.png"/><Relationship Id="rId84" Type="http://schemas.openxmlformats.org/officeDocument/2006/relationships/image" Target="../media/image384.png"/><Relationship Id="rId85" Type="http://schemas.openxmlformats.org/officeDocument/2006/relationships/image" Target="../media/image385.png"/><Relationship Id="rId86" Type="http://schemas.openxmlformats.org/officeDocument/2006/relationships/image" Target="../media/image386.png"/><Relationship Id="rId87" Type="http://schemas.openxmlformats.org/officeDocument/2006/relationships/image" Target="../media/image387.png"/><Relationship Id="rId88" Type="http://schemas.openxmlformats.org/officeDocument/2006/relationships/image" Target="../media/image388.png"/><Relationship Id="rId89" Type="http://schemas.openxmlformats.org/officeDocument/2006/relationships/image" Target="../media/image389.png"/><Relationship Id="rId90" Type="http://schemas.openxmlformats.org/officeDocument/2006/relationships/image" Target="../media/image390.png"/><Relationship Id="rId91" Type="http://schemas.openxmlformats.org/officeDocument/2006/relationships/image" Target="../media/image391.png"/><Relationship Id="rId92" Type="http://schemas.openxmlformats.org/officeDocument/2006/relationships/image" Target="../media/image392.png"/><Relationship Id="rId93" Type="http://schemas.openxmlformats.org/officeDocument/2006/relationships/image" Target="../media/image393.png"/><Relationship Id="rId94" Type="http://schemas.openxmlformats.org/officeDocument/2006/relationships/image" Target="../media/image394.png"/><Relationship Id="rId95" Type="http://schemas.openxmlformats.org/officeDocument/2006/relationships/image" Target="../media/image395.png"/><Relationship Id="rId96" Type="http://schemas.openxmlformats.org/officeDocument/2006/relationships/image" Target="../media/image396.png"/><Relationship Id="rId97" Type="http://schemas.openxmlformats.org/officeDocument/2006/relationships/image" Target="../media/image397.png"/><Relationship Id="rId98" Type="http://schemas.openxmlformats.org/officeDocument/2006/relationships/image" Target="../media/image398.png"/><Relationship Id="rId99" Type="http://schemas.openxmlformats.org/officeDocument/2006/relationships/image" Target="../media/image399.png"/><Relationship Id="rId100" Type="http://schemas.openxmlformats.org/officeDocument/2006/relationships/image" Target="../media/image400.png"/><Relationship Id="rId101" Type="http://schemas.openxmlformats.org/officeDocument/2006/relationships/image" Target="../media/image401.png"/><Relationship Id="rId102" Type="http://schemas.openxmlformats.org/officeDocument/2006/relationships/image" Target="../media/image402.png"/><Relationship Id="rId103" Type="http://schemas.openxmlformats.org/officeDocument/2006/relationships/image" Target="../media/image403.png"/><Relationship Id="rId104" Type="http://schemas.openxmlformats.org/officeDocument/2006/relationships/image" Target="../media/image404.png"/><Relationship Id="rId105" Type="http://schemas.openxmlformats.org/officeDocument/2006/relationships/image" Target="../media/image405.png"/><Relationship Id="rId106" Type="http://schemas.openxmlformats.org/officeDocument/2006/relationships/image" Target="../media/image40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07.png"/><Relationship Id="rId3" Type="http://schemas.openxmlformats.org/officeDocument/2006/relationships/image" Target="../media/image408.png"/><Relationship Id="rId4" Type="http://schemas.openxmlformats.org/officeDocument/2006/relationships/image" Target="../media/image409.png"/><Relationship Id="rId5" Type="http://schemas.openxmlformats.org/officeDocument/2006/relationships/image" Target="../media/image410.png"/><Relationship Id="rId6" Type="http://schemas.openxmlformats.org/officeDocument/2006/relationships/image" Target="../media/image411.png"/><Relationship Id="rId7" Type="http://schemas.openxmlformats.org/officeDocument/2006/relationships/image" Target="../media/image412.png"/><Relationship Id="rId8" Type="http://schemas.openxmlformats.org/officeDocument/2006/relationships/image" Target="../media/image413.png"/><Relationship Id="rId9" Type="http://schemas.openxmlformats.org/officeDocument/2006/relationships/image" Target="../media/image414.png"/><Relationship Id="rId10" Type="http://schemas.openxmlformats.org/officeDocument/2006/relationships/image" Target="../media/image415.png"/><Relationship Id="rId11" Type="http://schemas.openxmlformats.org/officeDocument/2006/relationships/image" Target="../media/image416.png"/><Relationship Id="rId12" Type="http://schemas.openxmlformats.org/officeDocument/2006/relationships/image" Target="../media/image417.png"/><Relationship Id="rId13" Type="http://schemas.openxmlformats.org/officeDocument/2006/relationships/image" Target="../media/image418.png"/><Relationship Id="rId14" Type="http://schemas.openxmlformats.org/officeDocument/2006/relationships/image" Target="../media/image419.png"/><Relationship Id="rId15" Type="http://schemas.openxmlformats.org/officeDocument/2006/relationships/image" Target="../media/image420.png"/><Relationship Id="rId16" Type="http://schemas.openxmlformats.org/officeDocument/2006/relationships/image" Target="../media/image421.png"/><Relationship Id="rId17" Type="http://schemas.openxmlformats.org/officeDocument/2006/relationships/image" Target="../media/image422.png"/><Relationship Id="rId18" Type="http://schemas.openxmlformats.org/officeDocument/2006/relationships/image" Target="../media/image423.png"/><Relationship Id="rId19" Type="http://schemas.openxmlformats.org/officeDocument/2006/relationships/image" Target="../media/image42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Drawing"/>
          <p:cNvGrpSpPr/>
          <p:nvPr/>
        </p:nvGrpSpPr>
        <p:grpSpPr>
          <a:xfrm>
            <a:off x="1128776" y="1174750"/>
            <a:ext cx="11646630" cy="7429500"/>
            <a:chOff x="0" y="0"/>
            <a:chExt cx="11646628" cy="7429500"/>
          </a:xfrm>
        </p:grpSpPr>
        <p:sp>
          <p:nvSpPr>
            <p:cNvPr id="119" name="Line"/>
            <p:cNvSpPr/>
            <p:nvPr/>
          </p:nvSpPr>
          <p:spPr>
            <a:xfrm>
              <a:off x="2522473" y="55350"/>
              <a:ext cx="98686" cy="546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376" fill="norm" stroke="1" extrusionOk="0">
                  <a:moveTo>
                    <a:pt x="0" y="4788"/>
                  </a:moveTo>
                  <a:cubicBezTo>
                    <a:pt x="2757" y="3546"/>
                    <a:pt x="5515" y="2305"/>
                    <a:pt x="7813" y="1519"/>
                  </a:cubicBezTo>
                  <a:cubicBezTo>
                    <a:pt x="10111" y="733"/>
                    <a:pt x="11949" y="402"/>
                    <a:pt x="14017" y="195"/>
                  </a:cubicBezTo>
                  <a:cubicBezTo>
                    <a:pt x="16085" y="-12"/>
                    <a:pt x="18383" y="-95"/>
                    <a:pt x="19762" y="153"/>
                  </a:cubicBezTo>
                  <a:cubicBezTo>
                    <a:pt x="21140" y="402"/>
                    <a:pt x="21600" y="981"/>
                    <a:pt x="21370" y="2636"/>
                  </a:cubicBezTo>
                  <a:cubicBezTo>
                    <a:pt x="21140" y="4291"/>
                    <a:pt x="20221" y="7022"/>
                    <a:pt x="19072" y="9836"/>
                  </a:cubicBezTo>
                  <a:cubicBezTo>
                    <a:pt x="17923" y="12650"/>
                    <a:pt x="16545" y="15546"/>
                    <a:pt x="15626" y="17367"/>
                  </a:cubicBezTo>
                  <a:cubicBezTo>
                    <a:pt x="14706" y="19188"/>
                    <a:pt x="14247" y="19933"/>
                    <a:pt x="14247" y="20512"/>
                  </a:cubicBezTo>
                  <a:cubicBezTo>
                    <a:pt x="14247" y="21091"/>
                    <a:pt x="14706" y="21505"/>
                    <a:pt x="15626" y="21339"/>
                  </a:cubicBezTo>
                  <a:cubicBezTo>
                    <a:pt x="16545" y="21174"/>
                    <a:pt x="17923" y="20429"/>
                    <a:pt x="19302" y="196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" name="Line"/>
            <p:cNvSpPr/>
            <p:nvPr/>
          </p:nvSpPr>
          <p:spPr>
            <a:xfrm>
              <a:off x="2592323" y="116194"/>
              <a:ext cx="196851" cy="451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0" fill="norm" stroke="1" extrusionOk="0">
                  <a:moveTo>
                    <a:pt x="0" y="14911"/>
                  </a:moveTo>
                  <a:cubicBezTo>
                    <a:pt x="2555" y="14611"/>
                    <a:pt x="5110" y="14311"/>
                    <a:pt x="8129" y="12911"/>
                  </a:cubicBezTo>
                  <a:cubicBezTo>
                    <a:pt x="11148" y="11511"/>
                    <a:pt x="14632" y="9011"/>
                    <a:pt x="16839" y="6961"/>
                  </a:cubicBezTo>
                  <a:cubicBezTo>
                    <a:pt x="19045" y="4911"/>
                    <a:pt x="19974" y="3311"/>
                    <a:pt x="20323" y="2111"/>
                  </a:cubicBezTo>
                  <a:cubicBezTo>
                    <a:pt x="20671" y="911"/>
                    <a:pt x="20439" y="111"/>
                    <a:pt x="20090" y="11"/>
                  </a:cubicBezTo>
                  <a:cubicBezTo>
                    <a:pt x="19742" y="-89"/>
                    <a:pt x="19277" y="511"/>
                    <a:pt x="18813" y="2411"/>
                  </a:cubicBezTo>
                  <a:cubicBezTo>
                    <a:pt x="18348" y="4311"/>
                    <a:pt x="17884" y="7511"/>
                    <a:pt x="17652" y="10361"/>
                  </a:cubicBezTo>
                  <a:cubicBezTo>
                    <a:pt x="17419" y="13211"/>
                    <a:pt x="17419" y="15711"/>
                    <a:pt x="17419" y="17311"/>
                  </a:cubicBezTo>
                  <a:cubicBezTo>
                    <a:pt x="17419" y="18911"/>
                    <a:pt x="17419" y="19611"/>
                    <a:pt x="17652" y="20261"/>
                  </a:cubicBezTo>
                  <a:cubicBezTo>
                    <a:pt x="17884" y="20911"/>
                    <a:pt x="18348" y="21511"/>
                    <a:pt x="19045" y="21311"/>
                  </a:cubicBezTo>
                  <a:cubicBezTo>
                    <a:pt x="19742" y="21111"/>
                    <a:pt x="20671" y="20111"/>
                    <a:pt x="21600" y="191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Line"/>
            <p:cNvSpPr/>
            <p:nvPr/>
          </p:nvSpPr>
          <p:spPr>
            <a:xfrm>
              <a:off x="2819697" y="362465"/>
              <a:ext cx="143854" cy="489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364" fill="norm" stroke="1" extrusionOk="0">
                  <a:moveTo>
                    <a:pt x="1120" y="1916"/>
                  </a:moveTo>
                  <a:cubicBezTo>
                    <a:pt x="1120" y="1454"/>
                    <a:pt x="1120" y="993"/>
                    <a:pt x="807" y="993"/>
                  </a:cubicBezTo>
                  <a:cubicBezTo>
                    <a:pt x="494" y="993"/>
                    <a:pt x="-132" y="1454"/>
                    <a:pt x="25" y="1962"/>
                  </a:cubicBezTo>
                  <a:cubicBezTo>
                    <a:pt x="181" y="2470"/>
                    <a:pt x="1120" y="3023"/>
                    <a:pt x="3468" y="3162"/>
                  </a:cubicBezTo>
                  <a:cubicBezTo>
                    <a:pt x="5816" y="3300"/>
                    <a:pt x="9572" y="3023"/>
                    <a:pt x="12077" y="2700"/>
                  </a:cubicBezTo>
                  <a:cubicBezTo>
                    <a:pt x="14581" y="2377"/>
                    <a:pt x="15833" y="2008"/>
                    <a:pt x="17085" y="1454"/>
                  </a:cubicBezTo>
                  <a:cubicBezTo>
                    <a:pt x="18338" y="900"/>
                    <a:pt x="19590" y="162"/>
                    <a:pt x="19746" y="23"/>
                  </a:cubicBezTo>
                  <a:cubicBezTo>
                    <a:pt x="19903" y="-115"/>
                    <a:pt x="18964" y="347"/>
                    <a:pt x="18338" y="1593"/>
                  </a:cubicBezTo>
                  <a:cubicBezTo>
                    <a:pt x="17711" y="2839"/>
                    <a:pt x="17398" y="4870"/>
                    <a:pt x="17868" y="7131"/>
                  </a:cubicBezTo>
                  <a:cubicBezTo>
                    <a:pt x="18338" y="9393"/>
                    <a:pt x="19590" y="11885"/>
                    <a:pt x="20372" y="14100"/>
                  </a:cubicBezTo>
                  <a:cubicBezTo>
                    <a:pt x="21155" y="16316"/>
                    <a:pt x="21468" y="18254"/>
                    <a:pt x="21155" y="19408"/>
                  </a:cubicBezTo>
                  <a:cubicBezTo>
                    <a:pt x="20842" y="20562"/>
                    <a:pt x="19903" y="20931"/>
                    <a:pt x="18494" y="21162"/>
                  </a:cubicBezTo>
                  <a:cubicBezTo>
                    <a:pt x="17085" y="21393"/>
                    <a:pt x="15207" y="21485"/>
                    <a:pt x="13016" y="21116"/>
                  </a:cubicBezTo>
                  <a:cubicBezTo>
                    <a:pt x="10825" y="20747"/>
                    <a:pt x="8320" y="19916"/>
                    <a:pt x="8164" y="18670"/>
                  </a:cubicBezTo>
                  <a:cubicBezTo>
                    <a:pt x="8007" y="17423"/>
                    <a:pt x="10198" y="15762"/>
                    <a:pt x="12390" y="14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" name="Line"/>
            <p:cNvSpPr/>
            <p:nvPr/>
          </p:nvSpPr>
          <p:spPr>
            <a:xfrm>
              <a:off x="3087623" y="287461"/>
              <a:ext cx="126471" cy="607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539" fill="norm" stroke="1" extrusionOk="0">
                  <a:moveTo>
                    <a:pt x="1062" y="5114"/>
                  </a:moveTo>
                  <a:cubicBezTo>
                    <a:pt x="708" y="7514"/>
                    <a:pt x="354" y="9914"/>
                    <a:pt x="177" y="12501"/>
                  </a:cubicBezTo>
                  <a:cubicBezTo>
                    <a:pt x="0" y="15089"/>
                    <a:pt x="0" y="17864"/>
                    <a:pt x="0" y="19476"/>
                  </a:cubicBezTo>
                  <a:cubicBezTo>
                    <a:pt x="0" y="21089"/>
                    <a:pt x="0" y="21539"/>
                    <a:pt x="177" y="21539"/>
                  </a:cubicBezTo>
                  <a:cubicBezTo>
                    <a:pt x="354" y="21539"/>
                    <a:pt x="708" y="21089"/>
                    <a:pt x="1239" y="19701"/>
                  </a:cubicBezTo>
                  <a:cubicBezTo>
                    <a:pt x="1770" y="18314"/>
                    <a:pt x="2479" y="15989"/>
                    <a:pt x="2833" y="13289"/>
                  </a:cubicBezTo>
                  <a:cubicBezTo>
                    <a:pt x="3187" y="10589"/>
                    <a:pt x="3187" y="7514"/>
                    <a:pt x="3364" y="5564"/>
                  </a:cubicBezTo>
                  <a:cubicBezTo>
                    <a:pt x="3541" y="3614"/>
                    <a:pt x="3895" y="2789"/>
                    <a:pt x="4603" y="2114"/>
                  </a:cubicBezTo>
                  <a:cubicBezTo>
                    <a:pt x="5311" y="1439"/>
                    <a:pt x="6374" y="914"/>
                    <a:pt x="7613" y="539"/>
                  </a:cubicBezTo>
                  <a:cubicBezTo>
                    <a:pt x="8852" y="164"/>
                    <a:pt x="10269" y="-61"/>
                    <a:pt x="11685" y="14"/>
                  </a:cubicBezTo>
                  <a:cubicBezTo>
                    <a:pt x="13102" y="89"/>
                    <a:pt x="14518" y="464"/>
                    <a:pt x="16289" y="1289"/>
                  </a:cubicBezTo>
                  <a:cubicBezTo>
                    <a:pt x="18059" y="2114"/>
                    <a:pt x="20184" y="3389"/>
                    <a:pt x="20892" y="4476"/>
                  </a:cubicBezTo>
                  <a:cubicBezTo>
                    <a:pt x="21600" y="5564"/>
                    <a:pt x="20892" y="6464"/>
                    <a:pt x="18767" y="7139"/>
                  </a:cubicBezTo>
                  <a:cubicBezTo>
                    <a:pt x="16643" y="7814"/>
                    <a:pt x="13102" y="8264"/>
                    <a:pt x="9738" y="8339"/>
                  </a:cubicBezTo>
                  <a:cubicBezTo>
                    <a:pt x="6374" y="8414"/>
                    <a:pt x="3187" y="8114"/>
                    <a:pt x="0" y="78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" name="Line"/>
            <p:cNvSpPr/>
            <p:nvPr/>
          </p:nvSpPr>
          <p:spPr>
            <a:xfrm>
              <a:off x="3266116" y="338203"/>
              <a:ext cx="133788" cy="186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0965" fill="norm" stroke="1" extrusionOk="0">
                  <a:moveTo>
                    <a:pt x="17101" y="4799"/>
                  </a:moveTo>
                  <a:cubicBezTo>
                    <a:pt x="17101" y="3612"/>
                    <a:pt x="17101" y="2425"/>
                    <a:pt x="16258" y="1832"/>
                  </a:cubicBezTo>
                  <a:cubicBezTo>
                    <a:pt x="15414" y="1239"/>
                    <a:pt x="13726" y="1239"/>
                    <a:pt x="11027" y="3137"/>
                  </a:cubicBezTo>
                  <a:cubicBezTo>
                    <a:pt x="8327" y="5036"/>
                    <a:pt x="4614" y="8834"/>
                    <a:pt x="2589" y="11445"/>
                  </a:cubicBezTo>
                  <a:cubicBezTo>
                    <a:pt x="564" y="14056"/>
                    <a:pt x="226" y="15480"/>
                    <a:pt x="58" y="17142"/>
                  </a:cubicBezTo>
                  <a:cubicBezTo>
                    <a:pt x="-111" y="18803"/>
                    <a:pt x="-111" y="20702"/>
                    <a:pt x="2927" y="20940"/>
                  </a:cubicBezTo>
                  <a:cubicBezTo>
                    <a:pt x="5964" y="21177"/>
                    <a:pt x="12039" y="19753"/>
                    <a:pt x="15920" y="17142"/>
                  </a:cubicBezTo>
                  <a:cubicBezTo>
                    <a:pt x="19802" y="14531"/>
                    <a:pt x="21489" y="10733"/>
                    <a:pt x="21320" y="7529"/>
                  </a:cubicBezTo>
                  <a:cubicBezTo>
                    <a:pt x="21151" y="4324"/>
                    <a:pt x="19126" y="1713"/>
                    <a:pt x="17101" y="645"/>
                  </a:cubicBezTo>
                  <a:cubicBezTo>
                    <a:pt x="15077" y="-423"/>
                    <a:pt x="13052" y="52"/>
                    <a:pt x="11027" y="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" name="Line"/>
            <p:cNvSpPr/>
            <p:nvPr/>
          </p:nvSpPr>
          <p:spPr>
            <a:xfrm>
              <a:off x="3507449" y="139700"/>
              <a:ext cx="75475" cy="358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374" fill="norm" stroke="1" extrusionOk="0">
                  <a:moveTo>
                    <a:pt x="14194" y="0"/>
                  </a:moveTo>
                  <a:cubicBezTo>
                    <a:pt x="10594" y="2274"/>
                    <a:pt x="6994" y="4547"/>
                    <a:pt x="4594" y="7642"/>
                  </a:cubicBezTo>
                  <a:cubicBezTo>
                    <a:pt x="2194" y="10737"/>
                    <a:pt x="994" y="14653"/>
                    <a:pt x="394" y="16989"/>
                  </a:cubicBezTo>
                  <a:cubicBezTo>
                    <a:pt x="-206" y="19326"/>
                    <a:pt x="-206" y="20084"/>
                    <a:pt x="994" y="20653"/>
                  </a:cubicBezTo>
                  <a:cubicBezTo>
                    <a:pt x="2194" y="21221"/>
                    <a:pt x="4594" y="21600"/>
                    <a:pt x="8194" y="21221"/>
                  </a:cubicBezTo>
                  <a:cubicBezTo>
                    <a:pt x="11794" y="20842"/>
                    <a:pt x="16594" y="19705"/>
                    <a:pt x="21394" y="18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" name="Line"/>
            <p:cNvSpPr/>
            <p:nvPr/>
          </p:nvSpPr>
          <p:spPr>
            <a:xfrm>
              <a:off x="3430523" y="105833"/>
              <a:ext cx="279401" cy="351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402"/>
                  </a:moveTo>
                  <a:cubicBezTo>
                    <a:pt x="4909" y="11060"/>
                    <a:pt x="9818" y="8718"/>
                    <a:pt x="13091" y="6701"/>
                  </a:cubicBezTo>
                  <a:cubicBezTo>
                    <a:pt x="16364" y="4684"/>
                    <a:pt x="18000" y="2993"/>
                    <a:pt x="18900" y="1822"/>
                  </a:cubicBezTo>
                  <a:cubicBezTo>
                    <a:pt x="19800" y="651"/>
                    <a:pt x="19964" y="0"/>
                    <a:pt x="19718" y="0"/>
                  </a:cubicBezTo>
                  <a:cubicBezTo>
                    <a:pt x="19473" y="0"/>
                    <a:pt x="18818" y="651"/>
                    <a:pt x="17918" y="2667"/>
                  </a:cubicBezTo>
                  <a:cubicBezTo>
                    <a:pt x="17018" y="4684"/>
                    <a:pt x="15873" y="8067"/>
                    <a:pt x="14973" y="11190"/>
                  </a:cubicBezTo>
                  <a:cubicBezTo>
                    <a:pt x="14073" y="14313"/>
                    <a:pt x="13418" y="17176"/>
                    <a:pt x="13009" y="18998"/>
                  </a:cubicBezTo>
                  <a:cubicBezTo>
                    <a:pt x="12600" y="20819"/>
                    <a:pt x="12436" y="21600"/>
                    <a:pt x="12436" y="21600"/>
                  </a:cubicBezTo>
                  <a:cubicBezTo>
                    <a:pt x="12436" y="21600"/>
                    <a:pt x="12600" y="20819"/>
                    <a:pt x="13255" y="19778"/>
                  </a:cubicBezTo>
                  <a:cubicBezTo>
                    <a:pt x="13909" y="18737"/>
                    <a:pt x="15055" y="17436"/>
                    <a:pt x="15873" y="16525"/>
                  </a:cubicBezTo>
                  <a:cubicBezTo>
                    <a:pt x="16691" y="15614"/>
                    <a:pt x="17182" y="15094"/>
                    <a:pt x="17836" y="14899"/>
                  </a:cubicBezTo>
                  <a:cubicBezTo>
                    <a:pt x="18491" y="14704"/>
                    <a:pt x="19309" y="14834"/>
                    <a:pt x="19800" y="15224"/>
                  </a:cubicBezTo>
                  <a:cubicBezTo>
                    <a:pt x="20291" y="15614"/>
                    <a:pt x="20455" y="16265"/>
                    <a:pt x="20700" y="17176"/>
                  </a:cubicBezTo>
                  <a:cubicBezTo>
                    <a:pt x="20945" y="18087"/>
                    <a:pt x="21273" y="19258"/>
                    <a:pt x="21600" y="20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" name="Line"/>
            <p:cNvSpPr/>
            <p:nvPr/>
          </p:nvSpPr>
          <p:spPr>
            <a:xfrm>
              <a:off x="3749904" y="284395"/>
              <a:ext cx="182270" cy="154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0800" fill="norm" stroke="1" extrusionOk="0">
                  <a:moveTo>
                    <a:pt x="1269" y="14676"/>
                  </a:moveTo>
                  <a:cubicBezTo>
                    <a:pt x="4745" y="11834"/>
                    <a:pt x="8220" y="8992"/>
                    <a:pt x="10207" y="6576"/>
                  </a:cubicBezTo>
                  <a:cubicBezTo>
                    <a:pt x="12193" y="4160"/>
                    <a:pt x="12689" y="2171"/>
                    <a:pt x="12193" y="1034"/>
                  </a:cubicBezTo>
                  <a:cubicBezTo>
                    <a:pt x="11696" y="-103"/>
                    <a:pt x="10207" y="-387"/>
                    <a:pt x="8469" y="608"/>
                  </a:cubicBezTo>
                  <a:cubicBezTo>
                    <a:pt x="6731" y="1602"/>
                    <a:pt x="4745" y="3876"/>
                    <a:pt x="3255" y="6434"/>
                  </a:cubicBezTo>
                  <a:cubicBezTo>
                    <a:pt x="1765" y="8992"/>
                    <a:pt x="772" y="11834"/>
                    <a:pt x="276" y="14250"/>
                  </a:cubicBezTo>
                  <a:cubicBezTo>
                    <a:pt x="-221" y="16666"/>
                    <a:pt x="-221" y="18655"/>
                    <a:pt x="1765" y="19792"/>
                  </a:cubicBezTo>
                  <a:cubicBezTo>
                    <a:pt x="3751" y="20929"/>
                    <a:pt x="7724" y="21213"/>
                    <a:pt x="11324" y="20076"/>
                  </a:cubicBezTo>
                  <a:cubicBezTo>
                    <a:pt x="14924" y="18939"/>
                    <a:pt x="18151" y="16381"/>
                    <a:pt x="21379" y="138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" name="Line"/>
            <p:cNvSpPr/>
            <p:nvPr/>
          </p:nvSpPr>
          <p:spPr>
            <a:xfrm>
              <a:off x="3935989" y="235017"/>
              <a:ext cx="78756" cy="202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2" h="21281" fill="norm" stroke="1" extrusionOk="0">
                  <a:moveTo>
                    <a:pt x="18466" y="2665"/>
                  </a:moveTo>
                  <a:cubicBezTo>
                    <a:pt x="16846" y="1551"/>
                    <a:pt x="15226" y="438"/>
                    <a:pt x="12526" y="104"/>
                  </a:cubicBezTo>
                  <a:cubicBezTo>
                    <a:pt x="9826" y="-230"/>
                    <a:pt x="6046" y="215"/>
                    <a:pt x="3346" y="1774"/>
                  </a:cubicBezTo>
                  <a:cubicBezTo>
                    <a:pt x="646" y="3333"/>
                    <a:pt x="-974" y="6005"/>
                    <a:pt x="646" y="8232"/>
                  </a:cubicBezTo>
                  <a:cubicBezTo>
                    <a:pt x="2266" y="10459"/>
                    <a:pt x="7126" y="12240"/>
                    <a:pt x="10636" y="13576"/>
                  </a:cubicBezTo>
                  <a:cubicBezTo>
                    <a:pt x="14146" y="14912"/>
                    <a:pt x="16306" y="15803"/>
                    <a:pt x="17926" y="16805"/>
                  </a:cubicBezTo>
                  <a:cubicBezTo>
                    <a:pt x="19546" y="17807"/>
                    <a:pt x="20626" y="18921"/>
                    <a:pt x="19816" y="19700"/>
                  </a:cubicBezTo>
                  <a:cubicBezTo>
                    <a:pt x="19006" y="20479"/>
                    <a:pt x="16306" y="20925"/>
                    <a:pt x="13336" y="21147"/>
                  </a:cubicBezTo>
                  <a:cubicBezTo>
                    <a:pt x="10366" y="21370"/>
                    <a:pt x="7126" y="21370"/>
                    <a:pt x="4966" y="20702"/>
                  </a:cubicBezTo>
                  <a:cubicBezTo>
                    <a:pt x="2806" y="20034"/>
                    <a:pt x="1726" y="18698"/>
                    <a:pt x="646" y="17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" name="Line"/>
            <p:cNvSpPr/>
            <p:nvPr/>
          </p:nvSpPr>
          <p:spPr>
            <a:xfrm>
              <a:off x="4065523" y="260350"/>
              <a:ext cx="1270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760"/>
                    <a:pt x="21600" y="11520"/>
                    <a:pt x="18000" y="15120"/>
                  </a:cubicBezTo>
                  <a:cubicBezTo>
                    <a:pt x="14400" y="18720"/>
                    <a:pt x="7200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" name="Line"/>
            <p:cNvSpPr/>
            <p:nvPr/>
          </p:nvSpPr>
          <p:spPr>
            <a:xfrm>
              <a:off x="4081116" y="182658"/>
              <a:ext cx="9808" cy="45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0384" fill="norm" stroke="1" extrusionOk="0">
                  <a:moveTo>
                    <a:pt x="20015" y="20384"/>
                  </a:moveTo>
                  <a:cubicBezTo>
                    <a:pt x="11375" y="10993"/>
                    <a:pt x="2735" y="1601"/>
                    <a:pt x="575" y="193"/>
                  </a:cubicBezTo>
                  <a:cubicBezTo>
                    <a:pt x="-1585" y="-1216"/>
                    <a:pt x="2735" y="5358"/>
                    <a:pt x="7055" y="119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" name="Line"/>
            <p:cNvSpPr/>
            <p:nvPr/>
          </p:nvSpPr>
          <p:spPr>
            <a:xfrm>
              <a:off x="4154423" y="236272"/>
              <a:ext cx="133275" cy="197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188" fill="norm" stroke="1" extrusionOk="0">
                  <a:moveTo>
                    <a:pt x="15187" y="3269"/>
                  </a:moveTo>
                  <a:cubicBezTo>
                    <a:pt x="15187" y="2132"/>
                    <a:pt x="15187" y="995"/>
                    <a:pt x="13669" y="426"/>
                  </a:cubicBezTo>
                  <a:cubicBezTo>
                    <a:pt x="12150" y="-142"/>
                    <a:pt x="9112" y="-142"/>
                    <a:pt x="6919" y="426"/>
                  </a:cubicBezTo>
                  <a:cubicBezTo>
                    <a:pt x="4725" y="995"/>
                    <a:pt x="3375" y="2132"/>
                    <a:pt x="3544" y="3837"/>
                  </a:cubicBezTo>
                  <a:cubicBezTo>
                    <a:pt x="3712" y="5542"/>
                    <a:pt x="5400" y="7816"/>
                    <a:pt x="8437" y="10203"/>
                  </a:cubicBezTo>
                  <a:cubicBezTo>
                    <a:pt x="11475" y="12591"/>
                    <a:pt x="15862" y="15092"/>
                    <a:pt x="18394" y="16911"/>
                  </a:cubicBezTo>
                  <a:cubicBezTo>
                    <a:pt x="20925" y="18730"/>
                    <a:pt x="21600" y="19866"/>
                    <a:pt x="21094" y="20549"/>
                  </a:cubicBezTo>
                  <a:cubicBezTo>
                    <a:pt x="20588" y="21231"/>
                    <a:pt x="18900" y="21458"/>
                    <a:pt x="15187" y="20776"/>
                  </a:cubicBezTo>
                  <a:cubicBezTo>
                    <a:pt x="11475" y="20094"/>
                    <a:pt x="5737" y="18502"/>
                    <a:pt x="0" y="169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" name="Line"/>
            <p:cNvSpPr/>
            <p:nvPr/>
          </p:nvSpPr>
          <p:spPr>
            <a:xfrm>
              <a:off x="5030723" y="63500"/>
              <a:ext cx="28857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600" fill="norm" stroke="1" extrusionOk="0">
                  <a:moveTo>
                    <a:pt x="18514" y="0"/>
                  </a:moveTo>
                  <a:cubicBezTo>
                    <a:pt x="20057" y="4042"/>
                    <a:pt x="21600" y="8084"/>
                    <a:pt x="20829" y="11432"/>
                  </a:cubicBezTo>
                  <a:cubicBezTo>
                    <a:pt x="20057" y="14779"/>
                    <a:pt x="16971" y="17432"/>
                    <a:pt x="13114" y="19011"/>
                  </a:cubicBezTo>
                  <a:cubicBezTo>
                    <a:pt x="9257" y="20589"/>
                    <a:pt x="4629" y="2109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" name="Line"/>
            <p:cNvSpPr/>
            <p:nvPr/>
          </p:nvSpPr>
          <p:spPr>
            <a:xfrm>
              <a:off x="4814772" y="0"/>
              <a:ext cx="438202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314" y="21600"/>
                  </a:moveTo>
                  <a:cubicBezTo>
                    <a:pt x="107" y="20100"/>
                    <a:pt x="-101" y="18600"/>
                    <a:pt x="55" y="17550"/>
                  </a:cubicBezTo>
                  <a:cubicBezTo>
                    <a:pt x="211" y="16500"/>
                    <a:pt x="730" y="15900"/>
                    <a:pt x="2599" y="13950"/>
                  </a:cubicBezTo>
                  <a:cubicBezTo>
                    <a:pt x="4468" y="12000"/>
                    <a:pt x="7687" y="8700"/>
                    <a:pt x="11062" y="6150"/>
                  </a:cubicBezTo>
                  <a:cubicBezTo>
                    <a:pt x="14437" y="3600"/>
                    <a:pt x="17968" y="1800"/>
                    <a:pt x="2149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" name="Line"/>
            <p:cNvSpPr/>
            <p:nvPr/>
          </p:nvSpPr>
          <p:spPr>
            <a:xfrm>
              <a:off x="5170423" y="204927"/>
              <a:ext cx="254001" cy="165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4" fill="norm" stroke="1" extrusionOk="0">
                  <a:moveTo>
                    <a:pt x="0" y="11930"/>
                  </a:moveTo>
                  <a:cubicBezTo>
                    <a:pt x="900" y="12200"/>
                    <a:pt x="1800" y="12470"/>
                    <a:pt x="3150" y="11795"/>
                  </a:cubicBezTo>
                  <a:cubicBezTo>
                    <a:pt x="4500" y="11120"/>
                    <a:pt x="6300" y="9500"/>
                    <a:pt x="7740" y="7880"/>
                  </a:cubicBezTo>
                  <a:cubicBezTo>
                    <a:pt x="9180" y="6260"/>
                    <a:pt x="10260" y="4640"/>
                    <a:pt x="10710" y="3155"/>
                  </a:cubicBezTo>
                  <a:cubicBezTo>
                    <a:pt x="11160" y="1670"/>
                    <a:pt x="10980" y="320"/>
                    <a:pt x="10170" y="50"/>
                  </a:cubicBezTo>
                  <a:cubicBezTo>
                    <a:pt x="9360" y="-220"/>
                    <a:pt x="7920" y="590"/>
                    <a:pt x="6120" y="3020"/>
                  </a:cubicBezTo>
                  <a:cubicBezTo>
                    <a:pt x="4320" y="5450"/>
                    <a:pt x="2160" y="9500"/>
                    <a:pt x="1080" y="12335"/>
                  </a:cubicBezTo>
                  <a:cubicBezTo>
                    <a:pt x="0" y="15170"/>
                    <a:pt x="0" y="16790"/>
                    <a:pt x="450" y="18005"/>
                  </a:cubicBezTo>
                  <a:cubicBezTo>
                    <a:pt x="900" y="19220"/>
                    <a:pt x="1800" y="20030"/>
                    <a:pt x="3960" y="20570"/>
                  </a:cubicBezTo>
                  <a:cubicBezTo>
                    <a:pt x="6120" y="21110"/>
                    <a:pt x="9540" y="21380"/>
                    <a:pt x="12690" y="20840"/>
                  </a:cubicBezTo>
                  <a:cubicBezTo>
                    <a:pt x="15840" y="20300"/>
                    <a:pt x="18720" y="18950"/>
                    <a:pt x="21600" y="17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" name="Line"/>
            <p:cNvSpPr/>
            <p:nvPr/>
          </p:nvSpPr>
          <p:spPr>
            <a:xfrm>
              <a:off x="5435611" y="170318"/>
              <a:ext cx="127565" cy="215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3" h="21388" fill="norm" stroke="1" extrusionOk="0">
                  <a:moveTo>
                    <a:pt x="19787" y="1999"/>
                  </a:moveTo>
                  <a:cubicBezTo>
                    <a:pt x="16359" y="951"/>
                    <a:pt x="12930" y="-98"/>
                    <a:pt x="9330" y="7"/>
                  </a:cubicBezTo>
                  <a:cubicBezTo>
                    <a:pt x="5730" y="112"/>
                    <a:pt x="1959" y="1370"/>
                    <a:pt x="587" y="3048"/>
                  </a:cubicBezTo>
                  <a:cubicBezTo>
                    <a:pt x="-784" y="4725"/>
                    <a:pt x="245" y="6822"/>
                    <a:pt x="3673" y="9234"/>
                  </a:cubicBezTo>
                  <a:cubicBezTo>
                    <a:pt x="7102" y="11646"/>
                    <a:pt x="12930" y="14372"/>
                    <a:pt x="16359" y="16154"/>
                  </a:cubicBezTo>
                  <a:cubicBezTo>
                    <a:pt x="19787" y="17937"/>
                    <a:pt x="20816" y="18776"/>
                    <a:pt x="20645" y="19510"/>
                  </a:cubicBezTo>
                  <a:cubicBezTo>
                    <a:pt x="20473" y="20244"/>
                    <a:pt x="19102" y="20873"/>
                    <a:pt x="17559" y="21187"/>
                  </a:cubicBezTo>
                  <a:cubicBezTo>
                    <a:pt x="16016" y="21502"/>
                    <a:pt x="14302" y="21502"/>
                    <a:pt x="12073" y="20768"/>
                  </a:cubicBezTo>
                  <a:cubicBezTo>
                    <a:pt x="9845" y="20034"/>
                    <a:pt x="7102" y="18566"/>
                    <a:pt x="5730" y="17308"/>
                  </a:cubicBezTo>
                  <a:cubicBezTo>
                    <a:pt x="4359" y="16050"/>
                    <a:pt x="4359" y="15001"/>
                    <a:pt x="4359" y="139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" name="Line"/>
            <p:cNvSpPr/>
            <p:nvPr/>
          </p:nvSpPr>
          <p:spPr>
            <a:xfrm>
              <a:off x="5672799" y="12699"/>
              <a:ext cx="75475" cy="389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600" fill="norm" stroke="1" extrusionOk="0">
                  <a:moveTo>
                    <a:pt x="21394" y="0"/>
                  </a:moveTo>
                  <a:cubicBezTo>
                    <a:pt x="16594" y="1761"/>
                    <a:pt x="11794" y="3522"/>
                    <a:pt x="8194" y="6339"/>
                  </a:cubicBezTo>
                  <a:cubicBezTo>
                    <a:pt x="4594" y="9157"/>
                    <a:pt x="2194" y="13030"/>
                    <a:pt x="994" y="15554"/>
                  </a:cubicBezTo>
                  <a:cubicBezTo>
                    <a:pt x="-206" y="18078"/>
                    <a:pt x="-206" y="19252"/>
                    <a:pt x="394" y="20133"/>
                  </a:cubicBezTo>
                  <a:cubicBezTo>
                    <a:pt x="994" y="21013"/>
                    <a:pt x="2194" y="21600"/>
                    <a:pt x="4294" y="21600"/>
                  </a:cubicBezTo>
                  <a:cubicBezTo>
                    <a:pt x="6394" y="21600"/>
                    <a:pt x="9394" y="21013"/>
                    <a:pt x="10594" y="20309"/>
                  </a:cubicBezTo>
                  <a:cubicBezTo>
                    <a:pt x="11794" y="19604"/>
                    <a:pt x="11194" y="18783"/>
                    <a:pt x="10594" y="179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" name="Line"/>
            <p:cNvSpPr/>
            <p:nvPr/>
          </p:nvSpPr>
          <p:spPr>
            <a:xfrm>
              <a:off x="5583658" y="196850"/>
              <a:ext cx="221766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fill="norm" stroke="1" extrusionOk="0">
                  <a:moveTo>
                    <a:pt x="4843" y="21600"/>
                  </a:moveTo>
                  <a:cubicBezTo>
                    <a:pt x="3824" y="20800"/>
                    <a:pt x="2806" y="20000"/>
                    <a:pt x="1787" y="18400"/>
                  </a:cubicBezTo>
                  <a:cubicBezTo>
                    <a:pt x="768" y="16800"/>
                    <a:pt x="-251" y="14400"/>
                    <a:pt x="55" y="12000"/>
                  </a:cubicBezTo>
                  <a:cubicBezTo>
                    <a:pt x="360" y="9600"/>
                    <a:pt x="1991" y="7200"/>
                    <a:pt x="5760" y="5200"/>
                  </a:cubicBezTo>
                  <a:cubicBezTo>
                    <a:pt x="9530" y="3200"/>
                    <a:pt x="15440" y="1600"/>
                    <a:pt x="2134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" name="Line"/>
            <p:cNvSpPr/>
            <p:nvPr/>
          </p:nvSpPr>
          <p:spPr>
            <a:xfrm>
              <a:off x="5795053" y="215900"/>
              <a:ext cx="29421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2933"/>
                    <a:pt x="2735" y="5867"/>
                    <a:pt x="575" y="9467"/>
                  </a:cubicBezTo>
                  <a:cubicBezTo>
                    <a:pt x="-1585" y="13067"/>
                    <a:pt x="2735" y="17333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" name="Line"/>
            <p:cNvSpPr/>
            <p:nvPr/>
          </p:nvSpPr>
          <p:spPr>
            <a:xfrm>
              <a:off x="5830823" y="133349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" name="Line"/>
            <p:cNvSpPr/>
            <p:nvPr/>
          </p:nvSpPr>
          <p:spPr>
            <a:xfrm>
              <a:off x="5892518" y="190499"/>
              <a:ext cx="125449" cy="211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600" fill="norm" stroke="1" extrusionOk="0">
                  <a:moveTo>
                    <a:pt x="1364" y="0"/>
                  </a:moveTo>
                  <a:cubicBezTo>
                    <a:pt x="1364" y="5400"/>
                    <a:pt x="1364" y="10800"/>
                    <a:pt x="1364" y="14040"/>
                  </a:cubicBezTo>
                  <a:cubicBezTo>
                    <a:pt x="1364" y="17280"/>
                    <a:pt x="1364" y="18360"/>
                    <a:pt x="1187" y="19440"/>
                  </a:cubicBezTo>
                  <a:cubicBezTo>
                    <a:pt x="1010" y="20520"/>
                    <a:pt x="656" y="21600"/>
                    <a:pt x="302" y="21600"/>
                  </a:cubicBezTo>
                  <a:cubicBezTo>
                    <a:pt x="-52" y="21600"/>
                    <a:pt x="-406" y="20520"/>
                    <a:pt x="1187" y="17496"/>
                  </a:cubicBezTo>
                  <a:cubicBezTo>
                    <a:pt x="2781" y="14472"/>
                    <a:pt x="6322" y="9504"/>
                    <a:pt x="8624" y="6588"/>
                  </a:cubicBezTo>
                  <a:cubicBezTo>
                    <a:pt x="10925" y="3672"/>
                    <a:pt x="11987" y="2808"/>
                    <a:pt x="13404" y="2268"/>
                  </a:cubicBezTo>
                  <a:cubicBezTo>
                    <a:pt x="14820" y="1728"/>
                    <a:pt x="16591" y="1512"/>
                    <a:pt x="18007" y="2376"/>
                  </a:cubicBezTo>
                  <a:cubicBezTo>
                    <a:pt x="19424" y="3240"/>
                    <a:pt x="20486" y="5184"/>
                    <a:pt x="20840" y="8424"/>
                  </a:cubicBezTo>
                  <a:cubicBezTo>
                    <a:pt x="21194" y="11664"/>
                    <a:pt x="20840" y="16200"/>
                    <a:pt x="20486" y="20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" name="Line"/>
            <p:cNvSpPr/>
            <p:nvPr/>
          </p:nvSpPr>
          <p:spPr>
            <a:xfrm>
              <a:off x="5999418" y="205469"/>
              <a:ext cx="193356" cy="603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449" fill="norm" stroke="1" extrusionOk="0">
                  <a:moveTo>
                    <a:pt x="18630" y="3080"/>
                  </a:moveTo>
                  <a:cubicBezTo>
                    <a:pt x="19569" y="2403"/>
                    <a:pt x="20508" y="1725"/>
                    <a:pt x="20860" y="1198"/>
                  </a:cubicBezTo>
                  <a:cubicBezTo>
                    <a:pt x="21212" y="672"/>
                    <a:pt x="20977" y="295"/>
                    <a:pt x="19921" y="107"/>
                  </a:cubicBezTo>
                  <a:cubicBezTo>
                    <a:pt x="18864" y="-81"/>
                    <a:pt x="16986" y="-81"/>
                    <a:pt x="14521" y="596"/>
                  </a:cubicBezTo>
                  <a:cubicBezTo>
                    <a:pt x="12056" y="1274"/>
                    <a:pt x="9004" y="2628"/>
                    <a:pt x="7595" y="3607"/>
                  </a:cubicBezTo>
                  <a:cubicBezTo>
                    <a:pt x="6186" y="4585"/>
                    <a:pt x="6421" y="5187"/>
                    <a:pt x="7947" y="5413"/>
                  </a:cubicBezTo>
                  <a:cubicBezTo>
                    <a:pt x="9473" y="5639"/>
                    <a:pt x="12290" y="5488"/>
                    <a:pt x="14521" y="5112"/>
                  </a:cubicBezTo>
                  <a:cubicBezTo>
                    <a:pt x="16751" y="4736"/>
                    <a:pt x="18395" y="4134"/>
                    <a:pt x="19569" y="3682"/>
                  </a:cubicBezTo>
                  <a:cubicBezTo>
                    <a:pt x="20743" y="3230"/>
                    <a:pt x="21447" y="2929"/>
                    <a:pt x="21447" y="3042"/>
                  </a:cubicBezTo>
                  <a:cubicBezTo>
                    <a:pt x="21447" y="3155"/>
                    <a:pt x="20743" y="3682"/>
                    <a:pt x="20156" y="5150"/>
                  </a:cubicBezTo>
                  <a:cubicBezTo>
                    <a:pt x="19569" y="6617"/>
                    <a:pt x="19099" y="9026"/>
                    <a:pt x="18512" y="11246"/>
                  </a:cubicBezTo>
                  <a:cubicBezTo>
                    <a:pt x="17925" y="13466"/>
                    <a:pt x="17221" y="15498"/>
                    <a:pt x="15460" y="17154"/>
                  </a:cubicBezTo>
                  <a:cubicBezTo>
                    <a:pt x="13699" y="18810"/>
                    <a:pt x="10882" y="20089"/>
                    <a:pt x="8886" y="20766"/>
                  </a:cubicBezTo>
                  <a:cubicBezTo>
                    <a:pt x="6890" y="21444"/>
                    <a:pt x="5717" y="21519"/>
                    <a:pt x="4660" y="21406"/>
                  </a:cubicBezTo>
                  <a:cubicBezTo>
                    <a:pt x="3604" y="21293"/>
                    <a:pt x="2664" y="20992"/>
                    <a:pt x="1843" y="20503"/>
                  </a:cubicBezTo>
                  <a:cubicBezTo>
                    <a:pt x="1021" y="20014"/>
                    <a:pt x="317" y="19336"/>
                    <a:pt x="82" y="18810"/>
                  </a:cubicBezTo>
                  <a:cubicBezTo>
                    <a:pt x="-153" y="18283"/>
                    <a:pt x="82" y="17906"/>
                    <a:pt x="1256" y="17756"/>
                  </a:cubicBezTo>
                  <a:cubicBezTo>
                    <a:pt x="2430" y="17605"/>
                    <a:pt x="4543" y="17681"/>
                    <a:pt x="6656" y="177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" name="Line"/>
            <p:cNvSpPr/>
            <p:nvPr/>
          </p:nvSpPr>
          <p:spPr>
            <a:xfrm>
              <a:off x="2566923" y="552450"/>
              <a:ext cx="3924301" cy="39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3" y="20903"/>
                    <a:pt x="746" y="20206"/>
                    <a:pt x="1159" y="19684"/>
                  </a:cubicBezTo>
                  <a:cubicBezTo>
                    <a:pt x="1573" y="19161"/>
                    <a:pt x="2027" y="18813"/>
                    <a:pt x="2505" y="18348"/>
                  </a:cubicBezTo>
                  <a:cubicBezTo>
                    <a:pt x="2983" y="17884"/>
                    <a:pt x="3483" y="17303"/>
                    <a:pt x="3955" y="16839"/>
                  </a:cubicBezTo>
                  <a:cubicBezTo>
                    <a:pt x="4427" y="16374"/>
                    <a:pt x="4870" y="16026"/>
                    <a:pt x="5342" y="15619"/>
                  </a:cubicBezTo>
                  <a:cubicBezTo>
                    <a:pt x="5814" y="15213"/>
                    <a:pt x="6315" y="14748"/>
                    <a:pt x="6740" y="14400"/>
                  </a:cubicBezTo>
                  <a:cubicBezTo>
                    <a:pt x="7165" y="14052"/>
                    <a:pt x="7515" y="13819"/>
                    <a:pt x="7887" y="13529"/>
                  </a:cubicBezTo>
                  <a:cubicBezTo>
                    <a:pt x="8260" y="13239"/>
                    <a:pt x="8656" y="12890"/>
                    <a:pt x="9035" y="12600"/>
                  </a:cubicBezTo>
                  <a:cubicBezTo>
                    <a:pt x="9414" y="12310"/>
                    <a:pt x="9775" y="12077"/>
                    <a:pt x="10165" y="11787"/>
                  </a:cubicBezTo>
                  <a:cubicBezTo>
                    <a:pt x="10555" y="11497"/>
                    <a:pt x="10975" y="11148"/>
                    <a:pt x="11383" y="10858"/>
                  </a:cubicBezTo>
                  <a:cubicBezTo>
                    <a:pt x="11790" y="10568"/>
                    <a:pt x="12186" y="10335"/>
                    <a:pt x="12583" y="10045"/>
                  </a:cubicBezTo>
                  <a:cubicBezTo>
                    <a:pt x="12979" y="9755"/>
                    <a:pt x="13375" y="9406"/>
                    <a:pt x="13777" y="9058"/>
                  </a:cubicBezTo>
                  <a:cubicBezTo>
                    <a:pt x="14179" y="8710"/>
                    <a:pt x="14586" y="8361"/>
                    <a:pt x="15000" y="8013"/>
                  </a:cubicBezTo>
                  <a:cubicBezTo>
                    <a:pt x="15414" y="7665"/>
                    <a:pt x="15833" y="7316"/>
                    <a:pt x="16223" y="6910"/>
                  </a:cubicBezTo>
                  <a:cubicBezTo>
                    <a:pt x="16614" y="6503"/>
                    <a:pt x="16975" y="6039"/>
                    <a:pt x="17417" y="5516"/>
                  </a:cubicBezTo>
                  <a:cubicBezTo>
                    <a:pt x="17860" y="4994"/>
                    <a:pt x="18384" y="4413"/>
                    <a:pt x="18938" y="3774"/>
                  </a:cubicBezTo>
                  <a:cubicBezTo>
                    <a:pt x="19491" y="3135"/>
                    <a:pt x="20074" y="2439"/>
                    <a:pt x="20522" y="1800"/>
                  </a:cubicBezTo>
                  <a:cubicBezTo>
                    <a:pt x="20971" y="1161"/>
                    <a:pt x="21285" y="58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" name="Line"/>
            <p:cNvSpPr/>
            <p:nvPr/>
          </p:nvSpPr>
          <p:spPr>
            <a:xfrm>
              <a:off x="2474795" y="774699"/>
              <a:ext cx="3825928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fill="norm" stroke="1" extrusionOk="0">
                  <a:moveTo>
                    <a:pt x="376" y="21600"/>
                  </a:moveTo>
                  <a:cubicBezTo>
                    <a:pt x="317" y="21600"/>
                    <a:pt x="257" y="21600"/>
                    <a:pt x="179" y="21493"/>
                  </a:cubicBezTo>
                  <a:cubicBezTo>
                    <a:pt x="102" y="21385"/>
                    <a:pt x="6" y="21170"/>
                    <a:pt x="0" y="20955"/>
                  </a:cubicBezTo>
                  <a:cubicBezTo>
                    <a:pt x="-6" y="20740"/>
                    <a:pt x="78" y="20525"/>
                    <a:pt x="323" y="20149"/>
                  </a:cubicBezTo>
                  <a:cubicBezTo>
                    <a:pt x="567" y="19773"/>
                    <a:pt x="974" y="19236"/>
                    <a:pt x="1380" y="18806"/>
                  </a:cubicBezTo>
                  <a:cubicBezTo>
                    <a:pt x="1786" y="18376"/>
                    <a:pt x="2192" y="18054"/>
                    <a:pt x="2610" y="17731"/>
                  </a:cubicBezTo>
                  <a:cubicBezTo>
                    <a:pt x="3029" y="17409"/>
                    <a:pt x="3459" y="17087"/>
                    <a:pt x="3859" y="16710"/>
                  </a:cubicBezTo>
                  <a:cubicBezTo>
                    <a:pt x="4259" y="16334"/>
                    <a:pt x="4629" y="15904"/>
                    <a:pt x="5036" y="15475"/>
                  </a:cubicBezTo>
                  <a:cubicBezTo>
                    <a:pt x="5442" y="15045"/>
                    <a:pt x="5884" y="14615"/>
                    <a:pt x="6338" y="14131"/>
                  </a:cubicBezTo>
                  <a:cubicBezTo>
                    <a:pt x="6792" y="13648"/>
                    <a:pt x="7258" y="13110"/>
                    <a:pt x="7748" y="12573"/>
                  </a:cubicBezTo>
                  <a:cubicBezTo>
                    <a:pt x="8237" y="12036"/>
                    <a:pt x="8751" y="11499"/>
                    <a:pt x="9193" y="11015"/>
                  </a:cubicBezTo>
                  <a:cubicBezTo>
                    <a:pt x="9635" y="10531"/>
                    <a:pt x="10006" y="10101"/>
                    <a:pt x="10394" y="9672"/>
                  </a:cubicBezTo>
                  <a:cubicBezTo>
                    <a:pt x="10782" y="9242"/>
                    <a:pt x="11188" y="8812"/>
                    <a:pt x="11582" y="8436"/>
                  </a:cubicBezTo>
                  <a:cubicBezTo>
                    <a:pt x="11977" y="8060"/>
                    <a:pt x="12359" y="7737"/>
                    <a:pt x="12741" y="7361"/>
                  </a:cubicBezTo>
                  <a:cubicBezTo>
                    <a:pt x="13124" y="6985"/>
                    <a:pt x="13506" y="6555"/>
                    <a:pt x="13906" y="6125"/>
                  </a:cubicBezTo>
                  <a:cubicBezTo>
                    <a:pt x="14306" y="5696"/>
                    <a:pt x="14725" y="5266"/>
                    <a:pt x="15137" y="4890"/>
                  </a:cubicBezTo>
                  <a:cubicBezTo>
                    <a:pt x="15549" y="4513"/>
                    <a:pt x="15955" y="4191"/>
                    <a:pt x="16427" y="3815"/>
                  </a:cubicBezTo>
                  <a:cubicBezTo>
                    <a:pt x="16899" y="3439"/>
                    <a:pt x="17436" y="3009"/>
                    <a:pt x="17980" y="2633"/>
                  </a:cubicBezTo>
                  <a:cubicBezTo>
                    <a:pt x="18524" y="2257"/>
                    <a:pt x="19073" y="1934"/>
                    <a:pt x="19677" y="1504"/>
                  </a:cubicBezTo>
                  <a:cubicBezTo>
                    <a:pt x="20280" y="1075"/>
                    <a:pt x="20937" y="537"/>
                    <a:pt x="2159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" name="Line"/>
            <p:cNvSpPr/>
            <p:nvPr/>
          </p:nvSpPr>
          <p:spPr>
            <a:xfrm>
              <a:off x="1824398" y="1371600"/>
              <a:ext cx="75776" cy="435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552" fill="norm" stroke="1" extrusionOk="0">
                  <a:moveTo>
                    <a:pt x="10679" y="0"/>
                  </a:moveTo>
                  <a:cubicBezTo>
                    <a:pt x="7679" y="3041"/>
                    <a:pt x="4679" y="6082"/>
                    <a:pt x="2879" y="8755"/>
                  </a:cubicBezTo>
                  <a:cubicBezTo>
                    <a:pt x="1079" y="11429"/>
                    <a:pt x="479" y="13736"/>
                    <a:pt x="179" y="15676"/>
                  </a:cubicBezTo>
                  <a:cubicBezTo>
                    <a:pt x="-121" y="17616"/>
                    <a:pt x="-121" y="19188"/>
                    <a:pt x="779" y="20184"/>
                  </a:cubicBezTo>
                  <a:cubicBezTo>
                    <a:pt x="1679" y="21181"/>
                    <a:pt x="3479" y="21600"/>
                    <a:pt x="6779" y="21548"/>
                  </a:cubicBezTo>
                  <a:cubicBezTo>
                    <a:pt x="10079" y="21495"/>
                    <a:pt x="14879" y="20971"/>
                    <a:pt x="17579" y="20394"/>
                  </a:cubicBezTo>
                  <a:cubicBezTo>
                    <a:pt x="20279" y="19817"/>
                    <a:pt x="20879" y="19188"/>
                    <a:pt x="21479" y="18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" name="Line"/>
            <p:cNvSpPr/>
            <p:nvPr/>
          </p:nvSpPr>
          <p:spPr>
            <a:xfrm>
              <a:off x="1757443" y="1600200"/>
              <a:ext cx="22528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600" fill="norm" stroke="1" extrusionOk="0">
                  <a:moveTo>
                    <a:pt x="886" y="21600"/>
                  </a:moveTo>
                  <a:cubicBezTo>
                    <a:pt x="286" y="18000"/>
                    <a:pt x="-314" y="14400"/>
                    <a:pt x="186" y="11250"/>
                  </a:cubicBezTo>
                  <a:cubicBezTo>
                    <a:pt x="686" y="8100"/>
                    <a:pt x="2286" y="5400"/>
                    <a:pt x="5986" y="3600"/>
                  </a:cubicBezTo>
                  <a:cubicBezTo>
                    <a:pt x="9686" y="1800"/>
                    <a:pt x="15486" y="900"/>
                    <a:pt x="2128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" name="Line"/>
            <p:cNvSpPr/>
            <p:nvPr/>
          </p:nvSpPr>
          <p:spPr>
            <a:xfrm>
              <a:off x="1933656" y="1600200"/>
              <a:ext cx="147582" cy="166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015" fill="norm" stroke="1" extrusionOk="0">
                  <a:moveTo>
                    <a:pt x="12528" y="0"/>
                  </a:moveTo>
                  <a:cubicBezTo>
                    <a:pt x="9486" y="1067"/>
                    <a:pt x="6444" y="2133"/>
                    <a:pt x="4162" y="4133"/>
                  </a:cubicBezTo>
                  <a:cubicBezTo>
                    <a:pt x="1881" y="6133"/>
                    <a:pt x="359" y="9067"/>
                    <a:pt x="55" y="11867"/>
                  </a:cubicBezTo>
                  <a:cubicBezTo>
                    <a:pt x="-249" y="14667"/>
                    <a:pt x="664" y="17333"/>
                    <a:pt x="3858" y="19067"/>
                  </a:cubicBezTo>
                  <a:cubicBezTo>
                    <a:pt x="7052" y="20800"/>
                    <a:pt x="12528" y="21600"/>
                    <a:pt x="16027" y="20533"/>
                  </a:cubicBezTo>
                  <a:cubicBezTo>
                    <a:pt x="19526" y="19467"/>
                    <a:pt x="21047" y="16533"/>
                    <a:pt x="21199" y="13867"/>
                  </a:cubicBezTo>
                  <a:cubicBezTo>
                    <a:pt x="21351" y="11200"/>
                    <a:pt x="20134" y="8800"/>
                    <a:pt x="18309" y="6933"/>
                  </a:cubicBezTo>
                  <a:cubicBezTo>
                    <a:pt x="16483" y="5067"/>
                    <a:pt x="14050" y="3733"/>
                    <a:pt x="11616" y="2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" name="Line"/>
            <p:cNvSpPr/>
            <p:nvPr/>
          </p:nvSpPr>
          <p:spPr>
            <a:xfrm>
              <a:off x="2779928" y="1587500"/>
              <a:ext cx="237846" cy="22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508" fill="norm" stroke="1" extrusionOk="0">
                  <a:moveTo>
                    <a:pt x="3702" y="0"/>
                  </a:moveTo>
                  <a:cubicBezTo>
                    <a:pt x="2555" y="2674"/>
                    <a:pt x="1408" y="5349"/>
                    <a:pt x="739" y="8640"/>
                  </a:cubicBezTo>
                  <a:cubicBezTo>
                    <a:pt x="70" y="11931"/>
                    <a:pt x="-121" y="15840"/>
                    <a:pt x="70" y="18206"/>
                  </a:cubicBezTo>
                  <a:cubicBezTo>
                    <a:pt x="261" y="20571"/>
                    <a:pt x="835" y="21394"/>
                    <a:pt x="1982" y="21497"/>
                  </a:cubicBezTo>
                  <a:cubicBezTo>
                    <a:pt x="3129" y="21600"/>
                    <a:pt x="4849" y="20983"/>
                    <a:pt x="6856" y="18103"/>
                  </a:cubicBezTo>
                  <a:cubicBezTo>
                    <a:pt x="8863" y="15223"/>
                    <a:pt x="11157" y="10080"/>
                    <a:pt x="12399" y="6994"/>
                  </a:cubicBezTo>
                  <a:cubicBezTo>
                    <a:pt x="13642" y="3909"/>
                    <a:pt x="13833" y="2880"/>
                    <a:pt x="13737" y="2880"/>
                  </a:cubicBezTo>
                  <a:cubicBezTo>
                    <a:pt x="13642" y="2880"/>
                    <a:pt x="13260" y="3909"/>
                    <a:pt x="12973" y="5760"/>
                  </a:cubicBezTo>
                  <a:cubicBezTo>
                    <a:pt x="12686" y="7611"/>
                    <a:pt x="12495" y="10286"/>
                    <a:pt x="12686" y="12240"/>
                  </a:cubicBezTo>
                  <a:cubicBezTo>
                    <a:pt x="12877" y="14194"/>
                    <a:pt x="13451" y="15429"/>
                    <a:pt x="14980" y="15326"/>
                  </a:cubicBezTo>
                  <a:cubicBezTo>
                    <a:pt x="16509" y="15223"/>
                    <a:pt x="18994" y="13783"/>
                    <a:pt x="21479" y="12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" name="Line"/>
            <p:cNvSpPr/>
            <p:nvPr/>
          </p:nvSpPr>
          <p:spPr>
            <a:xfrm>
              <a:off x="3038243" y="1539634"/>
              <a:ext cx="74781" cy="193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4" h="21509" fill="norm" stroke="1" extrusionOk="0">
                  <a:moveTo>
                    <a:pt x="20624" y="4605"/>
                  </a:moveTo>
                  <a:cubicBezTo>
                    <a:pt x="20040" y="3431"/>
                    <a:pt x="19456" y="2257"/>
                    <a:pt x="17705" y="1435"/>
                  </a:cubicBezTo>
                  <a:cubicBezTo>
                    <a:pt x="15954" y="613"/>
                    <a:pt x="13035" y="144"/>
                    <a:pt x="10116" y="26"/>
                  </a:cubicBezTo>
                  <a:cubicBezTo>
                    <a:pt x="7197" y="-91"/>
                    <a:pt x="4278" y="144"/>
                    <a:pt x="2235" y="1435"/>
                  </a:cubicBezTo>
                  <a:cubicBezTo>
                    <a:pt x="192" y="2726"/>
                    <a:pt x="-976" y="5074"/>
                    <a:pt x="1067" y="7187"/>
                  </a:cubicBezTo>
                  <a:cubicBezTo>
                    <a:pt x="3110" y="9300"/>
                    <a:pt x="8365" y="11179"/>
                    <a:pt x="12159" y="12822"/>
                  </a:cubicBezTo>
                  <a:cubicBezTo>
                    <a:pt x="15954" y="14466"/>
                    <a:pt x="18289" y="15874"/>
                    <a:pt x="19456" y="17283"/>
                  </a:cubicBezTo>
                  <a:cubicBezTo>
                    <a:pt x="20624" y="18692"/>
                    <a:pt x="20624" y="20100"/>
                    <a:pt x="17705" y="20805"/>
                  </a:cubicBezTo>
                  <a:cubicBezTo>
                    <a:pt x="14786" y="21509"/>
                    <a:pt x="8948" y="21509"/>
                    <a:pt x="3110" y="21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" name="Line"/>
            <p:cNvSpPr/>
            <p:nvPr/>
          </p:nvSpPr>
          <p:spPr>
            <a:xfrm>
              <a:off x="3170173" y="1526351"/>
              <a:ext cx="209551" cy="219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fill="norm" stroke="1" extrusionOk="0">
                  <a:moveTo>
                    <a:pt x="0" y="9645"/>
                  </a:moveTo>
                  <a:cubicBezTo>
                    <a:pt x="2618" y="9645"/>
                    <a:pt x="5236" y="9645"/>
                    <a:pt x="7418" y="9028"/>
                  </a:cubicBezTo>
                  <a:cubicBezTo>
                    <a:pt x="9600" y="8411"/>
                    <a:pt x="11345" y="7177"/>
                    <a:pt x="12436" y="6045"/>
                  </a:cubicBezTo>
                  <a:cubicBezTo>
                    <a:pt x="13527" y="4914"/>
                    <a:pt x="13964" y="3885"/>
                    <a:pt x="14182" y="2857"/>
                  </a:cubicBezTo>
                  <a:cubicBezTo>
                    <a:pt x="14400" y="1828"/>
                    <a:pt x="14400" y="800"/>
                    <a:pt x="13636" y="285"/>
                  </a:cubicBezTo>
                  <a:cubicBezTo>
                    <a:pt x="12873" y="-229"/>
                    <a:pt x="11345" y="-229"/>
                    <a:pt x="9164" y="1828"/>
                  </a:cubicBezTo>
                  <a:cubicBezTo>
                    <a:pt x="6982" y="3885"/>
                    <a:pt x="4145" y="8000"/>
                    <a:pt x="2836" y="11188"/>
                  </a:cubicBezTo>
                  <a:cubicBezTo>
                    <a:pt x="1527" y="14377"/>
                    <a:pt x="1745" y="16640"/>
                    <a:pt x="5127" y="18182"/>
                  </a:cubicBezTo>
                  <a:cubicBezTo>
                    <a:pt x="8509" y="19725"/>
                    <a:pt x="15055" y="20548"/>
                    <a:pt x="21600" y="21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" name="Line"/>
            <p:cNvSpPr/>
            <p:nvPr/>
          </p:nvSpPr>
          <p:spPr>
            <a:xfrm>
              <a:off x="4174619" y="1538288"/>
              <a:ext cx="133891" cy="220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3" h="21383" fill="norm" stroke="1" extrusionOk="0">
                  <a:moveTo>
                    <a:pt x="18202" y="5400"/>
                  </a:moveTo>
                  <a:cubicBezTo>
                    <a:pt x="17880" y="4372"/>
                    <a:pt x="17557" y="3343"/>
                    <a:pt x="15784" y="2417"/>
                  </a:cubicBezTo>
                  <a:cubicBezTo>
                    <a:pt x="14011" y="1492"/>
                    <a:pt x="10787" y="669"/>
                    <a:pt x="8208" y="257"/>
                  </a:cubicBezTo>
                  <a:cubicBezTo>
                    <a:pt x="5629" y="-154"/>
                    <a:pt x="3694" y="-154"/>
                    <a:pt x="2082" y="875"/>
                  </a:cubicBezTo>
                  <a:cubicBezTo>
                    <a:pt x="471" y="1903"/>
                    <a:pt x="-819" y="3960"/>
                    <a:pt x="632" y="6120"/>
                  </a:cubicBezTo>
                  <a:cubicBezTo>
                    <a:pt x="2082" y="8280"/>
                    <a:pt x="6274" y="10543"/>
                    <a:pt x="9981" y="12395"/>
                  </a:cubicBezTo>
                  <a:cubicBezTo>
                    <a:pt x="13688" y="14246"/>
                    <a:pt x="16912" y="15686"/>
                    <a:pt x="18685" y="16920"/>
                  </a:cubicBezTo>
                  <a:cubicBezTo>
                    <a:pt x="20459" y="18155"/>
                    <a:pt x="20781" y="19183"/>
                    <a:pt x="19975" y="19903"/>
                  </a:cubicBezTo>
                  <a:cubicBezTo>
                    <a:pt x="19169" y="20623"/>
                    <a:pt x="17235" y="21035"/>
                    <a:pt x="14978" y="21240"/>
                  </a:cubicBezTo>
                  <a:cubicBezTo>
                    <a:pt x="12721" y="21446"/>
                    <a:pt x="10142" y="21446"/>
                    <a:pt x="8208" y="21137"/>
                  </a:cubicBezTo>
                  <a:cubicBezTo>
                    <a:pt x="6274" y="20829"/>
                    <a:pt x="4984" y="20212"/>
                    <a:pt x="5306" y="19697"/>
                  </a:cubicBezTo>
                  <a:cubicBezTo>
                    <a:pt x="5629" y="19183"/>
                    <a:pt x="7563" y="18772"/>
                    <a:pt x="9497" y="183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" name="Line"/>
            <p:cNvSpPr/>
            <p:nvPr/>
          </p:nvSpPr>
          <p:spPr>
            <a:xfrm>
              <a:off x="4334731" y="1559325"/>
              <a:ext cx="162593" cy="170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0925" fill="norm" stroke="1" extrusionOk="0">
                  <a:moveTo>
                    <a:pt x="19610" y="8148"/>
                  </a:moveTo>
                  <a:cubicBezTo>
                    <a:pt x="17118" y="5285"/>
                    <a:pt x="14626" y="2423"/>
                    <a:pt x="12687" y="991"/>
                  </a:cubicBezTo>
                  <a:cubicBezTo>
                    <a:pt x="10749" y="-440"/>
                    <a:pt x="9364" y="-440"/>
                    <a:pt x="7287" y="1772"/>
                  </a:cubicBezTo>
                  <a:cubicBezTo>
                    <a:pt x="5210" y="3984"/>
                    <a:pt x="2441" y="8408"/>
                    <a:pt x="1057" y="11401"/>
                  </a:cubicBezTo>
                  <a:cubicBezTo>
                    <a:pt x="-328" y="14394"/>
                    <a:pt x="-328" y="15955"/>
                    <a:pt x="918" y="17647"/>
                  </a:cubicBezTo>
                  <a:cubicBezTo>
                    <a:pt x="2164" y="19338"/>
                    <a:pt x="4657" y="21160"/>
                    <a:pt x="6872" y="20900"/>
                  </a:cubicBezTo>
                  <a:cubicBezTo>
                    <a:pt x="9087" y="20640"/>
                    <a:pt x="11026" y="18297"/>
                    <a:pt x="12272" y="16476"/>
                  </a:cubicBezTo>
                  <a:cubicBezTo>
                    <a:pt x="13518" y="14654"/>
                    <a:pt x="14072" y="13353"/>
                    <a:pt x="14487" y="11921"/>
                  </a:cubicBezTo>
                  <a:cubicBezTo>
                    <a:pt x="14903" y="10490"/>
                    <a:pt x="15180" y="8929"/>
                    <a:pt x="15041" y="8799"/>
                  </a:cubicBezTo>
                  <a:cubicBezTo>
                    <a:pt x="14903" y="8668"/>
                    <a:pt x="14349" y="9970"/>
                    <a:pt x="14072" y="11531"/>
                  </a:cubicBezTo>
                  <a:cubicBezTo>
                    <a:pt x="13795" y="13093"/>
                    <a:pt x="13795" y="14914"/>
                    <a:pt x="15041" y="16215"/>
                  </a:cubicBezTo>
                  <a:cubicBezTo>
                    <a:pt x="16287" y="17517"/>
                    <a:pt x="18780" y="18297"/>
                    <a:pt x="21272" y="190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" name="Line"/>
            <p:cNvSpPr/>
            <p:nvPr/>
          </p:nvSpPr>
          <p:spPr>
            <a:xfrm>
              <a:off x="4548548" y="1581150"/>
              <a:ext cx="143509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600" fill="norm" stroke="1" extrusionOk="0">
                  <a:moveTo>
                    <a:pt x="4701" y="0"/>
                  </a:moveTo>
                  <a:cubicBezTo>
                    <a:pt x="3430" y="982"/>
                    <a:pt x="2160" y="1964"/>
                    <a:pt x="1365" y="4745"/>
                  </a:cubicBezTo>
                  <a:cubicBezTo>
                    <a:pt x="571" y="7527"/>
                    <a:pt x="254" y="12109"/>
                    <a:pt x="95" y="15545"/>
                  </a:cubicBezTo>
                  <a:cubicBezTo>
                    <a:pt x="-64" y="18982"/>
                    <a:pt x="-64" y="21273"/>
                    <a:pt x="412" y="21109"/>
                  </a:cubicBezTo>
                  <a:cubicBezTo>
                    <a:pt x="889" y="20945"/>
                    <a:pt x="1842" y="18327"/>
                    <a:pt x="2795" y="15218"/>
                  </a:cubicBezTo>
                  <a:cubicBezTo>
                    <a:pt x="3748" y="12109"/>
                    <a:pt x="4701" y="8509"/>
                    <a:pt x="5495" y="5891"/>
                  </a:cubicBezTo>
                  <a:cubicBezTo>
                    <a:pt x="6289" y="3273"/>
                    <a:pt x="6924" y="1636"/>
                    <a:pt x="7242" y="1636"/>
                  </a:cubicBezTo>
                  <a:cubicBezTo>
                    <a:pt x="7560" y="1636"/>
                    <a:pt x="7560" y="3273"/>
                    <a:pt x="7560" y="6055"/>
                  </a:cubicBezTo>
                  <a:cubicBezTo>
                    <a:pt x="7560" y="8836"/>
                    <a:pt x="7560" y="12764"/>
                    <a:pt x="7560" y="15709"/>
                  </a:cubicBezTo>
                  <a:cubicBezTo>
                    <a:pt x="7560" y="18655"/>
                    <a:pt x="7560" y="20618"/>
                    <a:pt x="7718" y="20618"/>
                  </a:cubicBezTo>
                  <a:cubicBezTo>
                    <a:pt x="7877" y="20618"/>
                    <a:pt x="8195" y="18655"/>
                    <a:pt x="8830" y="16036"/>
                  </a:cubicBezTo>
                  <a:cubicBezTo>
                    <a:pt x="9465" y="13418"/>
                    <a:pt x="10418" y="10145"/>
                    <a:pt x="11689" y="7527"/>
                  </a:cubicBezTo>
                  <a:cubicBezTo>
                    <a:pt x="12960" y="4909"/>
                    <a:pt x="14548" y="2945"/>
                    <a:pt x="16136" y="2127"/>
                  </a:cubicBezTo>
                  <a:cubicBezTo>
                    <a:pt x="17724" y="1309"/>
                    <a:pt x="19312" y="1636"/>
                    <a:pt x="20265" y="4582"/>
                  </a:cubicBezTo>
                  <a:cubicBezTo>
                    <a:pt x="21218" y="7527"/>
                    <a:pt x="21536" y="13091"/>
                    <a:pt x="21536" y="16364"/>
                  </a:cubicBezTo>
                  <a:cubicBezTo>
                    <a:pt x="21536" y="19636"/>
                    <a:pt x="21218" y="20618"/>
                    <a:pt x="2090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" name="Line"/>
            <p:cNvSpPr/>
            <p:nvPr/>
          </p:nvSpPr>
          <p:spPr>
            <a:xfrm>
              <a:off x="4719522" y="1483893"/>
              <a:ext cx="149524" cy="508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369" fill="norm" stroke="1" extrusionOk="0">
                  <a:moveTo>
                    <a:pt x="9007" y="4617"/>
                  </a:moveTo>
                  <a:cubicBezTo>
                    <a:pt x="7507" y="6662"/>
                    <a:pt x="6007" y="8706"/>
                    <a:pt x="4957" y="11150"/>
                  </a:cubicBezTo>
                  <a:cubicBezTo>
                    <a:pt x="3907" y="13595"/>
                    <a:pt x="3307" y="16439"/>
                    <a:pt x="2857" y="18084"/>
                  </a:cubicBezTo>
                  <a:cubicBezTo>
                    <a:pt x="2407" y="19728"/>
                    <a:pt x="2107" y="20173"/>
                    <a:pt x="1807" y="20617"/>
                  </a:cubicBezTo>
                  <a:cubicBezTo>
                    <a:pt x="1507" y="21062"/>
                    <a:pt x="1207" y="21506"/>
                    <a:pt x="1057" y="21328"/>
                  </a:cubicBezTo>
                  <a:cubicBezTo>
                    <a:pt x="907" y="21150"/>
                    <a:pt x="907" y="20350"/>
                    <a:pt x="1207" y="18306"/>
                  </a:cubicBezTo>
                  <a:cubicBezTo>
                    <a:pt x="1507" y="16262"/>
                    <a:pt x="2107" y="12973"/>
                    <a:pt x="3907" y="9906"/>
                  </a:cubicBezTo>
                  <a:cubicBezTo>
                    <a:pt x="5707" y="6839"/>
                    <a:pt x="8707" y="3995"/>
                    <a:pt x="10807" y="2395"/>
                  </a:cubicBezTo>
                  <a:cubicBezTo>
                    <a:pt x="12907" y="795"/>
                    <a:pt x="14107" y="439"/>
                    <a:pt x="15457" y="217"/>
                  </a:cubicBezTo>
                  <a:cubicBezTo>
                    <a:pt x="16807" y="-5"/>
                    <a:pt x="18307" y="-94"/>
                    <a:pt x="19357" y="128"/>
                  </a:cubicBezTo>
                  <a:cubicBezTo>
                    <a:pt x="20407" y="350"/>
                    <a:pt x="21007" y="884"/>
                    <a:pt x="21157" y="2039"/>
                  </a:cubicBezTo>
                  <a:cubicBezTo>
                    <a:pt x="21307" y="3195"/>
                    <a:pt x="21007" y="4973"/>
                    <a:pt x="19657" y="6173"/>
                  </a:cubicBezTo>
                  <a:cubicBezTo>
                    <a:pt x="18307" y="7373"/>
                    <a:pt x="15907" y="7995"/>
                    <a:pt x="13057" y="8350"/>
                  </a:cubicBezTo>
                  <a:cubicBezTo>
                    <a:pt x="10207" y="8706"/>
                    <a:pt x="6907" y="8795"/>
                    <a:pt x="4507" y="8795"/>
                  </a:cubicBezTo>
                  <a:cubicBezTo>
                    <a:pt x="2107" y="8795"/>
                    <a:pt x="607" y="8706"/>
                    <a:pt x="157" y="8306"/>
                  </a:cubicBezTo>
                  <a:cubicBezTo>
                    <a:pt x="-293" y="7906"/>
                    <a:pt x="307" y="7195"/>
                    <a:pt x="907" y="6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" name="Line"/>
            <p:cNvSpPr/>
            <p:nvPr/>
          </p:nvSpPr>
          <p:spPr>
            <a:xfrm>
              <a:off x="4923330" y="1238249"/>
              <a:ext cx="310594" cy="42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486" fill="norm" stroke="1" extrusionOk="0">
                  <a:moveTo>
                    <a:pt x="7896" y="0"/>
                  </a:moveTo>
                  <a:cubicBezTo>
                    <a:pt x="6279" y="1934"/>
                    <a:pt x="4663" y="3869"/>
                    <a:pt x="3341" y="6824"/>
                  </a:cubicBezTo>
                  <a:cubicBezTo>
                    <a:pt x="2018" y="9779"/>
                    <a:pt x="990" y="13755"/>
                    <a:pt x="475" y="16066"/>
                  </a:cubicBezTo>
                  <a:cubicBezTo>
                    <a:pt x="-39" y="18376"/>
                    <a:pt x="-39" y="19021"/>
                    <a:pt x="34" y="19666"/>
                  </a:cubicBezTo>
                  <a:cubicBezTo>
                    <a:pt x="108" y="20310"/>
                    <a:pt x="255" y="20955"/>
                    <a:pt x="696" y="21278"/>
                  </a:cubicBezTo>
                  <a:cubicBezTo>
                    <a:pt x="1137" y="21600"/>
                    <a:pt x="1871" y="21600"/>
                    <a:pt x="3194" y="20901"/>
                  </a:cubicBezTo>
                  <a:cubicBezTo>
                    <a:pt x="4516" y="20203"/>
                    <a:pt x="6426" y="18806"/>
                    <a:pt x="7896" y="17409"/>
                  </a:cubicBezTo>
                  <a:cubicBezTo>
                    <a:pt x="9365" y="16012"/>
                    <a:pt x="10394" y="14615"/>
                    <a:pt x="10981" y="13594"/>
                  </a:cubicBezTo>
                  <a:cubicBezTo>
                    <a:pt x="11569" y="12573"/>
                    <a:pt x="11716" y="11928"/>
                    <a:pt x="11349" y="11552"/>
                  </a:cubicBezTo>
                  <a:cubicBezTo>
                    <a:pt x="10981" y="11176"/>
                    <a:pt x="10100" y="11069"/>
                    <a:pt x="8924" y="11445"/>
                  </a:cubicBezTo>
                  <a:cubicBezTo>
                    <a:pt x="7749" y="11821"/>
                    <a:pt x="6279" y="12681"/>
                    <a:pt x="5251" y="13970"/>
                  </a:cubicBezTo>
                  <a:cubicBezTo>
                    <a:pt x="4222" y="15260"/>
                    <a:pt x="3634" y="16979"/>
                    <a:pt x="3634" y="18107"/>
                  </a:cubicBezTo>
                  <a:cubicBezTo>
                    <a:pt x="3634" y="19236"/>
                    <a:pt x="4222" y="19773"/>
                    <a:pt x="6206" y="20042"/>
                  </a:cubicBezTo>
                  <a:cubicBezTo>
                    <a:pt x="8190" y="20310"/>
                    <a:pt x="11569" y="20310"/>
                    <a:pt x="14361" y="20096"/>
                  </a:cubicBezTo>
                  <a:cubicBezTo>
                    <a:pt x="17153" y="19881"/>
                    <a:pt x="19357" y="19451"/>
                    <a:pt x="21561" y="190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" name="Line"/>
            <p:cNvSpPr/>
            <p:nvPr/>
          </p:nvSpPr>
          <p:spPr>
            <a:xfrm>
              <a:off x="5702104" y="1176645"/>
              <a:ext cx="744670" cy="485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263" fill="norm" stroke="1" extrusionOk="0">
                  <a:moveTo>
                    <a:pt x="3904" y="15491"/>
                  </a:moveTo>
                  <a:cubicBezTo>
                    <a:pt x="3966" y="15028"/>
                    <a:pt x="4027" y="14564"/>
                    <a:pt x="4027" y="14101"/>
                  </a:cubicBezTo>
                  <a:cubicBezTo>
                    <a:pt x="4027" y="13637"/>
                    <a:pt x="3966" y="13174"/>
                    <a:pt x="3445" y="13174"/>
                  </a:cubicBezTo>
                  <a:cubicBezTo>
                    <a:pt x="2925" y="13174"/>
                    <a:pt x="1946" y="13637"/>
                    <a:pt x="1243" y="14564"/>
                  </a:cubicBezTo>
                  <a:cubicBezTo>
                    <a:pt x="539" y="15491"/>
                    <a:pt x="111" y="16882"/>
                    <a:pt x="19" y="18180"/>
                  </a:cubicBezTo>
                  <a:cubicBezTo>
                    <a:pt x="-73" y="19478"/>
                    <a:pt x="172" y="20683"/>
                    <a:pt x="631" y="21100"/>
                  </a:cubicBezTo>
                  <a:cubicBezTo>
                    <a:pt x="1090" y="21517"/>
                    <a:pt x="1763" y="21146"/>
                    <a:pt x="2528" y="19848"/>
                  </a:cubicBezTo>
                  <a:cubicBezTo>
                    <a:pt x="3292" y="18550"/>
                    <a:pt x="4149" y="16326"/>
                    <a:pt x="4914" y="13637"/>
                  </a:cubicBezTo>
                  <a:cubicBezTo>
                    <a:pt x="5679" y="10949"/>
                    <a:pt x="6352" y="7797"/>
                    <a:pt x="6688" y="5896"/>
                  </a:cubicBezTo>
                  <a:cubicBezTo>
                    <a:pt x="7025" y="3996"/>
                    <a:pt x="7025" y="3347"/>
                    <a:pt x="6841" y="2976"/>
                  </a:cubicBezTo>
                  <a:cubicBezTo>
                    <a:pt x="6658" y="2605"/>
                    <a:pt x="6291" y="2513"/>
                    <a:pt x="5985" y="2698"/>
                  </a:cubicBezTo>
                  <a:cubicBezTo>
                    <a:pt x="5679" y="2884"/>
                    <a:pt x="5434" y="3347"/>
                    <a:pt x="5098" y="5016"/>
                  </a:cubicBezTo>
                  <a:cubicBezTo>
                    <a:pt x="4761" y="6684"/>
                    <a:pt x="4333" y="9558"/>
                    <a:pt x="4210" y="12108"/>
                  </a:cubicBezTo>
                  <a:cubicBezTo>
                    <a:pt x="4088" y="14657"/>
                    <a:pt x="4271" y="16882"/>
                    <a:pt x="4516" y="18272"/>
                  </a:cubicBezTo>
                  <a:cubicBezTo>
                    <a:pt x="4761" y="19663"/>
                    <a:pt x="5067" y="20219"/>
                    <a:pt x="5434" y="20544"/>
                  </a:cubicBezTo>
                  <a:cubicBezTo>
                    <a:pt x="5801" y="20868"/>
                    <a:pt x="6230" y="20961"/>
                    <a:pt x="6750" y="20451"/>
                  </a:cubicBezTo>
                  <a:cubicBezTo>
                    <a:pt x="7270" y="19941"/>
                    <a:pt x="7882" y="18829"/>
                    <a:pt x="8279" y="18041"/>
                  </a:cubicBezTo>
                  <a:cubicBezTo>
                    <a:pt x="8677" y="17253"/>
                    <a:pt x="8861" y="16789"/>
                    <a:pt x="8983" y="16326"/>
                  </a:cubicBezTo>
                  <a:cubicBezTo>
                    <a:pt x="9105" y="15862"/>
                    <a:pt x="9167" y="15399"/>
                    <a:pt x="9014" y="15120"/>
                  </a:cubicBezTo>
                  <a:cubicBezTo>
                    <a:pt x="8861" y="14842"/>
                    <a:pt x="8494" y="14750"/>
                    <a:pt x="8004" y="15306"/>
                  </a:cubicBezTo>
                  <a:cubicBezTo>
                    <a:pt x="7515" y="15862"/>
                    <a:pt x="6903" y="17067"/>
                    <a:pt x="6597" y="17902"/>
                  </a:cubicBezTo>
                  <a:cubicBezTo>
                    <a:pt x="6291" y="18736"/>
                    <a:pt x="6291" y="19199"/>
                    <a:pt x="6383" y="19617"/>
                  </a:cubicBezTo>
                  <a:cubicBezTo>
                    <a:pt x="6474" y="20034"/>
                    <a:pt x="6658" y="20405"/>
                    <a:pt x="6903" y="20590"/>
                  </a:cubicBezTo>
                  <a:cubicBezTo>
                    <a:pt x="7147" y="20775"/>
                    <a:pt x="7453" y="20775"/>
                    <a:pt x="7851" y="20405"/>
                  </a:cubicBezTo>
                  <a:cubicBezTo>
                    <a:pt x="8249" y="20034"/>
                    <a:pt x="8738" y="19292"/>
                    <a:pt x="9075" y="18736"/>
                  </a:cubicBezTo>
                  <a:cubicBezTo>
                    <a:pt x="9411" y="18180"/>
                    <a:pt x="9595" y="17809"/>
                    <a:pt x="9626" y="17994"/>
                  </a:cubicBezTo>
                  <a:cubicBezTo>
                    <a:pt x="9656" y="18180"/>
                    <a:pt x="9534" y="18921"/>
                    <a:pt x="9626" y="19338"/>
                  </a:cubicBezTo>
                  <a:cubicBezTo>
                    <a:pt x="9717" y="19756"/>
                    <a:pt x="10023" y="19848"/>
                    <a:pt x="10390" y="19478"/>
                  </a:cubicBezTo>
                  <a:cubicBezTo>
                    <a:pt x="10758" y="19107"/>
                    <a:pt x="11186" y="18272"/>
                    <a:pt x="11828" y="16882"/>
                  </a:cubicBezTo>
                  <a:cubicBezTo>
                    <a:pt x="12471" y="15491"/>
                    <a:pt x="13328" y="13544"/>
                    <a:pt x="14154" y="10902"/>
                  </a:cubicBezTo>
                  <a:cubicBezTo>
                    <a:pt x="14980" y="8260"/>
                    <a:pt x="15775" y="4923"/>
                    <a:pt x="16173" y="2884"/>
                  </a:cubicBezTo>
                  <a:cubicBezTo>
                    <a:pt x="16571" y="844"/>
                    <a:pt x="16571" y="102"/>
                    <a:pt x="16418" y="10"/>
                  </a:cubicBezTo>
                  <a:cubicBezTo>
                    <a:pt x="16265" y="-83"/>
                    <a:pt x="15959" y="473"/>
                    <a:pt x="15469" y="2420"/>
                  </a:cubicBezTo>
                  <a:cubicBezTo>
                    <a:pt x="14980" y="4367"/>
                    <a:pt x="14307" y="7704"/>
                    <a:pt x="13970" y="10624"/>
                  </a:cubicBezTo>
                  <a:cubicBezTo>
                    <a:pt x="13634" y="13544"/>
                    <a:pt x="13634" y="16047"/>
                    <a:pt x="13756" y="17531"/>
                  </a:cubicBezTo>
                  <a:cubicBezTo>
                    <a:pt x="13878" y="19014"/>
                    <a:pt x="14123" y="19478"/>
                    <a:pt x="14429" y="19709"/>
                  </a:cubicBezTo>
                  <a:cubicBezTo>
                    <a:pt x="14735" y="19941"/>
                    <a:pt x="15102" y="19941"/>
                    <a:pt x="15530" y="19570"/>
                  </a:cubicBezTo>
                  <a:cubicBezTo>
                    <a:pt x="15959" y="19199"/>
                    <a:pt x="16448" y="18458"/>
                    <a:pt x="16877" y="17670"/>
                  </a:cubicBezTo>
                  <a:cubicBezTo>
                    <a:pt x="17305" y="16882"/>
                    <a:pt x="17672" y="16047"/>
                    <a:pt x="17886" y="15306"/>
                  </a:cubicBezTo>
                  <a:cubicBezTo>
                    <a:pt x="18100" y="14564"/>
                    <a:pt x="18162" y="13915"/>
                    <a:pt x="18009" y="13544"/>
                  </a:cubicBezTo>
                  <a:cubicBezTo>
                    <a:pt x="17856" y="13174"/>
                    <a:pt x="17488" y="13081"/>
                    <a:pt x="17060" y="13452"/>
                  </a:cubicBezTo>
                  <a:cubicBezTo>
                    <a:pt x="16632" y="13823"/>
                    <a:pt x="16142" y="14657"/>
                    <a:pt x="15836" y="15630"/>
                  </a:cubicBezTo>
                  <a:cubicBezTo>
                    <a:pt x="15530" y="16604"/>
                    <a:pt x="15408" y="17716"/>
                    <a:pt x="15377" y="18504"/>
                  </a:cubicBezTo>
                  <a:cubicBezTo>
                    <a:pt x="15347" y="19292"/>
                    <a:pt x="15408" y="19756"/>
                    <a:pt x="15592" y="19941"/>
                  </a:cubicBezTo>
                  <a:cubicBezTo>
                    <a:pt x="15775" y="20126"/>
                    <a:pt x="16081" y="20034"/>
                    <a:pt x="16418" y="19617"/>
                  </a:cubicBezTo>
                  <a:cubicBezTo>
                    <a:pt x="16754" y="19199"/>
                    <a:pt x="17121" y="18458"/>
                    <a:pt x="17397" y="17809"/>
                  </a:cubicBezTo>
                  <a:cubicBezTo>
                    <a:pt x="17672" y="17160"/>
                    <a:pt x="17856" y="16604"/>
                    <a:pt x="18039" y="16511"/>
                  </a:cubicBezTo>
                  <a:cubicBezTo>
                    <a:pt x="18223" y="16418"/>
                    <a:pt x="18406" y="16789"/>
                    <a:pt x="18651" y="17021"/>
                  </a:cubicBezTo>
                  <a:cubicBezTo>
                    <a:pt x="18896" y="17253"/>
                    <a:pt x="19202" y="17345"/>
                    <a:pt x="19691" y="17253"/>
                  </a:cubicBezTo>
                  <a:cubicBezTo>
                    <a:pt x="20181" y="17160"/>
                    <a:pt x="20854" y="16882"/>
                    <a:pt x="21527" y="166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" name="Line"/>
            <p:cNvSpPr/>
            <p:nvPr/>
          </p:nvSpPr>
          <p:spPr>
            <a:xfrm>
              <a:off x="6154673" y="1295400"/>
              <a:ext cx="2349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46" y="17018"/>
                    <a:pt x="3892" y="12436"/>
                    <a:pt x="7492" y="8836"/>
                  </a:cubicBezTo>
                  <a:cubicBezTo>
                    <a:pt x="11092" y="5236"/>
                    <a:pt x="16346" y="26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" name="Line"/>
            <p:cNvSpPr/>
            <p:nvPr/>
          </p:nvSpPr>
          <p:spPr>
            <a:xfrm>
              <a:off x="7210096" y="1257300"/>
              <a:ext cx="183524" cy="363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418" fill="norm" stroke="1" extrusionOk="0">
                  <a:moveTo>
                    <a:pt x="11370" y="1498"/>
                  </a:moveTo>
                  <a:cubicBezTo>
                    <a:pt x="11370" y="749"/>
                    <a:pt x="11370" y="0"/>
                    <a:pt x="11370" y="0"/>
                  </a:cubicBezTo>
                  <a:cubicBezTo>
                    <a:pt x="11370" y="0"/>
                    <a:pt x="11370" y="749"/>
                    <a:pt x="10050" y="3121"/>
                  </a:cubicBezTo>
                  <a:cubicBezTo>
                    <a:pt x="8730" y="5494"/>
                    <a:pt x="6090" y="9489"/>
                    <a:pt x="4170" y="12361"/>
                  </a:cubicBezTo>
                  <a:cubicBezTo>
                    <a:pt x="2250" y="15232"/>
                    <a:pt x="1050" y="16980"/>
                    <a:pt x="450" y="18354"/>
                  </a:cubicBezTo>
                  <a:cubicBezTo>
                    <a:pt x="-150" y="19727"/>
                    <a:pt x="-150" y="20726"/>
                    <a:pt x="450" y="21163"/>
                  </a:cubicBezTo>
                  <a:cubicBezTo>
                    <a:pt x="1050" y="21600"/>
                    <a:pt x="2250" y="21475"/>
                    <a:pt x="4170" y="20788"/>
                  </a:cubicBezTo>
                  <a:cubicBezTo>
                    <a:pt x="6090" y="20102"/>
                    <a:pt x="8730" y="18853"/>
                    <a:pt x="10410" y="17854"/>
                  </a:cubicBezTo>
                  <a:cubicBezTo>
                    <a:pt x="12090" y="16855"/>
                    <a:pt x="12810" y="16106"/>
                    <a:pt x="13290" y="15420"/>
                  </a:cubicBezTo>
                  <a:cubicBezTo>
                    <a:pt x="13770" y="14733"/>
                    <a:pt x="14010" y="14109"/>
                    <a:pt x="13650" y="13984"/>
                  </a:cubicBezTo>
                  <a:cubicBezTo>
                    <a:pt x="13290" y="13859"/>
                    <a:pt x="12330" y="14234"/>
                    <a:pt x="11370" y="14671"/>
                  </a:cubicBezTo>
                  <a:cubicBezTo>
                    <a:pt x="10410" y="15108"/>
                    <a:pt x="9450" y="15607"/>
                    <a:pt x="8850" y="16169"/>
                  </a:cubicBezTo>
                  <a:cubicBezTo>
                    <a:pt x="8250" y="16731"/>
                    <a:pt x="8010" y="17355"/>
                    <a:pt x="7890" y="17979"/>
                  </a:cubicBezTo>
                  <a:cubicBezTo>
                    <a:pt x="7770" y="18603"/>
                    <a:pt x="7770" y="19228"/>
                    <a:pt x="8370" y="19665"/>
                  </a:cubicBezTo>
                  <a:cubicBezTo>
                    <a:pt x="8970" y="20102"/>
                    <a:pt x="10170" y="20351"/>
                    <a:pt x="11370" y="20351"/>
                  </a:cubicBezTo>
                  <a:cubicBezTo>
                    <a:pt x="12570" y="20351"/>
                    <a:pt x="13770" y="20102"/>
                    <a:pt x="15210" y="19477"/>
                  </a:cubicBezTo>
                  <a:cubicBezTo>
                    <a:pt x="16650" y="18853"/>
                    <a:pt x="18330" y="17854"/>
                    <a:pt x="19530" y="16668"/>
                  </a:cubicBezTo>
                  <a:cubicBezTo>
                    <a:pt x="20730" y="15482"/>
                    <a:pt x="21450" y="14109"/>
                    <a:pt x="20010" y="13360"/>
                  </a:cubicBezTo>
                  <a:cubicBezTo>
                    <a:pt x="18570" y="12610"/>
                    <a:pt x="14970" y="12486"/>
                    <a:pt x="11370" y="12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" name="Line"/>
            <p:cNvSpPr/>
            <p:nvPr/>
          </p:nvSpPr>
          <p:spPr>
            <a:xfrm>
              <a:off x="7170673" y="1339850"/>
              <a:ext cx="1968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87" y="18000"/>
                    <a:pt x="5574" y="14400"/>
                    <a:pt x="9174" y="10800"/>
                  </a:cubicBezTo>
                  <a:cubicBezTo>
                    <a:pt x="12774" y="7200"/>
                    <a:pt x="17187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" name="Line"/>
            <p:cNvSpPr/>
            <p:nvPr/>
          </p:nvSpPr>
          <p:spPr>
            <a:xfrm>
              <a:off x="7996173" y="1219199"/>
              <a:ext cx="190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" name="Line"/>
            <p:cNvSpPr/>
            <p:nvPr/>
          </p:nvSpPr>
          <p:spPr>
            <a:xfrm>
              <a:off x="8059673" y="1231900"/>
              <a:ext cx="190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" name="Line"/>
            <p:cNvSpPr/>
            <p:nvPr/>
          </p:nvSpPr>
          <p:spPr>
            <a:xfrm>
              <a:off x="8143312" y="1202461"/>
              <a:ext cx="239122" cy="446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271" fill="norm" stroke="1" extrusionOk="0">
                  <a:moveTo>
                    <a:pt x="12407" y="15636"/>
                  </a:moveTo>
                  <a:cubicBezTo>
                    <a:pt x="12407" y="15131"/>
                    <a:pt x="12407" y="14626"/>
                    <a:pt x="12597" y="14071"/>
                  </a:cubicBezTo>
                  <a:cubicBezTo>
                    <a:pt x="12786" y="13516"/>
                    <a:pt x="13165" y="12911"/>
                    <a:pt x="12691" y="12557"/>
                  </a:cubicBezTo>
                  <a:cubicBezTo>
                    <a:pt x="12218" y="12204"/>
                    <a:pt x="10891" y="12103"/>
                    <a:pt x="8902" y="12860"/>
                  </a:cubicBezTo>
                  <a:cubicBezTo>
                    <a:pt x="6913" y="13617"/>
                    <a:pt x="4260" y="15232"/>
                    <a:pt x="2649" y="16393"/>
                  </a:cubicBezTo>
                  <a:cubicBezTo>
                    <a:pt x="1039" y="17554"/>
                    <a:pt x="470" y="18260"/>
                    <a:pt x="186" y="18967"/>
                  </a:cubicBezTo>
                  <a:cubicBezTo>
                    <a:pt x="-98" y="19673"/>
                    <a:pt x="-98" y="20380"/>
                    <a:pt x="470" y="20834"/>
                  </a:cubicBezTo>
                  <a:cubicBezTo>
                    <a:pt x="1039" y="21288"/>
                    <a:pt x="2176" y="21490"/>
                    <a:pt x="3976" y="20935"/>
                  </a:cubicBezTo>
                  <a:cubicBezTo>
                    <a:pt x="5776" y="20380"/>
                    <a:pt x="8239" y="19068"/>
                    <a:pt x="10986" y="16746"/>
                  </a:cubicBezTo>
                  <a:cubicBezTo>
                    <a:pt x="13734" y="14425"/>
                    <a:pt x="16765" y="11094"/>
                    <a:pt x="18565" y="8369"/>
                  </a:cubicBezTo>
                  <a:cubicBezTo>
                    <a:pt x="20365" y="5643"/>
                    <a:pt x="20934" y="3524"/>
                    <a:pt x="21218" y="2211"/>
                  </a:cubicBezTo>
                  <a:cubicBezTo>
                    <a:pt x="21502" y="899"/>
                    <a:pt x="21502" y="395"/>
                    <a:pt x="20934" y="142"/>
                  </a:cubicBezTo>
                  <a:cubicBezTo>
                    <a:pt x="20365" y="-110"/>
                    <a:pt x="19228" y="-110"/>
                    <a:pt x="17618" y="849"/>
                  </a:cubicBezTo>
                  <a:cubicBezTo>
                    <a:pt x="16007" y="1808"/>
                    <a:pt x="13923" y="3726"/>
                    <a:pt x="12881" y="6249"/>
                  </a:cubicBezTo>
                  <a:cubicBezTo>
                    <a:pt x="11839" y="8772"/>
                    <a:pt x="11839" y="11901"/>
                    <a:pt x="12407" y="13970"/>
                  </a:cubicBezTo>
                  <a:cubicBezTo>
                    <a:pt x="12976" y="16040"/>
                    <a:pt x="14113" y="17049"/>
                    <a:pt x="15155" y="17554"/>
                  </a:cubicBezTo>
                  <a:cubicBezTo>
                    <a:pt x="16197" y="18058"/>
                    <a:pt x="17144" y="18058"/>
                    <a:pt x="18091" y="180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" name="Line"/>
            <p:cNvSpPr/>
            <p:nvPr/>
          </p:nvSpPr>
          <p:spPr>
            <a:xfrm>
              <a:off x="8376026" y="1414149"/>
              <a:ext cx="94021" cy="13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4" h="21100" fill="norm" stroke="1" extrusionOk="0">
                  <a:moveTo>
                    <a:pt x="3007" y="14478"/>
                  </a:moveTo>
                  <a:cubicBezTo>
                    <a:pt x="8062" y="11103"/>
                    <a:pt x="13117" y="7728"/>
                    <a:pt x="16334" y="5197"/>
                  </a:cubicBezTo>
                  <a:cubicBezTo>
                    <a:pt x="19551" y="2666"/>
                    <a:pt x="20930" y="978"/>
                    <a:pt x="20241" y="303"/>
                  </a:cubicBezTo>
                  <a:cubicBezTo>
                    <a:pt x="19551" y="-372"/>
                    <a:pt x="16794" y="-34"/>
                    <a:pt x="13117" y="2497"/>
                  </a:cubicBezTo>
                  <a:cubicBezTo>
                    <a:pt x="9441" y="5028"/>
                    <a:pt x="4845" y="9753"/>
                    <a:pt x="2317" y="13128"/>
                  </a:cubicBezTo>
                  <a:cubicBezTo>
                    <a:pt x="-210" y="16503"/>
                    <a:pt x="-670" y="18528"/>
                    <a:pt x="939" y="19709"/>
                  </a:cubicBezTo>
                  <a:cubicBezTo>
                    <a:pt x="2547" y="20890"/>
                    <a:pt x="6224" y="21228"/>
                    <a:pt x="9211" y="21059"/>
                  </a:cubicBezTo>
                  <a:cubicBezTo>
                    <a:pt x="12198" y="20890"/>
                    <a:pt x="14496" y="20215"/>
                    <a:pt x="16794" y="19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" name="Line"/>
            <p:cNvSpPr/>
            <p:nvPr/>
          </p:nvSpPr>
          <p:spPr>
            <a:xfrm>
              <a:off x="8522297" y="1380261"/>
              <a:ext cx="153327" cy="172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0994" fill="norm" stroke="1" extrusionOk="0">
                  <a:moveTo>
                    <a:pt x="20268" y="3576"/>
                  </a:moveTo>
                  <a:cubicBezTo>
                    <a:pt x="19685" y="2290"/>
                    <a:pt x="19101" y="1005"/>
                    <a:pt x="17787" y="362"/>
                  </a:cubicBezTo>
                  <a:cubicBezTo>
                    <a:pt x="16474" y="-281"/>
                    <a:pt x="14430" y="-281"/>
                    <a:pt x="11366" y="2162"/>
                  </a:cubicBezTo>
                  <a:cubicBezTo>
                    <a:pt x="8301" y="4605"/>
                    <a:pt x="4214" y="9490"/>
                    <a:pt x="2025" y="12576"/>
                  </a:cubicBezTo>
                  <a:cubicBezTo>
                    <a:pt x="-164" y="15662"/>
                    <a:pt x="-456" y="16948"/>
                    <a:pt x="566" y="18362"/>
                  </a:cubicBezTo>
                  <a:cubicBezTo>
                    <a:pt x="1587" y="19776"/>
                    <a:pt x="3922" y="21319"/>
                    <a:pt x="7571" y="20933"/>
                  </a:cubicBezTo>
                  <a:cubicBezTo>
                    <a:pt x="11220" y="20548"/>
                    <a:pt x="16182" y="18233"/>
                    <a:pt x="21144" y="159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" name="Line"/>
            <p:cNvSpPr/>
            <p:nvPr/>
          </p:nvSpPr>
          <p:spPr>
            <a:xfrm>
              <a:off x="8688323" y="1454150"/>
              <a:ext cx="190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" name="Line"/>
            <p:cNvSpPr/>
            <p:nvPr/>
          </p:nvSpPr>
          <p:spPr>
            <a:xfrm>
              <a:off x="8732773" y="1341734"/>
              <a:ext cx="19051" cy="3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2400" y="10932"/>
                    <a:pt x="4800" y="1332"/>
                    <a:pt x="8400" y="132"/>
                  </a:cubicBezTo>
                  <a:cubicBezTo>
                    <a:pt x="12000" y="-1068"/>
                    <a:pt x="16800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" name="Line"/>
            <p:cNvSpPr/>
            <p:nvPr/>
          </p:nvSpPr>
          <p:spPr>
            <a:xfrm>
              <a:off x="8730766" y="1137385"/>
              <a:ext cx="395708" cy="429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253" fill="norm" stroke="1" extrusionOk="0">
                  <a:moveTo>
                    <a:pt x="7692" y="13490"/>
                  </a:moveTo>
                  <a:cubicBezTo>
                    <a:pt x="7232" y="13176"/>
                    <a:pt x="6773" y="12861"/>
                    <a:pt x="5739" y="13123"/>
                  </a:cubicBezTo>
                  <a:cubicBezTo>
                    <a:pt x="4705" y="13385"/>
                    <a:pt x="3096" y="14224"/>
                    <a:pt x="2062" y="15273"/>
                  </a:cubicBezTo>
                  <a:cubicBezTo>
                    <a:pt x="1028" y="16321"/>
                    <a:pt x="568" y="17579"/>
                    <a:pt x="281" y="18680"/>
                  </a:cubicBezTo>
                  <a:cubicBezTo>
                    <a:pt x="-6" y="19781"/>
                    <a:pt x="-121" y="20725"/>
                    <a:pt x="166" y="21092"/>
                  </a:cubicBezTo>
                  <a:cubicBezTo>
                    <a:pt x="453" y="21459"/>
                    <a:pt x="1143" y="21249"/>
                    <a:pt x="2579" y="19939"/>
                  </a:cubicBezTo>
                  <a:cubicBezTo>
                    <a:pt x="4015" y="18628"/>
                    <a:pt x="6198" y="16216"/>
                    <a:pt x="8036" y="13228"/>
                  </a:cubicBezTo>
                  <a:cubicBezTo>
                    <a:pt x="9875" y="10240"/>
                    <a:pt x="11368" y="6675"/>
                    <a:pt x="12173" y="4630"/>
                  </a:cubicBezTo>
                  <a:cubicBezTo>
                    <a:pt x="12977" y="2585"/>
                    <a:pt x="13092" y="2061"/>
                    <a:pt x="13149" y="1484"/>
                  </a:cubicBezTo>
                  <a:cubicBezTo>
                    <a:pt x="13207" y="908"/>
                    <a:pt x="13207" y="278"/>
                    <a:pt x="12919" y="69"/>
                  </a:cubicBezTo>
                  <a:cubicBezTo>
                    <a:pt x="12632" y="-141"/>
                    <a:pt x="12058" y="69"/>
                    <a:pt x="11024" y="1589"/>
                  </a:cubicBezTo>
                  <a:cubicBezTo>
                    <a:pt x="9990" y="3109"/>
                    <a:pt x="8496" y="5941"/>
                    <a:pt x="7864" y="8614"/>
                  </a:cubicBezTo>
                  <a:cubicBezTo>
                    <a:pt x="7232" y="11288"/>
                    <a:pt x="7462" y="13805"/>
                    <a:pt x="8151" y="15430"/>
                  </a:cubicBezTo>
                  <a:cubicBezTo>
                    <a:pt x="8841" y="17055"/>
                    <a:pt x="9990" y="17789"/>
                    <a:pt x="11081" y="17999"/>
                  </a:cubicBezTo>
                  <a:cubicBezTo>
                    <a:pt x="12173" y="18209"/>
                    <a:pt x="13207" y="17894"/>
                    <a:pt x="14126" y="17265"/>
                  </a:cubicBezTo>
                  <a:cubicBezTo>
                    <a:pt x="15045" y="16636"/>
                    <a:pt x="15849" y="15692"/>
                    <a:pt x="16251" y="14958"/>
                  </a:cubicBezTo>
                  <a:cubicBezTo>
                    <a:pt x="16653" y="14224"/>
                    <a:pt x="16653" y="13700"/>
                    <a:pt x="16309" y="13438"/>
                  </a:cubicBezTo>
                  <a:cubicBezTo>
                    <a:pt x="15964" y="13176"/>
                    <a:pt x="15275" y="13176"/>
                    <a:pt x="14643" y="13333"/>
                  </a:cubicBezTo>
                  <a:cubicBezTo>
                    <a:pt x="14011" y="13490"/>
                    <a:pt x="13436" y="13805"/>
                    <a:pt x="13034" y="14276"/>
                  </a:cubicBezTo>
                  <a:cubicBezTo>
                    <a:pt x="12632" y="14748"/>
                    <a:pt x="12402" y="15377"/>
                    <a:pt x="12288" y="16007"/>
                  </a:cubicBezTo>
                  <a:cubicBezTo>
                    <a:pt x="12173" y="16636"/>
                    <a:pt x="12173" y="17265"/>
                    <a:pt x="12517" y="17789"/>
                  </a:cubicBezTo>
                  <a:cubicBezTo>
                    <a:pt x="12862" y="18313"/>
                    <a:pt x="13551" y="18733"/>
                    <a:pt x="15102" y="18733"/>
                  </a:cubicBezTo>
                  <a:cubicBezTo>
                    <a:pt x="16653" y="18733"/>
                    <a:pt x="19066" y="18313"/>
                    <a:pt x="21479" y="178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" name="Line"/>
            <p:cNvSpPr/>
            <p:nvPr/>
          </p:nvSpPr>
          <p:spPr>
            <a:xfrm>
              <a:off x="9228073" y="1123949"/>
              <a:ext cx="127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" name="Line"/>
            <p:cNvSpPr/>
            <p:nvPr/>
          </p:nvSpPr>
          <p:spPr>
            <a:xfrm>
              <a:off x="9291573" y="1123950"/>
              <a:ext cx="127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" name="Line"/>
            <p:cNvSpPr/>
            <p:nvPr/>
          </p:nvSpPr>
          <p:spPr>
            <a:xfrm>
              <a:off x="9595286" y="1388220"/>
              <a:ext cx="360152" cy="191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191" fill="norm" stroke="1" extrusionOk="0">
                  <a:moveTo>
                    <a:pt x="9428" y="3087"/>
                  </a:moveTo>
                  <a:cubicBezTo>
                    <a:pt x="8928" y="1678"/>
                    <a:pt x="8429" y="270"/>
                    <a:pt x="7555" y="35"/>
                  </a:cubicBezTo>
                  <a:cubicBezTo>
                    <a:pt x="6681" y="-200"/>
                    <a:pt x="5432" y="739"/>
                    <a:pt x="4122" y="3439"/>
                  </a:cubicBezTo>
                  <a:cubicBezTo>
                    <a:pt x="2811" y="6139"/>
                    <a:pt x="1437" y="10600"/>
                    <a:pt x="688" y="13417"/>
                  </a:cubicBezTo>
                  <a:cubicBezTo>
                    <a:pt x="-61" y="16235"/>
                    <a:pt x="-186" y="17409"/>
                    <a:pt x="251" y="18700"/>
                  </a:cubicBezTo>
                  <a:cubicBezTo>
                    <a:pt x="688" y="19991"/>
                    <a:pt x="1687" y="21400"/>
                    <a:pt x="2873" y="21165"/>
                  </a:cubicBezTo>
                  <a:cubicBezTo>
                    <a:pt x="4059" y="20930"/>
                    <a:pt x="5432" y="19052"/>
                    <a:pt x="6369" y="16117"/>
                  </a:cubicBezTo>
                  <a:cubicBezTo>
                    <a:pt x="7305" y="13183"/>
                    <a:pt x="7805" y="9191"/>
                    <a:pt x="7555" y="6491"/>
                  </a:cubicBezTo>
                  <a:cubicBezTo>
                    <a:pt x="7305" y="3791"/>
                    <a:pt x="6306" y="2383"/>
                    <a:pt x="5245" y="2030"/>
                  </a:cubicBezTo>
                  <a:cubicBezTo>
                    <a:pt x="4184" y="1678"/>
                    <a:pt x="3060" y="2383"/>
                    <a:pt x="2311" y="3439"/>
                  </a:cubicBezTo>
                  <a:cubicBezTo>
                    <a:pt x="1562" y="4496"/>
                    <a:pt x="1187" y="5904"/>
                    <a:pt x="1063" y="7196"/>
                  </a:cubicBezTo>
                  <a:cubicBezTo>
                    <a:pt x="938" y="8487"/>
                    <a:pt x="1063" y="9661"/>
                    <a:pt x="2374" y="9896"/>
                  </a:cubicBezTo>
                  <a:cubicBezTo>
                    <a:pt x="3685" y="10130"/>
                    <a:pt x="6182" y="9426"/>
                    <a:pt x="8117" y="8487"/>
                  </a:cubicBezTo>
                  <a:cubicBezTo>
                    <a:pt x="10052" y="7548"/>
                    <a:pt x="11426" y="6374"/>
                    <a:pt x="12424" y="5552"/>
                  </a:cubicBezTo>
                  <a:cubicBezTo>
                    <a:pt x="13423" y="4730"/>
                    <a:pt x="14048" y="4261"/>
                    <a:pt x="14235" y="4613"/>
                  </a:cubicBezTo>
                  <a:cubicBezTo>
                    <a:pt x="14422" y="4965"/>
                    <a:pt x="14172" y="6139"/>
                    <a:pt x="13735" y="7430"/>
                  </a:cubicBezTo>
                  <a:cubicBezTo>
                    <a:pt x="13298" y="8722"/>
                    <a:pt x="12674" y="10130"/>
                    <a:pt x="12175" y="11422"/>
                  </a:cubicBezTo>
                  <a:cubicBezTo>
                    <a:pt x="11675" y="12713"/>
                    <a:pt x="11301" y="13887"/>
                    <a:pt x="11426" y="13770"/>
                  </a:cubicBezTo>
                  <a:cubicBezTo>
                    <a:pt x="11550" y="13652"/>
                    <a:pt x="12175" y="12243"/>
                    <a:pt x="13486" y="10013"/>
                  </a:cubicBezTo>
                  <a:cubicBezTo>
                    <a:pt x="14797" y="7783"/>
                    <a:pt x="16794" y="4730"/>
                    <a:pt x="18105" y="3087"/>
                  </a:cubicBezTo>
                  <a:cubicBezTo>
                    <a:pt x="19416" y="1443"/>
                    <a:pt x="20041" y="1209"/>
                    <a:pt x="20540" y="1561"/>
                  </a:cubicBezTo>
                  <a:cubicBezTo>
                    <a:pt x="21039" y="1913"/>
                    <a:pt x="21414" y="2852"/>
                    <a:pt x="21164" y="5904"/>
                  </a:cubicBezTo>
                  <a:cubicBezTo>
                    <a:pt x="20915" y="8957"/>
                    <a:pt x="20041" y="14122"/>
                    <a:pt x="19167" y="192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" name="Line"/>
            <p:cNvSpPr/>
            <p:nvPr/>
          </p:nvSpPr>
          <p:spPr>
            <a:xfrm>
              <a:off x="10342277" y="1345412"/>
              <a:ext cx="124047" cy="195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045" fill="norm" stroke="1" extrusionOk="0">
                  <a:moveTo>
                    <a:pt x="21097" y="4859"/>
                  </a:moveTo>
                  <a:cubicBezTo>
                    <a:pt x="20737" y="3041"/>
                    <a:pt x="20377" y="1222"/>
                    <a:pt x="19297" y="426"/>
                  </a:cubicBezTo>
                  <a:cubicBezTo>
                    <a:pt x="18217" y="-370"/>
                    <a:pt x="16417" y="-143"/>
                    <a:pt x="13357" y="1904"/>
                  </a:cubicBezTo>
                  <a:cubicBezTo>
                    <a:pt x="10297" y="3950"/>
                    <a:pt x="5977" y="7815"/>
                    <a:pt x="3277" y="11112"/>
                  </a:cubicBezTo>
                  <a:cubicBezTo>
                    <a:pt x="577" y="14409"/>
                    <a:pt x="-503" y="17137"/>
                    <a:pt x="217" y="18843"/>
                  </a:cubicBezTo>
                  <a:cubicBezTo>
                    <a:pt x="937" y="20548"/>
                    <a:pt x="3457" y="21230"/>
                    <a:pt x="7237" y="21003"/>
                  </a:cubicBezTo>
                  <a:cubicBezTo>
                    <a:pt x="11017" y="20775"/>
                    <a:pt x="16057" y="19638"/>
                    <a:pt x="21097" y="18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" name="Line"/>
            <p:cNvSpPr/>
            <p:nvPr/>
          </p:nvSpPr>
          <p:spPr>
            <a:xfrm>
              <a:off x="10615296" y="1168400"/>
              <a:ext cx="79628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600" fill="norm" stroke="1" extrusionOk="0">
                  <a:moveTo>
                    <a:pt x="21383" y="0"/>
                  </a:moveTo>
                  <a:cubicBezTo>
                    <a:pt x="18541" y="122"/>
                    <a:pt x="15699" y="244"/>
                    <a:pt x="12288" y="1647"/>
                  </a:cubicBezTo>
                  <a:cubicBezTo>
                    <a:pt x="8878" y="3051"/>
                    <a:pt x="4899" y="5736"/>
                    <a:pt x="2625" y="8664"/>
                  </a:cubicBezTo>
                  <a:cubicBezTo>
                    <a:pt x="351" y="11593"/>
                    <a:pt x="-217" y="14766"/>
                    <a:pt x="67" y="16963"/>
                  </a:cubicBezTo>
                  <a:cubicBezTo>
                    <a:pt x="351" y="19159"/>
                    <a:pt x="1488" y="20380"/>
                    <a:pt x="262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" name="Line"/>
            <p:cNvSpPr/>
            <p:nvPr/>
          </p:nvSpPr>
          <p:spPr>
            <a:xfrm>
              <a:off x="10616797" y="1386983"/>
              <a:ext cx="248634" cy="141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0871" fill="norm" stroke="1" extrusionOk="0">
                  <a:moveTo>
                    <a:pt x="12145" y="6177"/>
                  </a:moveTo>
                  <a:cubicBezTo>
                    <a:pt x="11782" y="3986"/>
                    <a:pt x="11419" y="1794"/>
                    <a:pt x="10602" y="699"/>
                  </a:cubicBezTo>
                  <a:cubicBezTo>
                    <a:pt x="9785" y="-397"/>
                    <a:pt x="8515" y="-397"/>
                    <a:pt x="6699" y="2107"/>
                  </a:cubicBezTo>
                  <a:cubicBezTo>
                    <a:pt x="4884" y="4612"/>
                    <a:pt x="2525" y="9620"/>
                    <a:pt x="1254" y="12907"/>
                  </a:cubicBezTo>
                  <a:cubicBezTo>
                    <a:pt x="-16" y="16194"/>
                    <a:pt x="-198" y="17760"/>
                    <a:pt x="165" y="18855"/>
                  </a:cubicBezTo>
                  <a:cubicBezTo>
                    <a:pt x="528" y="19951"/>
                    <a:pt x="1436" y="20577"/>
                    <a:pt x="3160" y="19481"/>
                  </a:cubicBezTo>
                  <a:cubicBezTo>
                    <a:pt x="4884" y="18386"/>
                    <a:pt x="7426" y="15568"/>
                    <a:pt x="9241" y="13064"/>
                  </a:cubicBezTo>
                  <a:cubicBezTo>
                    <a:pt x="11056" y="10560"/>
                    <a:pt x="12145" y="8368"/>
                    <a:pt x="12962" y="6333"/>
                  </a:cubicBezTo>
                  <a:cubicBezTo>
                    <a:pt x="13778" y="4299"/>
                    <a:pt x="14323" y="2420"/>
                    <a:pt x="14323" y="2264"/>
                  </a:cubicBezTo>
                  <a:cubicBezTo>
                    <a:pt x="14323" y="2107"/>
                    <a:pt x="13778" y="3673"/>
                    <a:pt x="13143" y="5864"/>
                  </a:cubicBezTo>
                  <a:cubicBezTo>
                    <a:pt x="12508" y="8055"/>
                    <a:pt x="11782" y="10873"/>
                    <a:pt x="11328" y="13533"/>
                  </a:cubicBezTo>
                  <a:cubicBezTo>
                    <a:pt x="10874" y="16194"/>
                    <a:pt x="10693" y="18699"/>
                    <a:pt x="11056" y="19951"/>
                  </a:cubicBezTo>
                  <a:cubicBezTo>
                    <a:pt x="11419" y="21203"/>
                    <a:pt x="12326" y="21203"/>
                    <a:pt x="13597" y="19794"/>
                  </a:cubicBezTo>
                  <a:cubicBezTo>
                    <a:pt x="14868" y="18386"/>
                    <a:pt x="16501" y="15568"/>
                    <a:pt x="17681" y="13690"/>
                  </a:cubicBezTo>
                  <a:cubicBezTo>
                    <a:pt x="18861" y="11812"/>
                    <a:pt x="19587" y="10873"/>
                    <a:pt x="20222" y="9777"/>
                  </a:cubicBezTo>
                  <a:cubicBezTo>
                    <a:pt x="20857" y="8681"/>
                    <a:pt x="21402" y="7429"/>
                    <a:pt x="21311" y="7586"/>
                  </a:cubicBezTo>
                  <a:cubicBezTo>
                    <a:pt x="21220" y="7742"/>
                    <a:pt x="20494" y="9307"/>
                    <a:pt x="20041" y="11655"/>
                  </a:cubicBezTo>
                  <a:cubicBezTo>
                    <a:pt x="19587" y="14003"/>
                    <a:pt x="19405" y="17133"/>
                    <a:pt x="19224" y="202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" name="Line"/>
            <p:cNvSpPr/>
            <p:nvPr/>
          </p:nvSpPr>
          <p:spPr>
            <a:xfrm>
              <a:off x="10898123" y="1320800"/>
              <a:ext cx="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" name="Line"/>
            <p:cNvSpPr/>
            <p:nvPr/>
          </p:nvSpPr>
          <p:spPr>
            <a:xfrm>
              <a:off x="10922304" y="1352550"/>
              <a:ext cx="248870" cy="173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5597" y="0"/>
                  </a:moveTo>
                  <a:cubicBezTo>
                    <a:pt x="4315" y="4741"/>
                    <a:pt x="3034" y="9483"/>
                    <a:pt x="2302" y="12512"/>
                  </a:cubicBezTo>
                  <a:cubicBezTo>
                    <a:pt x="1569" y="15541"/>
                    <a:pt x="1386" y="16859"/>
                    <a:pt x="1020" y="18307"/>
                  </a:cubicBezTo>
                  <a:cubicBezTo>
                    <a:pt x="654" y="19756"/>
                    <a:pt x="105" y="21337"/>
                    <a:pt x="14" y="21468"/>
                  </a:cubicBezTo>
                  <a:cubicBezTo>
                    <a:pt x="-78" y="21600"/>
                    <a:pt x="288" y="20283"/>
                    <a:pt x="1020" y="18439"/>
                  </a:cubicBezTo>
                  <a:cubicBezTo>
                    <a:pt x="1753" y="16595"/>
                    <a:pt x="2851" y="14224"/>
                    <a:pt x="3858" y="12512"/>
                  </a:cubicBezTo>
                  <a:cubicBezTo>
                    <a:pt x="4864" y="10800"/>
                    <a:pt x="5780" y="9746"/>
                    <a:pt x="6603" y="9746"/>
                  </a:cubicBezTo>
                  <a:cubicBezTo>
                    <a:pt x="7427" y="9746"/>
                    <a:pt x="8159" y="10800"/>
                    <a:pt x="8434" y="12512"/>
                  </a:cubicBezTo>
                  <a:cubicBezTo>
                    <a:pt x="8708" y="14224"/>
                    <a:pt x="8525" y="16595"/>
                    <a:pt x="8159" y="18439"/>
                  </a:cubicBezTo>
                  <a:cubicBezTo>
                    <a:pt x="7793" y="20283"/>
                    <a:pt x="7244" y="21600"/>
                    <a:pt x="7244" y="21600"/>
                  </a:cubicBezTo>
                  <a:cubicBezTo>
                    <a:pt x="7244" y="21600"/>
                    <a:pt x="7793" y="20283"/>
                    <a:pt x="9166" y="17912"/>
                  </a:cubicBezTo>
                  <a:cubicBezTo>
                    <a:pt x="10539" y="15541"/>
                    <a:pt x="12736" y="12117"/>
                    <a:pt x="14383" y="10141"/>
                  </a:cubicBezTo>
                  <a:cubicBezTo>
                    <a:pt x="16030" y="8166"/>
                    <a:pt x="17129" y="7639"/>
                    <a:pt x="17678" y="8034"/>
                  </a:cubicBezTo>
                  <a:cubicBezTo>
                    <a:pt x="18227" y="8429"/>
                    <a:pt x="18227" y="9746"/>
                    <a:pt x="18044" y="11195"/>
                  </a:cubicBezTo>
                  <a:cubicBezTo>
                    <a:pt x="17861" y="12644"/>
                    <a:pt x="17495" y="14224"/>
                    <a:pt x="17037" y="15541"/>
                  </a:cubicBezTo>
                  <a:cubicBezTo>
                    <a:pt x="16580" y="16859"/>
                    <a:pt x="16030" y="17912"/>
                    <a:pt x="16214" y="18571"/>
                  </a:cubicBezTo>
                  <a:cubicBezTo>
                    <a:pt x="16397" y="19229"/>
                    <a:pt x="17312" y="19493"/>
                    <a:pt x="18319" y="19229"/>
                  </a:cubicBezTo>
                  <a:cubicBezTo>
                    <a:pt x="19325" y="18966"/>
                    <a:pt x="20424" y="18176"/>
                    <a:pt x="21522" y="17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" name="Line"/>
            <p:cNvSpPr/>
            <p:nvPr/>
          </p:nvSpPr>
          <p:spPr>
            <a:xfrm>
              <a:off x="11209202" y="1379226"/>
              <a:ext cx="84230" cy="217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9" h="21299" fill="norm" stroke="1" extrusionOk="0">
                  <a:moveTo>
                    <a:pt x="16593" y="4860"/>
                  </a:moveTo>
                  <a:cubicBezTo>
                    <a:pt x="17096" y="3821"/>
                    <a:pt x="17598" y="2783"/>
                    <a:pt x="16845" y="1952"/>
                  </a:cubicBezTo>
                  <a:cubicBezTo>
                    <a:pt x="16091" y="1121"/>
                    <a:pt x="14082" y="498"/>
                    <a:pt x="11570" y="187"/>
                  </a:cubicBezTo>
                  <a:cubicBezTo>
                    <a:pt x="9059" y="-125"/>
                    <a:pt x="6045" y="-125"/>
                    <a:pt x="3533" y="810"/>
                  </a:cubicBezTo>
                  <a:cubicBezTo>
                    <a:pt x="1021" y="1744"/>
                    <a:pt x="-988" y="3613"/>
                    <a:pt x="519" y="5483"/>
                  </a:cubicBezTo>
                  <a:cubicBezTo>
                    <a:pt x="2026" y="7352"/>
                    <a:pt x="7049" y="9221"/>
                    <a:pt x="11068" y="11402"/>
                  </a:cubicBezTo>
                  <a:cubicBezTo>
                    <a:pt x="15086" y="13583"/>
                    <a:pt x="18100" y="16075"/>
                    <a:pt x="19356" y="17840"/>
                  </a:cubicBezTo>
                  <a:cubicBezTo>
                    <a:pt x="20612" y="19606"/>
                    <a:pt x="20110" y="20644"/>
                    <a:pt x="16845" y="21060"/>
                  </a:cubicBezTo>
                  <a:cubicBezTo>
                    <a:pt x="13579" y="21475"/>
                    <a:pt x="7552" y="21267"/>
                    <a:pt x="1524" y="21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" name="Line"/>
            <p:cNvSpPr/>
            <p:nvPr/>
          </p:nvSpPr>
          <p:spPr>
            <a:xfrm>
              <a:off x="1792223" y="2724150"/>
              <a:ext cx="6351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105"/>
                    <a:pt x="0" y="10211"/>
                    <a:pt x="3600" y="13811"/>
                  </a:cubicBezTo>
                  <a:cubicBezTo>
                    <a:pt x="7200" y="17411"/>
                    <a:pt x="14400" y="1950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" name="Line"/>
            <p:cNvSpPr/>
            <p:nvPr/>
          </p:nvSpPr>
          <p:spPr>
            <a:xfrm>
              <a:off x="1639823" y="2686050"/>
              <a:ext cx="3048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50" y="18000"/>
                    <a:pt x="8100" y="14400"/>
                    <a:pt x="11700" y="10800"/>
                  </a:cubicBezTo>
                  <a:cubicBezTo>
                    <a:pt x="15300" y="7200"/>
                    <a:pt x="1845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" name="Line"/>
            <p:cNvSpPr/>
            <p:nvPr/>
          </p:nvSpPr>
          <p:spPr>
            <a:xfrm>
              <a:off x="1665223" y="2990850"/>
              <a:ext cx="2349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59" y="16615"/>
                    <a:pt x="10119" y="11631"/>
                    <a:pt x="13719" y="8031"/>
                  </a:cubicBezTo>
                  <a:cubicBezTo>
                    <a:pt x="17319" y="4431"/>
                    <a:pt x="19459" y="22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" name="Line"/>
            <p:cNvSpPr/>
            <p:nvPr/>
          </p:nvSpPr>
          <p:spPr>
            <a:xfrm>
              <a:off x="1970023" y="2843477"/>
              <a:ext cx="97689" cy="142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037" fill="norm" stroke="1" extrusionOk="0">
                  <a:moveTo>
                    <a:pt x="17923" y="3953"/>
                  </a:moveTo>
                  <a:cubicBezTo>
                    <a:pt x="16545" y="2700"/>
                    <a:pt x="15166" y="1448"/>
                    <a:pt x="13328" y="666"/>
                  </a:cubicBezTo>
                  <a:cubicBezTo>
                    <a:pt x="11489" y="-117"/>
                    <a:pt x="9191" y="-430"/>
                    <a:pt x="6664" y="979"/>
                  </a:cubicBezTo>
                  <a:cubicBezTo>
                    <a:pt x="4136" y="2387"/>
                    <a:pt x="1379" y="5518"/>
                    <a:pt x="919" y="7553"/>
                  </a:cubicBezTo>
                  <a:cubicBezTo>
                    <a:pt x="460" y="9587"/>
                    <a:pt x="2298" y="10527"/>
                    <a:pt x="5515" y="11622"/>
                  </a:cubicBezTo>
                  <a:cubicBezTo>
                    <a:pt x="8732" y="12718"/>
                    <a:pt x="13328" y="13970"/>
                    <a:pt x="16545" y="15222"/>
                  </a:cubicBezTo>
                  <a:cubicBezTo>
                    <a:pt x="19762" y="16474"/>
                    <a:pt x="21600" y="17727"/>
                    <a:pt x="21140" y="18822"/>
                  </a:cubicBezTo>
                  <a:cubicBezTo>
                    <a:pt x="20681" y="19918"/>
                    <a:pt x="17923" y="20857"/>
                    <a:pt x="14017" y="21013"/>
                  </a:cubicBezTo>
                  <a:cubicBezTo>
                    <a:pt x="10111" y="21170"/>
                    <a:pt x="5055" y="20544"/>
                    <a:pt x="0" y="199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" name="Line"/>
            <p:cNvSpPr/>
            <p:nvPr/>
          </p:nvSpPr>
          <p:spPr>
            <a:xfrm>
              <a:off x="2942515" y="2585902"/>
              <a:ext cx="146839" cy="356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5" h="21512" fill="norm" stroke="1" extrusionOk="0">
                  <a:moveTo>
                    <a:pt x="5341" y="8731"/>
                  </a:moveTo>
                  <a:cubicBezTo>
                    <a:pt x="5037" y="12565"/>
                    <a:pt x="4733" y="16400"/>
                    <a:pt x="4580" y="18636"/>
                  </a:cubicBezTo>
                  <a:cubicBezTo>
                    <a:pt x="4428" y="20873"/>
                    <a:pt x="4428" y="21512"/>
                    <a:pt x="3972" y="21512"/>
                  </a:cubicBezTo>
                  <a:cubicBezTo>
                    <a:pt x="3516" y="21512"/>
                    <a:pt x="2603" y="20873"/>
                    <a:pt x="1690" y="18445"/>
                  </a:cubicBezTo>
                  <a:cubicBezTo>
                    <a:pt x="778" y="16016"/>
                    <a:pt x="-135" y="11798"/>
                    <a:pt x="17" y="8667"/>
                  </a:cubicBezTo>
                  <a:cubicBezTo>
                    <a:pt x="169" y="5536"/>
                    <a:pt x="1386" y="3491"/>
                    <a:pt x="2755" y="2213"/>
                  </a:cubicBezTo>
                  <a:cubicBezTo>
                    <a:pt x="4124" y="934"/>
                    <a:pt x="5645" y="423"/>
                    <a:pt x="7166" y="168"/>
                  </a:cubicBezTo>
                  <a:cubicBezTo>
                    <a:pt x="8688" y="-88"/>
                    <a:pt x="10209" y="-88"/>
                    <a:pt x="12034" y="423"/>
                  </a:cubicBezTo>
                  <a:cubicBezTo>
                    <a:pt x="13859" y="934"/>
                    <a:pt x="15989" y="1957"/>
                    <a:pt x="17358" y="3235"/>
                  </a:cubicBezTo>
                  <a:cubicBezTo>
                    <a:pt x="18727" y="4513"/>
                    <a:pt x="19335" y="6047"/>
                    <a:pt x="18575" y="7389"/>
                  </a:cubicBezTo>
                  <a:cubicBezTo>
                    <a:pt x="17814" y="8731"/>
                    <a:pt x="15685" y="9881"/>
                    <a:pt x="14011" y="10712"/>
                  </a:cubicBezTo>
                  <a:cubicBezTo>
                    <a:pt x="12338" y="11543"/>
                    <a:pt x="11121" y="12054"/>
                    <a:pt x="9600" y="12374"/>
                  </a:cubicBezTo>
                  <a:cubicBezTo>
                    <a:pt x="8079" y="12693"/>
                    <a:pt x="6254" y="12821"/>
                    <a:pt x="5645" y="12565"/>
                  </a:cubicBezTo>
                  <a:cubicBezTo>
                    <a:pt x="5037" y="12310"/>
                    <a:pt x="5645" y="11671"/>
                    <a:pt x="6710" y="11287"/>
                  </a:cubicBezTo>
                  <a:cubicBezTo>
                    <a:pt x="7775" y="10904"/>
                    <a:pt x="9296" y="10776"/>
                    <a:pt x="10969" y="10776"/>
                  </a:cubicBezTo>
                  <a:cubicBezTo>
                    <a:pt x="12642" y="10776"/>
                    <a:pt x="14468" y="10904"/>
                    <a:pt x="16293" y="11543"/>
                  </a:cubicBezTo>
                  <a:cubicBezTo>
                    <a:pt x="18119" y="12182"/>
                    <a:pt x="19944" y="13332"/>
                    <a:pt x="20704" y="14738"/>
                  </a:cubicBezTo>
                  <a:cubicBezTo>
                    <a:pt x="21465" y="16144"/>
                    <a:pt x="21161" y="17805"/>
                    <a:pt x="19640" y="19020"/>
                  </a:cubicBezTo>
                  <a:cubicBezTo>
                    <a:pt x="18119" y="20234"/>
                    <a:pt x="15380" y="21001"/>
                    <a:pt x="12338" y="21192"/>
                  </a:cubicBezTo>
                  <a:cubicBezTo>
                    <a:pt x="9296" y="21384"/>
                    <a:pt x="5950" y="21001"/>
                    <a:pt x="3820" y="20553"/>
                  </a:cubicBezTo>
                  <a:cubicBezTo>
                    <a:pt x="1690" y="20106"/>
                    <a:pt x="778" y="19595"/>
                    <a:pt x="321" y="19020"/>
                  </a:cubicBezTo>
                  <a:cubicBezTo>
                    <a:pt x="-135" y="18445"/>
                    <a:pt x="-135" y="17805"/>
                    <a:pt x="778" y="17294"/>
                  </a:cubicBezTo>
                  <a:cubicBezTo>
                    <a:pt x="1690" y="16783"/>
                    <a:pt x="3516" y="16400"/>
                    <a:pt x="5341" y="16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" name="Line"/>
            <p:cNvSpPr/>
            <p:nvPr/>
          </p:nvSpPr>
          <p:spPr>
            <a:xfrm>
              <a:off x="3180491" y="2582151"/>
              <a:ext cx="137439" cy="352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5" h="21298" fill="norm" stroke="1" extrusionOk="0">
                  <a:moveTo>
                    <a:pt x="1310" y="8574"/>
                  </a:moveTo>
                  <a:cubicBezTo>
                    <a:pt x="993" y="12281"/>
                    <a:pt x="675" y="15987"/>
                    <a:pt x="516" y="18160"/>
                  </a:cubicBezTo>
                  <a:cubicBezTo>
                    <a:pt x="357" y="20333"/>
                    <a:pt x="357" y="20972"/>
                    <a:pt x="357" y="20972"/>
                  </a:cubicBezTo>
                  <a:cubicBezTo>
                    <a:pt x="357" y="20972"/>
                    <a:pt x="357" y="20333"/>
                    <a:pt x="198" y="17713"/>
                  </a:cubicBezTo>
                  <a:cubicBezTo>
                    <a:pt x="40" y="15092"/>
                    <a:pt x="-278" y="10491"/>
                    <a:pt x="516" y="7232"/>
                  </a:cubicBezTo>
                  <a:cubicBezTo>
                    <a:pt x="1310" y="3973"/>
                    <a:pt x="3216" y="2056"/>
                    <a:pt x="4963" y="1033"/>
                  </a:cubicBezTo>
                  <a:cubicBezTo>
                    <a:pt x="6710" y="11"/>
                    <a:pt x="8298" y="-117"/>
                    <a:pt x="9569" y="75"/>
                  </a:cubicBezTo>
                  <a:cubicBezTo>
                    <a:pt x="10840" y="266"/>
                    <a:pt x="11793" y="778"/>
                    <a:pt x="12746" y="1736"/>
                  </a:cubicBezTo>
                  <a:cubicBezTo>
                    <a:pt x="13698" y="2695"/>
                    <a:pt x="14651" y="4101"/>
                    <a:pt x="14334" y="5379"/>
                  </a:cubicBezTo>
                  <a:cubicBezTo>
                    <a:pt x="14016" y="6657"/>
                    <a:pt x="12428" y="7807"/>
                    <a:pt x="10681" y="8574"/>
                  </a:cubicBezTo>
                  <a:cubicBezTo>
                    <a:pt x="8934" y="9341"/>
                    <a:pt x="7028" y="9724"/>
                    <a:pt x="6869" y="9788"/>
                  </a:cubicBezTo>
                  <a:cubicBezTo>
                    <a:pt x="6710" y="9852"/>
                    <a:pt x="8298" y="9597"/>
                    <a:pt x="10681" y="9788"/>
                  </a:cubicBezTo>
                  <a:cubicBezTo>
                    <a:pt x="13063" y="9980"/>
                    <a:pt x="16240" y="10619"/>
                    <a:pt x="18304" y="11705"/>
                  </a:cubicBezTo>
                  <a:cubicBezTo>
                    <a:pt x="20369" y="12792"/>
                    <a:pt x="21322" y="14326"/>
                    <a:pt x="20051" y="15795"/>
                  </a:cubicBezTo>
                  <a:cubicBezTo>
                    <a:pt x="18781" y="17265"/>
                    <a:pt x="15287" y="18671"/>
                    <a:pt x="12746" y="19566"/>
                  </a:cubicBezTo>
                  <a:cubicBezTo>
                    <a:pt x="10204" y="20461"/>
                    <a:pt x="8616" y="20844"/>
                    <a:pt x="6551" y="21100"/>
                  </a:cubicBezTo>
                  <a:cubicBezTo>
                    <a:pt x="4487" y="21355"/>
                    <a:pt x="1946" y="21483"/>
                    <a:pt x="1628" y="20716"/>
                  </a:cubicBezTo>
                  <a:cubicBezTo>
                    <a:pt x="1310" y="19949"/>
                    <a:pt x="3216" y="18288"/>
                    <a:pt x="5122" y="166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" name="Line"/>
            <p:cNvSpPr/>
            <p:nvPr/>
          </p:nvSpPr>
          <p:spPr>
            <a:xfrm>
              <a:off x="3386073" y="2543439"/>
              <a:ext cx="145567" cy="371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523" fill="norm" stroke="1" extrusionOk="0">
                  <a:moveTo>
                    <a:pt x="5554" y="8268"/>
                  </a:moveTo>
                  <a:cubicBezTo>
                    <a:pt x="4937" y="11214"/>
                    <a:pt x="4320" y="14159"/>
                    <a:pt x="4011" y="16000"/>
                  </a:cubicBezTo>
                  <a:cubicBezTo>
                    <a:pt x="3703" y="17841"/>
                    <a:pt x="3703" y="18578"/>
                    <a:pt x="3394" y="19314"/>
                  </a:cubicBezTo>
                  <a:cubicBezTo>
                    <a:pt x="3086" y="20050"/>
                    <a:pt x="2469" y="20787"/>
                    <a:pt x="1697" y="20909"/>
                  </a:cubicBezTo>
                  <a:cubicBezTo>
                    <a:pt x="926" y="21032"/>
                    <a:pt x="0" y="20541"/>
                    <a:pt x="0" y="18209"/>
                  </a:cubicBezTo>
                  <a:cubicBezTo>
                    <a:pt x="0" y="15878"/>
                    <a:pt x="926" y="11705"/>
                    <a:pt x="2314" y="8698"/>
                  </a:cubicBezTo>
                  <a:cubicBezTo>
                    <a:pt x="3703" y="5691"/>
                    <a:pt x="5554" y="3850"/>
                    <a:pt x="6943" y="2623"/>
                  </a:cubicBezTo>
                  <a:cubicBezTo>
                    <a:pt x="8331" y="1396"/>
                    <a:pt x="9257" y="782"/>
                    <a:pt x="10491" y="414"/>
                  </a:cubicBezTo>
                  <a:cubicBezTo>
                    <a:pt x="11726" y="46"/>
                    <a:pt x="13269" y="-77"/>
                    <a:pt x="14657" y="46"/>
                  </a:cubicBezTo>
                  <a:cubicBezTo>
                    <a:pt x="16046" y="168"/>
                    <a:pt x="17280" y="537"/>
                    <a:pt x="18669" y="1764"/>
                  </a:cubicBezTo>
                  <a:cubicBezTo>
                    <a:pt x="20057" y="2991"/>
                    <a:pt x="21600" y="5078"/>
                    <a:pt x="21137" y="6980"/>
                  </a:cubicBezTo>
                  <a:cubicBezTo>
                    <a:pt x="20674" y="8882"/>
                    <a:pt x="18206" y="10600"/>
                    <a:pt x="15429" y="11766"/>
                  </a:cubicBezTo>
                  <a:cubicBezTo>
                    <a:pt x="12651" y="12932"/>
                    <a:pt x="9566" y="13546"/>
                    <a:pt x="6789" y="13853"/>
                  </a:cubicBezTo>
                  <a:cubicBezTo>
                    <a:pt x="4011" y="14159"/>
                    <a:pt x="1543" y="14159"/>
                    <a:pt x="1234" y="14221"/>
                  </a:cubicBezTo>
                  <a:cubicBezTo>
                    <a:pt x="926" y="14282"/>
                    <a:pt x="2777" y="14405"/>
                    <a:pt x="5709" y="14834"/>
                  </a:cubicBezTo>
                  <a:cubicBezTo>
                    <a:pt x="8640" y="15264"/>
                    <a:pt x="12651" y="16000"/>
                    <a:pt x="15274" y="17166"/>
                  </a:cubicBezTo>
                  <a:cubicBezTo>
                    <a:pt x="17897" y="18332"/>
                    <a:pt x="19131" y="19928"/>
                    <a:pt x="20366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" name="Line"/>
            <p:cNvSpPr/>
            <p:nvPr/>
          </p:nvSpPr>
          <p:spPr>
            <a:xfrm>
              <a:off x="4338837" y="2571750"/>
              <a:ext cx="100807" cy="403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557" fill="norm" stroke="1" extrusionOk="0">
                  <a:moveTo>
                    <a:pt x="9394" y="0"/>
                  </a:moveTo>
                  <a:cubicBezTo>
                    <a:pt x="7594" y="2827"/>
                    <a:pt x="5794" y="5654"/>
                    <a:pt x="4444" y="8425"/>
                  </a:cubicBezTo>
                  <a:cubicBezTo>
                    <a:pt x="3094" y="11196"/>
                    <a:pt x="2194" y="13910"/>
                    <a:pt x="1519" y="15550"/>
                  </a:cubicBezTo>
                  <a:cubicBezTo>
                    <a:pt x="844" y="17190"/>
                    <a:pt x="394" y="17755"/>
                    <a:pt x="169" y="18320"/>
                  </a:cubicBezTo>
                  <a:cubicBezTo>
                    <a:pt x="-56" y="18886"/>
                    <a:pt x="-56" y="19451"/>
                    <a:pt x="169" y="19395"/>
                  </a:cubicBezTo>
                  <a:cubicBezTo>
                    <a:pt x="394" y="19338"/>
                    <a:pt x="844" y="18660"/>
                    <a:pt x="2869" y="17303"/>
                  </a:cubicBezTo>
                  <a:cubicBezTo>
                    <a:pt x="4894" y="15946"/>
                    <a:pt x="8494" y="13910"/>
                    <a:pt x="11419" y="12723"/>
                  </a:cubicBezTo>
                  <a:cubicBezTo>
                    <a:pt x="14344" y="11535"/>
                    <a:pt x="16594" y="11196"/>
                    <a:pt x="18169" y="11309"/>
                  </a:cubicBezTo>
                  <a:cubicBezTo>
                    <a:pt x="19744" y="11422"/>
                    <a:pt x="20644" y="11987"/>
                    <a:pt x="21094" y="13401"/>
                  </a:cubicBezTo>
                  <a:cubicBezTo>
                    <a:pt x="21544" y="14815"/>
                    <a:pt x="21544" y="17076"/>
                    <a:pt x="21094" y="18490"/>
                  </a:cubicBezTo>
                  <a:cubicBezTo>
                    <a:pt x="20644" y="19904"/>
                    <a:pt x="19744" y="20469"/>
                    <a:pt x="18169" y="20865"/>
                  </a:cubicBezTo>
                  <a:cubicBezTo>
                    <a:pt x="16594" y="21261"/>
                    <a:pt x="14344" y="21487"/>
                    <a:pt x="12094" y="21543"/>
                  </a:cubicBezTo>
                  <a:cubicBezTo>
                    <a:pt x="9844" y="21600"/>
                    <a:pt x="7594" y="21487"/>
                    <a:pt x="5794" y="20978"/>
                  </a:cubicBezTo>
                  <a:cubicBezTo>
                    <a:pt x="3994" y="20469"/>
                    <a:pt x="2644" y="19564"/>
                    <a:pt x="3094" y="18829"/>
                  </a:cubicBezTo>
                  <a:cubicBezTo>
                    <a:pt x="3544" y="18094"/>
                    <a:pt x="5794" y="17529"/>
                    <a:pt x="8044" y="169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" name="Line"/>
            <p:cNvSpPr/>
            <p:nvPr/>
          </p:nvSpPr>
          <p:spPr>
            <a:xfrm>
              <a:off x="4534173" y="2520696"/>
              <a:ext cx="407651" cy="398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192" fill="norm" stroke="1" extrusionOk="0">
                  <a:moveTo>
                    <a:pt x="1068" y="16551"/>
                  </a:moveTo>
                  <a:cubicBezTo>
                    <a:pt x="1624" y="16326"/>
                    <a:pt x="2181" y="16101"/>
                    <a:pt x="2682" y="15595"/>
                  </a:cubicBezTo>
                  <a:cubicBezTo>
                    <a:pt x="3183" y="15088"/>
                    <a:pt x="3629" y="14301"/>
                    <a:pt x="3796" y="13570"/>
                  </a:cubicBezTo>
                  <a:cubicBezTo>
                    <a:pt x="3963" y="12838"/>
                    <a:pt x="3851" y="12163"/>
                    <a:pt x="3517" y="11939"/>
                  </a:cubicBezTo>
                  <a:cubicBezTo>
                    <a:pt x="3183" y="11713"/>
                    <a:pt x="2627" y="11939"/>
                    <a:pt x="2014" y="12951"/>
                  </a:cubicBezTo>
                  <a:cubicBezTo>
                    <a:pt x="1402" y="13964"/>
                    <a:pt x="734" y="15763"/>
                    <a:pt x="344" y="17170"/>
                  </a:cubicBezTo>
                  <a:cubicBezTo>
                    <a:pt x="-46" y="18576"/>
                    <a:pt x="-157" y="19588"/>
                    <a:pt x="288" y="20320"/>
                  </a:cubicBezTo>
                  <a:cubicBezTo>
                    <a:pt x="734" y="21051"/>
                    <a:pt x="1736" y="21501"/>
                    <a:pt x="2961" y="20938"/>
                  </a:cubicBezTo>
                  <a:cubicBezTo>
                    <a:pt x="4185" y="20376"/>
                    <a:pt x="5633" y="18801"/>
                    <a:pt x="7136" y="16045"/>
                  </a:cubicBezTo>
                  <a:cubicBezTo>
                    <a:pt x="8639" y="13289"/>
                    <a:pt x="10198" y="9351"/>
                    <a:pt x="11144" y="6988"/>
                  </a:cubicBezTo>
                  <a:cubicBezTo>
                    <a:pt x="12090" y="4626"/>
                    <a:pt x="12424" y="3839"/>
                    <a:pt x="12591" y="3164"/>
                  </a:cubicBezTo>
                  <a:cubicBezTo>
                    <a:pt x="12758" y="2489"/>
                    <a:pt x="12758" y="1926"/>
                    <a:pt x="12591" y="1926"/>
                  </a:cubicBezTo>
                  <a:cubicBezTo>
                    <a:pt x="12424" y="1926"/>
                    <a:pt x="12090" y="2489"/>
                    <a:pt x="11645" y="4288"/>
                  </a:cubicBezTo>
                  <a:cubicBezTo>
                    <a:pt x="11200" y="6089"/>
                    <a:pt x="10643" y="9126"/>
                    <a:pt x="10476" y="11657"/>
                  </a:cubicBezTo>
                  <a:cubicBezTo>
                    <a:pt x="10309" y="14188"/>
                    <a:pt x="10532" y="16213"/>
                    <a:pt x="10810" y="17451"/>
                  </a:cubicBezTo>
                  <a:cubicBezTo>
                    <a:pt x="11088" y="18689"/>
                    <a:pt x="11422" y="19138"/>
                    <a:pt x="11923" y="19307"/>
                  </a:cubicBezTo>
                  <a:cubicBezTo>
                    <a:pt x="12424" y="19476"/>
                    <a:pt x="13092" y="19364"/>
                    <a:pt x="13928" y="18295"/>
                  </a:cubicBezTo>
                  <a:cubicBezTo>
                    <a:pt x="14763" y="17226"/>
                    <a:pt x="15765" y="15201"/>
                    <a:pt x="16711" y="12163"/>
                  </a:cubicBezTo>
                  <a:cubicBezTo>
                    <a:pt x="17657" y="9126"/>
                    <a:pt x="18548" y="5076"/>
                    <a:pt x="18994" y="2770"/>
                  </a:cubicBezTo>
                  <a:cubicBezTo>
                    <a:pt x="19439" y="464"/>
                    <a:pt x="19439" y="-99"/>
                    <a:pt x="19272" y="14"/>
                  </a:cubicBezTo>
                  <a:cubicBezTo>
                    <a:pt x="19105" y="126"/>
                    <a:pt x="18771" y="914"/>
                    <a:pt x="18437" y="3107"/>
                  </a:cubicBezTo>
                  <a:cubicBezTo>
                    <a:pt x="18103" y="5301"/>
                    <a:pt x="17769" y="8901"/>
                    <a:pt x="17657" y="11320"/>
                  </a:cubicBezTo>
                  <a:cubicBezTo>
                    <a:pt x="17546" y="13738"/>
                    <a:pt x="17657" y="14976"/>
                    <a:pt x="17880" y="15820"/>
                  </a:cubicBezTo>
                  <a:cubicBezTo>
                    <a:pt x="18103" y="16664"/>
                    <a:pt x="18437" y="17113"/>
                    <a:pt x="18882" y="17282"/>
                  </a:cubicBezTo>
                  <a:cubicBezTo>
                    <a:pt x="19328" y="17451"/>
                    <a:pt x="19884" y="17339"/>
                    <a:pt x="20330" y="16888"/>
                  </a:cubicBezTo>
                  <a:cubicBezTo>
                    <a:pt x="20775" y="16438"/>
                    <a:pt x="21109" y="15651"/>
                    <a:pt x="21443" y="148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" name="Line"/>
            <p:cNvSpPr/>
            <p:nvPr/>
          </p:nvSpPr>
          <p:spPr>
            <a:xfrm>
              <a:off x="4725923" y="2660650"/>
              <a:ext cx="2032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0" y="15840"/>
                    <a:pt x="9000" y="10080"/>
                    <a:pt x="12600" y="6480"/>
                  </a:cubicBezTo>
                  <a:cubicBezTo>
                    <a:pt x="16200" y="2880"/>
                    <a:pt x="189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" name="Line"/>
            <p:cNvSpPr/>
            <p:nvPr/>
          </p:nvSpPr>
          <p:spPr>
            <a:xfrm>
              <a:off x="4986273" y="2658533"/>
              <a:ext cx="165101" cy="132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8" fill="norm" stroke="1" extrusionOk="0">
                  <a:moveTo>
                    <a:pt x="0" y="8437"/>
                  </a:moveTo>
                  <a:cubicBezTo>
                    <a:pt x="2769" y="8437"/>
                    <a:pt x="5538" y="8437"/>
                    <a:pt x="7477" y="7762"/>
                  </a:cubicBezTo>
                  <a:cubicBezTo>
                    <a:pt x="9415" y="7087"/>
                    <a:pt x="10523" y="5737"/>
                    <a:pt x="11492" y="4218"/>
                  </a:cubicBezTo>
                  <a:cubicBezTo>
                    <a:pt x="12462" y="2700"/>
                    <a:pt x="13292" y="1012"/>
                    <a:pt x="13015" y="337"/>
                  </a:cubicBezTo>
                  <a:cubicBezTo>
                    <a:pt x="12738" y="-338"/>
                    <a:pt x="11354" y="0"/>
                    <a:pt x="9554" y="1350"/>
                  </a:cubicBezTo>
                  <a:cubicBezTo>
                    <a:pt x="7754" y="2700"/>
                    <a:pt x="5538" y="5062"/>
                    <a:pt x="4015" y="7931"/>
                  </a:cubicBezTo>
                  <a:cubicBezTo>
                    <a:pt x="2492" y="10800"/>
                    <a:pt x="1662" y="14175"/>
                    <a:pt x="1385" y="16706"/>
                  </a:cubicBezTo>
                  <a:cubicBezTo>
                    <a:pt x="1108" y="19237"/>
                    <a:pt x="1385" y="20924"/>
                    <a:pt x="4846" y="21093"/>
                  </a:cubicBezTo>
                  <a:cubicBezTo>
                    <a:pt x="8308" y="21262"/>
                    <a:pt x="14954" y="19912"/>
                    <a:pt x="21600" y="18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" name="Line"/>
            <p:cNvSpPr/>
            <p:nvPr/>
          </p:nvSpPr>
          <p:spPr>
            <a:xfrm>
              <a:off x="5159431" y="2597150"/>
              <a:ext cx="169743" cy="219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505" fill="norm" stroke="1" extrusionOk="0">
                  <a:moveTo>
                    <a:pt x="2985" y="6231"/>
                  </a:moveTo>
                  <a:cubicBezTo>
                    <a:pt x="1652" y="6023"/>
                    <a:pt x="318" y="5815"/>
                    <a:pt x="52" y="6127"/>
                  </a:cubicBezTo>
                  <a:cubicBezTo>
                    <a:pt x="-215" y="6438"/>
                    <a:pt x="585" y="7269"/>
                    <a:pt x="1785" y="9658"/>
                  </a:cubicBezTo>
                  <a:cubicBezTo>
                    <a:pt x="2985" y="12046"/>
                    <a:pt x="4585" y="15992"/>
                    <a:pt x="4985" y="18381"/>
                  </a:cubicBezTo>
                  <a:cubicBezTo>
                    <a:pt x="5385" y="20769"/>
                    <a:pt x="4585" y="21600"/>
                    <a:pt x="4052" y="21496"/>
                  </a:cubicBezTo>
                  <a:cubicBezTo>
                    <a:pt x="3518" y="21392"/>
                    <a:pt x="3252" y="20354"/>
                    <a:pt x="3785" y="17862"/>
                  </a:cubicBezTo>
                  <a:cubicBezTo>
                    <a:pt x="4318" y="15369"/>
                    <a:pt x="5652" y="11423"/>
                    <a:pt x="8718" y="8204"/>
                  </a:cubicBezTo>
                  <a:cubicBezTo>
                    <a:pt x="11785" y="4985"/>
                    <a:pt x="16585" y="2492"/>
                    <a:pt x="213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" name="Line"/>
            <p:cNvSpPr/>
            <p:nvPr/>
          </p:nvSpPr>
          <p:spPr>
            <a:xfrm>
              <a:off x="5819120" y="2476500"/>
              <a:ext cx="278404" cy="414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478" fill="norm" stroke="1" extrusionOk="0">
                  <a:moveTo>
                    <a:pt x="14159" y="0"/>
                  </a:moveTo>
                  <a:cubicBezTo>
                    <a:pt x="12850" y="1864"/>
                    <a:pt x="11541" y="3728"/>
                    <a:pt x="10314" y="6634"/>
                  </a:cubicBezTo>
                  <a:cubicBezTo>
                    <a:pt x="9087" y="9539"/>
                    <a:pt x="7941" y="13486"/>
                    <a:pt x="7368" y="15789"/>
                  </a:cubicBezTo>
                  <a:cubicBezTo>
                    <a:pt x="6796" y="18091"/>
                    <a:pt x="6796" y="18749"/>
                    <a:pt x="6796" y="19407"/>
                  </a:cubicBezTo>
                  <a:cubicBezTo>
                    <a:pt x="6796" y="20065"/>
                    <a:pt x="6796" y="20723"/>
                    <a:pt x="7205" y="21107"/>
                  </a:cubicBezTo>
                  <a:cubicBezTo>
                    <a:pt x="7614" y="21490"/>
                    <a:pt x="8432" y="21600"/>
                    <a:pt x="8841" y="21326"/>
                  </a:cubicBezTo>
                  <a:cubicBezTo>
                    <a:pt x="9250" y="21052"/>
                    <a:pt x="9250" y="20394"/>
                    <a:pt x="8105" y="19133"/>
                  </a:cubicBezTo>
                  <a:cubicBezTo>
                    <a:pt x="6959" y="17872"/>
                    <a:pt x="4668" y="16008"/>
                    <a:pt x="2950" y="14966"/>
                  </a:cubicBezTo>
                  <a:cubicBezTo>
                    <a:pt x="1232" y="13925"/>
                    <a:pt x="87" y="13706"/>
                    <a:pt x="5" y="13377"/>
                  </a:cubicBezTo>
                  <a:cubicBezTo>
                    <a:pt x="-77" y="13048"/>
                    <a:pt x="905" y="12609"/>
                    <a:pt x="2950" y="11842"/>
                  </a:cubicBezTo>
                  <a:cubicBezTo>
                    <a:pt x="4996" y="11074"/>
                    <a:pt x="8105" y="9978"/>
                    <a:pt x="10887" y="8662"/>
                  </a:cubicBezTo>
                  <a:cubicBezTo>
                    <a:pt x="13668" y="7346"/>
                    <a:pt x="16123" y="5811"/>
                    <a:pt x="17596" y="4824"/>
                  </a:cubicBezTo>
                  <a:cubicBezTo>
                    <a:pt x="19068" y="3838"/>
                    <a:pt x="19559" y="3399"/>
                    <a:pt x="19559" y="3563"/>
                  </a:cubicBezTo>
                  <a:cubicBezTo>
                    <a:pt x="19559" y="3728"/>
                    <a:pt x="19068" y="4495"/>
                    <a:pt x="18087" y="6798"/>
                  </a:cubicBezTo>
                  <a:cubicBezTo>
                    <a:pt x="17105" y="9101"/>
                    <a:pt x="15632" y="12938"/>
                    <a:pt x="14732" y="15624"/>
                  </a:cubicBezTo>
                  <a:cubicBezTo>
                    <a:pt x="13832" y="18311"/>
                    <a:pt x="13505" y="19846"/>
                    <a:pt x="13505" y="20284"/>
                  </a:cubicBezTo>
                  <a:cubicBezTo>
                    <a:pt x="13505" y="20723"/>
                    <a:pt x="13832" y="20065"/>
                    <a:pt x="14568" y="19078"/>
                  </a:cubicBezTo>
                  <a:cubicBezTo>
                    <a:pt x="15305" y="18091"/>
                    <a:pt x="16450" y="16776"/>
                    <a:pt x="17514" y="15898"/>
                  </a:cubicBezTo>
                  <a:cubicBezTo>
                    <a:pt x="18578" y="15021"/>
                    <a:pt x="19559" y="14583"/>
                    <a:pt x="20132" y="14638"/>
                  </a:cubicBezTo>
                  <a:cubicBezTo>
                    <a:pt x="20705" y="14692"/>
                    <a:pt x="20868" y="15241"/>
                    <a:pt x="21032" y="16118"/>
                  </a:cubicBezTo>
                  <a:cubicBezTo>
                    <a:pt x="21196" y="16995"/>
                    <a:pt x="21359" y="18201"/>
                    <a:pt x="21523" y="19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" name="Line"/>
            <p:cNvSpPr/>
            <p:nvPr/>
          </p:nvSpPr>
          <p:spPr>
            <a:xfrm>
              <a:off x="6121205" y="2739801"/>
              <a:ext cx="179519" cy="14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044" fill="norm" stroke="1" extrusionOk="0">
                  <a:moveTo>
                    <a:pt x="12259" y="7077"/>
                  </a:moveTo>
                  <a:cubicBezTo>
                    <a:pt x="12259" y="5199"/>
                    <a:pt x="12259" y="3320"/>
                    <a:pt x="11631" y="2068"/>
                  </a:cubicBezTo>
                  <a:cubicBezTo>
                    <a:pt x="11003" y="816"/>
                    <a:pt x="9748" y="190"/>
                    <a:pt x="8492" y="34"/>
                  </a:cubicBezTo>
                  <a:cubicBezTo>
                    <a:pt x="7236" y="-123"/>
                    <a:pt x="5980" y="190"/>
                    <a:pt x="4473" y="2851"/>
                  </a:cubicBezTo>
                  <a:cubicBezTo>
                    <a:pt x="2966" y="5512"/>
                    <a:pt x="1208" y="10520"/>
                    <a:pt x="454" y="13807"/>
                  </a:cubicBezTo>
                  <a:cubicBezTo>
                    <a:pt x="-299" y="17094"/>
                    <a:pt x="-48" y="18660"/>
                    <a:pt x="706" y="19755"/>
                  </a:cubicBezTo>
                  <a:cubicBezTo>
                    <a:pt x="1459" y="20851"/>
                    <a:pt x="2715" y="21477"/>
                    <a:pt x="4348" y="20694"/>
                  </a:cubicBezTo>
                  <a:cubicBezTo>
                    <a:pt x="5980" y="19912"/>
                    <a:pt x="7989" y="17720"/>
                    <a:pt x="9371" y="15686"/>
                  </a:cubicBezTo>
                  <a:cubicBezTo>
                    <a:pt x="10752" y="13651"/>
                    <a:pt x="11506" y="11773"/>
                    <a:pt x="11757" y="11616"/>
                  </a:cubicBezTo>
                  <a:cubicBezTo>
                    <a:pt x="12008" y="11460"/>
                    <a:pt x="11757" y="13025"/>
                    <a:pt x="11631" y="14590"/>
                  </a:cubicBezTo>
                  <a:cubicBezTo>
                    <a:pt x="11506" y="16155"/>
                    <a:pt x="11506" y="17720"/>
                    <a:pt x="12134" y="18190"/>
                  </a:cubicBezTo>
                  <a:cubicBezTo>
                    <a:pt x="12761" y="18660"/>
                    <a:pt x="14017" y="18034"/>
                    <a:pt x="15650" y="16155"/>
                  </a:cubicBezTo>
                  <a:cubicBezTo>
                    <a:pt x="17282" y="14277"/>
                    <a:pt x="19292" y="11147"/>
                    <a:pt x="21301" y="8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" name="Line"/>
            <p:cNvSpPr/>
            <p:nvPr/>
          </p:nvSpPr>
          <p:spPr>
            <a:xfrm>
              <a:off x="6294968" y="2691048"/>
              <a:ext cx="12762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232" fill="norm" stroke="1" extrusionOk="0">
                  <a:moveTo>
                    <a:pt x="4149" y="9082"/>
                  </a:moveTo>
                  <a:cubicBezTo>
                    <a:pt x="3087" y="11782"/>
                    <a:pt x="2025" y="14482"/>
                    <a:pt x="1316" y="16777"/>
                  </a:cubicBezTo>
                  <a:cubicBezTo>
                    <a:pt x="608" y="19072"/>
                    <a:pt x="254" y="20962"/>
                    <a:pt x="77" y="20692"/>
                  </a:cubicBezTo>
                  <a:cubicBezTo>
                    <a:pt x="-100" y="20422"/>
                    <a:pt x="-100" y="17992"/>
                    <a:pt x="1493" y="14617"/>
                  </a:cubicBezTo>
                  <a:cubicBezTo>
                    <a:pt x="3087" y="11242"/>
                    <a:pt x="6274" y="6922"/>
                    <a:pt x="8752" y="4357"/>
                  </a:cubicBezTo>
                  <a:cubicBezTo>
                    <a:pt x="11231" y="1792"/>
                    <a:pt x="13002" y="982"/>
                    <a:pt x="14772" y="442"/>
                  </a:cubicBezTo>
                  <a:cubicBezTo>
                    <a:pt x="16543" y="-98"/>
                    <a:pt x="18313" y="-368"/>
                    <a:pt x="19552" y="982"/>
                  </a:cubicBezTo>
                  <a:cubicBezTo>
                    <a:pt x="20792" y="2332"/>
                    <a:pt x="21500" y="5302"/>
                    <a:pt x="21323" y="8947"/>
                  </a:cubicBezTo>
                  <a:cubicBezTo>
                    <a:pt x="21146" y="12592"/>
                    <a:pt x="20084" y="16912"/>
                    <a:pt x="19021" y="212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" name="Line"/>
            <p:cNvSpPr/>
            <p:nvPr/>
          </p:nvSpPr>
          <p:spPr>
            <a:xfrm>
              <a:off x="7019556" y="2472069"/>
              <a:ext cx="189218" cy="343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274" fill="norm" stroke="1" extrusionOk="0">
                  <a:moveTo>
                    <a:pt x="21455" y="3416"/>
                  </a:moveTo>
                  <a:cubicBezTo>
                    <a:pt x="21215" y="2761"/>
                    <a:pt x="20975" y="2106"/>
                    <a:pt x="20495" y="1517"/>
                  </a:cubicBezTo>
                  <a:cubicBezTo>
                    <a:pt x="20015" y="928"/>
                    <a:pt x="19295" y="405"/>
                    <a:pt x="18335" y="143"/>
                  </a:cubicBezTo>
                  <a:cubicBezTo>
                    <a:pt x="17375" y="-119"/>
                    <a:pt x="16175" y="-119"/>
                    <a:pt x="13775" y="994"/>
                  </a:cubicBezTo>
                  <a:cubicBezTo>
                    <a:pt x="11375" y="2106"/>
                    <a:pt x="7775" y="4332"/>
                    <a:pt x="5255" y="7474"/>
                  </a:cubicBezTo>
                  <a:cubicBezTo>
                    <a:pt x="2735" y="10616"/>
                    <a:pt x="1295" y="14674"/>
                    <a:pt x="575" y="17030"/>
                  </a:cubicBezTo>
                  <a:cubicBezTo>
                    <a:pt x="-145" y="19386"/>
                    <a:pt x="-145" y="20041"/>
                    <a:pt x="335" y="20565"/>
                  </a:cubicBezTo>
                  <a:cubicBezTo>
                    <a:pt x="815" y="21088"/>
                    <a:pt x="1775" y="21481"/>
                    <a:pt x="4175" y="21154"/>
                  </a:cubicBezTo>
                  <a:cubicBezTo>
                    <a:pt x="6575" y="20826"/>
                    <a:pt x="10415" y="19779"/>
                    <a:pt x="14255" y="187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" name="Line"/>
            <p:cNvSpPr/>
            <p:nvPr/>
          </p:nvSpPr>
          <p:spPr>
            <a:xfrm>
              <a:off x="7141838" y="2667057"/>
              <a:ext cx="200286" cy="10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0868" fill="norm" stroke="1" extrusionOk="0">
                  <a:moveTo>
                    <a:pt x="4461" y="4973"/>
                  </a:moveTo>
                  <a:cubicBezTo>
                    <a:pt x="4461" y="2896"/>
                    <a:pt x="4461" y="819"/>
                    <a:pt x="3893" y="196"/>
                  </a:cubicBezTo>
                  <a:cubicBezTo>
                    <a:pt x="3325" y="-427"/>
                    <a:pt x="2188" y="404"/>
                    <a:pt x="1392" y="3104"/>
                  </a:cubicBezTo>
                  <a:cubicBezTo>
                    <a:pt x="596" y="5804"/>
                    <a:pt x="141" y="10373"/>
                    <a:pt x="28" y="13696"/>
                  </a:cubicBezTo>
                  <a:cubicBezTo>
                    <a:pt x="-86" y="17019"/>
                    <a:pt x="141" y="19096"/>
                    <a:pt x="823" y="20135"/>
                  </a:cubicBezTo>
                  <a:cubicBezTo>
                    <a:pt x="1506" y="21173"/>
                    <a:pt x="2642" y="21173"/>
                    <a:pt x="4120" y="19719"/>
                  </a:cubicBezTo>
                  <a:cubicBezTo>
                    <a:pt x="5598" y="18265"/>
                    <a:pt x="7417" y="15358"/>
                    <a:pt x="8668" y="13073"/>
                  </a:cubicBezTo>
                  <a:cubicBezTo>
                    <a:pt x="9918" y="10788"/>
                    <a:pt x="10600" y="9127"/>
                    <a:pt x="11623" y="9750"/>
                  </a:cubicBezTo>
                  <a:cubicBezTo>
                    <a:pt x="12647" y="10373"/>
                    <a:pt x="14011" y="13281"/>
                    <a:pt x="15261" y="14942"/>
                  </a:cubicBezTo>
                  <a:cubicBezTo>
                    <a:pt x="16512" y="16604"/>
                    <a:pt x="17649" y="17019"/>
                    <a:pt x="18672" y="16396"/>
                  </a:cubicBezTo>
                  <a:cubicBezTo>
                    <a:pt x="19695" y="15773"/>
                    <a:pt x="20605" y="14111"/>
                    <a:pt x="21514" y="12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" name="Line"/>
            <p:cNvSpPr/>
            <p:nvPr/>
          </p:nvSpPr>
          <p:spPr>
            <a:xfrm>
              <a:off x="7384456" y="2501900"/>
              <a:ext cx="96573" cy="262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396" fill="norm" stroke="1" extrusionOk="0">
                  <a:moveTo>
                    <a:pt x="8922" y="0"/>
                  </a:moveTo>
                  <a:cubicBezTo>
                    <a:pt x="6574" y="4838"/>
                    <a:pt x="4226" y="9677"/>
                    <a:pt x="3052" y="12528"/>
                  </a:cubicBezTo>
                  <a:cubicBezTo>
                    <a:pt x="1878" y="15379"/>
                    <a:pt x="1878" y="16243"/>
                    <a:pt x="1409" y="17280"/>
                  </a:cubicBezTo>
                  <a:cubicBezTo>
                    <a:pt x="939" y="18317"/>
                    <a:pt x="0" y="19526"/>
                    <a:pt x="0" y="19613"/>
                  </a:cubicBezTo>
                  <a:cubicBezTo>
                    <a:pt x="0" y="19699"/>
                    <a:pt x="939" y="18662"/>
                    <a:pt x="2348" y="17280"/>
                  </a:cubicBezTo>
                  <a:cubicBezTo>
                    <a:pt x="3757" y="15898"/>
                    <a:pt x="5635" y="14170"/>
                    <a:pt x="7513" y="12874"/>
                  </a:cubicBezTo>
                  <a:cubicBezTo>
                    <a:pt x="9391" y="11578"/>
                    <a:pt x="11270" y="10714"/>
                    <a:pt x="13148" y="10541"/>
                  </a:cubicBezTo>
                  <a:cubicBezTo>
                    <a:pt x="15026" y="10368"/>
                    <a:pt x="16904" y="10886"/>
                    <a:pt x="18313" y="12096"/>
                  </a:cubicBezTo>
                  <a:cubicBezTo>
                    <a:pt x="19722" y="13306"/>
                    <a:pt x="20661" y="15206"/>
                    <a:pt x="21130" y="16675"/>
                  </a:cubicBezTo>
                  <a:cubicBezTo>
                    <a:pt x="21600" y="18144"/>
                    <a:pt x="21600" y="19181"/>
                    <a:pt x="20426" y="20045"/>
                  </a:cubicBezTo>
                  <a:cubicBezTo>
                    <a:pt x="19252" y="20909"/>
                    <a:pt x="16904" y="21600"/>
                    <a:pt x="13148" y="21341"/>
                  </a:cubicBezTo>
                  <a:cubicBezTo>
                    <a:pt x="9391" y="21082"/>
                    <a:pt x="4226" y="19872"/>
                    <a:pt x="2348" y="18922"/>
                  </a:cubicBezTo>
                  <a:cubicBezTo>
                    <a:pt x="470" y="17971"/>
                    <a:pt x="1878" y="17280"/>
                    <a:pt x="3287" y="165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" name="Line"/>
            <p:cNvSpPr/>
            <p:nvPr/>
          </p:nvSpPr>
          <p:spPr>
            <a:xfrm>
              <a:off x="7519923" y="2654300"/>
              <a:ext cx="317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400"/>
                    <a:pt x="21600" y="10800"/>
                    <a:pt x="18000" y="14400"/>
                  </a:cubicBezTo>
                  <a:cubicBezTo>
                    <a:pt x="14400" y="18000"/>
                    <a:pt x="7200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" name="Line"/>
            <p:cNvSpPr/>
            <p:nvPr/>
          </p:nvSpPr>
          <p:spPr>
            <a:xfrm>
              <a:off x="7532623" y="2584450"/>
              <a:ext cx="444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57" y="14850"/>
                    <a:pt x="4114" y="8100"/>
                    <a:pt x="7714" y="4500"/>
                  </a:cubicBezTo>
                  <a:cubicBezTo>
                    <a:pt x="11314" y="900"/>
                    <a:pt x="16457" y="4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" name="Line"/>
            <p:cNvSpPr/>
            <p:nvPr/>
          </p:nvSpPr>
          <p:spPr>
            <a:xfrm>
              <a:off x="7586410" y="2591742"/>
              <a:ext cx="117664" cy="145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461" fill="norm" stroke="1" extrusionOk="0">
                  <a:moveTo>
                    <a:pt x="21065" y="1739"/>
                  </a:moveTo>
                  <a:cubicBezTo>
                    <a:pt x="19549" y="800"/>
                    <a:pt x="18033" y="-139"/>
                    <a:pt x="15570" y="18"/>
                  </a:cubicBezTo>
                  <a:cubicBezTo>
                    <a:pt x="13107" y="174"/>
                    <a:pt x="9697" y="1426"/>
                    <a:pt x="6665" y="3618"/>
                  </a:cubicBezTo>
                  <a:cubicBezTo>
                    <a:pt x="3633" y="5809"/>
                    <a:pt x="981" y="8939"/>
                    <a:pt x="223" y="11913"/>
                  </a:cubicBezTo>
                  <a:cubicBezTo>
                    <a:pt x="-535" y="14887"/>
                    <a:pt x="602" y="17704"/>
                    <a:pt x="4202" y="19270"/>
                  </a:cubicBezTo>
                  <a:cubicBezTo>
                    <a:pt x="7802" y="20835"/>
                    <a:pt x="13865" y="21148"/>
                    <a:pt x="19928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" name="Line"/>
            <p:cNvSpPr/>
            <p:nvPr/>
          </p:nvSpPr>
          <p:spPr>
            <a:xfrm>
              <a:off x="8351773" y="2380701"/>
              <a:ext cx="139701" cy="349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5" fill="norm" stroke="1" extrusionOk="0">
                  <a:moveTo>
                    <a:pt x="21600" y="3138"/>
                  </a:moveTo>
                  <a:cubicBezTo>
                    <a:pt x="19964" y="2103"/>
                    <a:pt x="18327" y="1068"/>
                    <a:pt x="16691" y="486"/>
                  </a:cubicBezTo>
                  <a:cubicBezTo>
                    <a:pt x="15055" y="-96"/>
                    <a:pt x="13418" y="-225"/>
                    <a:pt x="11455" y="486"/>
                  </a:cubicBezTo>
                  <a:cubicBezTo>
                    <a:pt x="9491" y="1198"/>
                    <a:pt x="7200" y="2750"/>
                    <a:pt x="5400" y="5531"/>
                  </a:cubicBezTo>
                  <a:cubicBezTo>
                    <a:pt x="3600" y="8312"/>
                    <a:pt x="2291" y="12321"/>
                    <a:pt x="1473" y="15167"/>
                  </a:cubicBezTo>
                  <a:cubicBezTo>
                    <a:pt x="655" y="18012"/>
                    <a:pt x="327" y="19694"/>
                    <a:pt x="0" y="21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" name="Line"/>
            <p:cNvSpPr/>
            <p:nvPr/>
          </p:nvSpPr>
          <p:spPr>
            <a:xfrm>
              <a:off x="8256523" y="2552700"/>
              <a:ext cx="419101" cy="160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232"/>
                  </a:moveTo>
                  <a:cubicBezTo>
                    <a:pt x="1855" y="9663"/>
                    <a:pt x="3709" y="9095"/>
                    <a:pt x="5564" y="9237"/>
                  </a:cubicBezTo>
                  <a:cubicBezTo>
                    <a:pt x="7418" y="9379"/>
                    <a:pt x="9273" y="10232"/>
                    <a:pt x="10473" y="10516"/>
                  </a:cubicBezTo>
                  <a:cubicBezTo>
                    <a:pt x="11673" y="10800"/>
                    <a:pt x="12218" y="10516"/>
                    <a:pt x="12655" y="9805"/>
                  </a:cubicBezTo>
                  <a:cubicBezTo>
                    <a:pt x="13091" y="9095"/>
                    <a:pt x="13418" y="7958"/>
                    <a:pt x="13309" y="7105"/>
                  </a:cubicBezTo>
                  <a:cubicBezTo>
                    <a:pt x="13200" y="6253"/>
                    <a:pt x="12655" y="5684"/>
                    <a:pt x="12109" y="5400"/>
                  </a:cubicBezTo>
                  <a:cubicBezTo>
                    <a:pt x="11564" y="5116"/>
                    <a:pt x="11018" y="5116"/>
                    <a:pt x="10527" y="5684"/>
                  </a:cubicBezTo>
                  <a:cubicBezTo>
                    <a:pt x="10036" y="6253"/>
                    <a:pt x="9600" y="7389"/>
                    <a:pt x="9273" y="8668"/>
                  </a:cubicBezTo>
                  <a:cubicBezTo>
                    <a:pt x="8945" y="9947"/>
                    <a:pt x="8727" y="11368"/>
                    <a:pt x="8618" y="12789"/>
                  </a:cubicBezTo>
                  <a:cubicBezTo>
                    <a:pt x="8509" y="14211"/>
                    <a:pt x="8509" y="15632"/>
                    <a:pt x="8782" y="16626"/>
                  </a:cubicBezTo>
                  <a:cubicBezTo>
                    <a:pt x="9055" y="17621"/>
                    <a:pt x="9600" y="18189"/>
                    <a:pt x="10145" y="18047"/>
                  </a:cubicBezTo>
                  <a:cubicBezTo>
                    <a:pt x="10691" y="17905"/>
                    <a:pt x="11236" y="17053"/>
                    <a:pt x="11673" y="16058"/>
                  </a:cubicBezTo>
                  <a:cubicBezTo>
                    <a:pt x="12109" y="15063"/>
                    <a:pt x="12436" y="13926"/>
                    <a:pt x="12655" y="12647"/>
                  </a:cubicBezTo>
                  <a:cubicBezTo>
                    <a:pt x="12873" y="11368"/>
                    <a:pt x="12982" y="9947"/>
                    <a:pt x="13200" y="9805"/>
                  </a:cubicBezTo>
                  <a:cubicBezTo>
                    <a:pt x="13418" y="9663"/>
                    <a:pt x="13745" y="10800"/>
                    <a:pt x="14018" y="12505"/>
                  </a:cubicBezTo>
                  <a:cubicBezTo>
                    <a:pt x="14291" y="14211"/>
                    <a:pt x="14509" y="16484"/>
                    <a:pt x="14564" y="18332"/>
                  </a:cubicBezTo>
                  <a:cubicBezTo>
                    <a:pt x="14618" y="20179"/>
                    <a:pt x="14509" y="21600"/>
                    <a:pt x="14400" y="21600"/>
                  </a:cubicBezTo>
                  <a:cubicBezTo>
                    <a:pt x="14291" y="21600"/>
                    <a:pt x="14182" y="20179"/>
                    <a:pt x="14836" y="17195"/>
                  </a:cubicBezTo>
                  <a:cubicBezTo>
                    <a:pt x="15491" y="14211"/>
                    <a:pt x="16909" y="9663"/>
                    <a:pt x="18164" y="6537"/>
                  </a:cubicBezTo>
                  <a:cubicBezTo>
                    <a:pt x="19418" y="3411"/>
                    <a:pt x="20509" y="170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" name="Line"/>
            <p:cNvSpPr/>
            <p:nvPr/>
          </p:nvSpPr>
          <p:spPr>
            <a:xfrm>
              <a:off x="9121575" y="2379133"/>
              <a:ext cx="89444" cy="375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4" h="21502" fill="norm" stroke="1" extrusionOk="0">
                  <a:moveTo>
                    <a:pt x="17336" y="1213"/>
                  </a:moveTo>
                  <a:cubicBezTo>
                    <a:pt x="18318" y="607"/>
                    <a:pt x="19299" y="0"/>
                    <a:pt x="20036" y="0"/>
                  </a:cubicBezTo>
                  <a:cubicBezTo>
                    <a:pt x="20772" y="0"/>
                    <a:pt x="21263" y="607"/>
                    <a:pt x="19790" y="2306"/>
                  </a:cubicBezTo>
                  <a:cubicBezTo>
                    <a:pt x="18318" y="4004"/>
                    <a:pt x="14881" y="6796"/>
                    <a:pt x="11199" y="9951"/>
                  </a:cubicBezTo>
                  <a:cubicBezTo>
                    <a:pt x="7518" y="13106"/>
                    <a:pt x="3590" y="16625"/>
                    <a:pt x="1627" y="18688"/>
                  </a:cubicBezTo>
                  <a:cubicBezTo>
                    <a:pt x="-337" y="20751"/>
                    <a:pt x="-337" y="21357"/>
                    <a:pt x="645" y="21479"/>
                  </a:cubicBezTo>
                  <a:cubicBezTo>
                    <a:pt x="1627" y="21600"/>
                    <a:pt x="3590" y="21236"/>
                    <a:pt x="5554" y="208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" name="Line"/>
            <p:cNvSpPr/>
            <p:nvPr/>
          </p:nvSpPr>
          <p:spPr>
            <a:xfrm>
              <a:off x="9217389" y="2569497"/>
              <a:ext cx="122868" cy="161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0819" fill="norm" stroke="1" extrusionOk="0">
                  <a:moveTo>
                    <a:pt x="16126" y="4392"/>
                  </a:moveTo>
                  <a:cubicBezTo>
                    <a:pt x="16126" y="3025"/>
                    <a:pt x="16126" y="1658"/>
                    <a:pt x="15210" y="1385"/>
                  </a:cubicBezTo>
                  <a:cubicBezTo>
                    <a:pt x="14295" y="1111"/>
                    <a:pt x="12465" y="1931"/>
                    <a:pt x="9719" y="4392"/>
                  </a:cubicBezTo>
                  <a:cubicBezTo>
                    <a:pt x="6973" y="6853"/>
                    <a:pt x="3312" y="10954"/>
                    <a:pt x="1482" y="13962"/>
                  </a:cubicBezTo>
                  <a:cubicBezTo>
                    <a:pt x="-349" y="16969"/>
                    <a:pt x="-349" y="18883"/>
                    <a:pt x="749" y="19977"/>
                  </a:cubicBezTo>
                  <a:cubicBezTo>
                    <a:pt x="1848" y="21071"/>
                    <a:pt x="4044" y="21344"/>
                    <a:pt x="7522" y="19293"/>
                  </a:cubicBezTo>
                  <a:cubicBezTo>
                    <a:pt x="11000" y="17243"/>
                    <a:pt x="15759" y="12868"/>
                    <a:pt x="18322" y="9860"/>
                  </a:cubicBezTo>
                  <a:cubicBezTo>
                    <a:pt x="20885" y="6853"/>
                    <a:pt x="21251" y="5212"/>
                    <a:pt x="21251" y="3709"/>
                  </a:cubicBezTo>
                  <a:cubicBezTo>
                    <a:pt x="21251" y="2205"/>
                    <a:pt x="20885" y="838"/>
                    <a:pt x="19420" y="291"/>
                  </a:cubicBezTo>
                  <a:cubicBezTo>
                    <a:pt x="17956" y="-256"/>
                    <a:pt x="15393" y="17"/>
                    <a:pt x="13929" y="701"/>
                  </a:cubicBezTo>
                  <a:cubicBezTo>
                    <a:pt x="12465" y="1385"/>
                    <a:pt x="12098" y="2478"/>
                    <a:pt x="11732" y="35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" name="Line"/>
            <p:cNvSpPr/>
            <p:nvPr/>
          </p:nvSpPr>
          <p:spPr>
            <a:xfrm>
              <a:off x="9356720" y="2549307"/>
              <a:ext cx="163454" cy="168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493" fill="norm" stroke="1" extrusionOk="0">
                  <a:moveTo>
                    <a:pt x="16399" y="6103"/>
                  </a:moveTo>
                  <a:cubicBezTo>
                    <a:pt x="16676" y="4483"/>
                    <a:pt x="16953" y="2863"/>
                    <a:pt x="16399" y="1783"/>
                  </a:cubicBezTo>
                  <a:cubicBezTo>
                    <a:pt x="15846" y="703"/>
                    <a:pt x="14461" y="163"/>
                    <a:pt x="13076" y="28"/>
                  </a:cubicBezTo>
                  <a:cubicBezTo>
                    <a:pt x="11692" y="-107"/>
                    <a:pt x="10307" y="163"/>
                    <a:pt x="8092" y="2863"/>
                  </a:cubicBezTo>
                  <a:cubicBezTo>
                    <a:pt x="5876" y="5563"/>
                    <a:pt x="2830" y="10693"/>
                    <a:pt x="1307" y="13933"/>
                  </a:cubicBezTo>
                  <a:cubicBezTo>
                    <a:pt x="-216" y="17173"/>
                    <a:pt x="-216" y="18523"/>
                    <a:pt x="338" y="19603"/>
                  </a:cubicBezTo>
                  <a:cubicBezTo>
                    <a:pt x="892" y="20683"/>
                    <a:pt x="1999" y="21493"/>
                    <a:pt x="3107" y="21493"/>
                  </a:cubicBezTo>
                  <a:cubicBezTo>
                    <a:pt x="4215" y="21493"/>
                    <a:pt x="5322" y="20683"/>
                    <a:pt x="6569" y="19738"/>
                  </a:cubicBezTo>
                  <a:cubicBezTo>
                    <a:pt x="7815" y="18793"/>
                    <a:pt x="9199" y="17713"/>
                    <a:pt x="10722" y="15958"/>
                  </a:cubicBezTo>
                  <a:cubicBezTo>
                    <a:pt x="12246" y="14203"/>
                    <a:pt x="13907" y="11773"/>
                    <a:pt x="14599" y="11368"/>
                  </a:cubicBezTo>
                  <a:cubicBezTo>
                    <a:pt x="15292" y="10963"/>
                    <a:pt x="15015" y="12583"/>
                    <a:pt x="15292" y="13933"/>
                  </a:cubicBezTo>
                  <a:cubicBezTo>
                    <a:pt x="15569" y="15283"/>
                    <a:pt x="16399" y="16363"/>
                    <a:pt x="17507" y="16903"/>
                  </a:cubicBezTo>
                  <a:cubicBezTo>
                    <a:pt x="18615" y="17443"/>
                    <a:pt x="19999" y="17443"/>
                    <a:pt x="21384" y="17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" name="Line"/>
            <p:cNvSpPr/>
            <p:nvPr/>
          </p:nvSpPr>
          <p:spPr>
            <a:xfrm>
              <a:off x="9546367" y="2316063"/>
              <a:ext cx="226798" cy="418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330" fill="norm" stroke="1" extrusionOk="0">
                  <a:moveTo>
                    <a:pt x="13725" y="14666"/>
                  </a:moveTo>
                  <a:cubicBezTo>
                    <a:pt x="13325" y="14126"/>
                    <a:pt x="12925" y="13586"/>
                    <a:pt x="12225" y="13262"/>
                  </a:cubicBezTo>
                  <a:cubicBezTo>
                    <a:pt x="11525" y="12938"/>
                    <a:pt x="10525" y="12830"/>
                    <a:pt x="8625" y="13478"/>
                  </a:cubicBezTo>
                  <a:cubicBezTo>
                    <a:pt x="6725" y="14126"/>
                    <a:pt x="3925" y="15530"/>
                    <a:pt x="2325" y="16556"/>
                  </a:cubicBezTo>
                  <a:cubicBezTo>
                    <a:pt x="725" y="17582"/>
                    <a:pt x="325" y="18230"/>
                    <a:pt x="125" y="18986"/>
                  </a:cubicBezTo>
                  <a:cubicBezTo>
                    <a:pt x="-75" y="19742"/>
                    <a:pt x="-75" y="20606"/>
                    <a:pt x="425" y="21038"/>
                  </a:cubicBezTo>
                  <a:cubicBezTo>
                    <a:pt x="925" y="21470"/>
                    <a:pt x="1925" y="21470"/>
                    <a:pt x="4025" y="20714"/>
                  </a:cubicBezTo>
                  <a:cubicBezTo>
                    <a:pt x="6125" y="19958"/>
                    <a:pt x="9325" y="18446"/>
                    <a:pt x="12125" y="16124"/>
                  </a:cubicBezTo>
                  <a:cubicBezTo>
                    <a:pt x="14925" y="13802"/>
                    <a:pt x="17325" y="10670"/>
                    <a:pt x="18825" y="8132"/>
                  </a:cubicBezTo>
                  <a:cubicBezTo>
                    <a:pt x="20325" y="5594"/>
                    <a:pt x="20925" y="3650"/>
                    <a:pt x="21225" y="2354"/>
                  </a:cubicBezTo>
                  <a:cubicBezTo>
                    <a:pt x="21525" y="1058"/>
                    <a:pt x="21525" y="410"/>
                    <a:pt x="21025" y="140"/>
                  </a:cubicBezTo>
                  <a:cubicBezTo>
                    <a:pt x="20525" y="-130"/>
                    <a:pt x="19525" y="-22"/>
                    <a:pt x="18625" y="572"/>
                  </a:cubicBezTo>
                  <a:cubicBezTo>
                    <a:pt x="17725" y="1166"/>
                    <a:pt x="16925" y="2246"/>
                    <a:pt x="15925" y="4568"/>
                  </a:cubicBezTo>
                  <a:cubicBezTo>
                    <a:pt x="14925" y="6890"/>
                    <a:pt x="13725" y="10454"/>
                    <a:pt x="13425" y="12938"/>
                  </a:cubicBezTo>
                  <a:cubicBezTo>
                    <a:pt x="13125" y="15422"/>
                    <a:pt x="13725" y="16826"/>
                    <a:pt x="14325" y="182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" name="Line"/>
            <p:cNvSpPr/>
            <p:nvPr/>
          </p:nvSpPr>
          <p:spPr>
            <a:xfrm>
              <a:off x="9727727" y="2578100"/>
              <a:ext cx="46447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20607" y="0"/>
                  </a:moveTo>
                  <a:cubicBezTo>
                    <a:pt x="13094" y="5486"/>
                    <a:pt x="5581" y="10971"/>
                    <a:pt x="2294" y="14571"/>
                  </a:cubicBezTo>
                  <a:cubicBezTo>
                    <a:pt x="-993" y="18171"/>
                    <a:pt x="-54" y="19886"/>
                    <a:pt x="8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" name="Line"/>
            <p:cNvSpPr/>
            <p:nvPr/>
          </p:nvSpPr>
          <p:spPr>
            <a:xfrm>
              <a:off x="9793223" y="2472832"/>
              <a:ext cx="25401" cy="67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70" fill="norm" stroke="1" extrusionOk="0">
                  <a:moveTo>
                    <a:pt x="0" y="20770"/>
                  </a:moveTo>
                  <a:cubicBezTo>
                    <a:pt x="3600" y="16188"/>
                    <a:pt x="7200" y="11606"/>
                    <a:pt x="9000" y="7352"/>
                  </a:cubicBezTo>
                  <a:cubicBezTo>
                    <a:pt x="10800" y="3097"/>
                    <a:pt x="10800" y="-830"/>
                    <a:pt x="12600" y="152"/>
                  </a:cubicBezTo>
                  <a:cubicBezTo>
                    <a:pt x="14400" y="1134"/>
                    <a:pt x="18000" y="7025"/>
                    <a:pt x="21600" y="129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" name="Line"/>
            <p:cNvSpPr/>
            <p:nvPr/>
          </p:nvSpPr>
          <p:spPr>
            <a:xfrm>
              <a:off x="9794506" y="2540000"/>
              <a:ext cx="119368" cy="148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600" fill="norm" stroke="1" extrusionOk="0">
                  <a:moveTo>
                    <a:pt x="5454" y="0"/>
                  </a:moveTo>
                  <a:cubicBezTo>
                    <a:pt x="5454" y="3394"/>
                    <a:pt x="5454" y="6789"/>
                    <a:pt x="5265" y="9874"/>
                  </a:cubicBezTo>
                  <a:cubicBezTo>
                    <a:pt x="5075" y="12960"/>
                    <a:pt x="4696" y="15737"/>
                    <a:pt x="3749" y="17897"/>
                  </a:cubicBezTo>
                  <a:cubicBezTo>
                    <a:pt x="2802" y="20057"/>
                    <a:pt x="1286" y="21600"/>
                    <a:pt x="528" y="21600"/>
                  </a:cubicBezTo>
                  <a:cubicBezTo>
                    <a:pt x="-230" y="21600"/>
                    <a:pt x="-230" y="20057"/>
                    <a:pt x="907" y="16817"/>
                  </a:cubicBezTo>
                  <a:cubicBezTo>
                    <a:pt x="2044" y="13577"/>
                    <a:pt x="4317" y="8640"/>
                    <a:pt x="6591" y="5554"/>
                  </a:cubicBezTo>
                  <a:cubicBezTo>
                    <a:pt x="8865" y="2469"/>
                    <a:pt x="11138" y="1234"/>
                    <a:pt x="12275" y="1543"/>
                  </a:cubicBezTo>
                  <a:cubicBezTo>
                    <a:pt x="13412" y="1851"/>
                    <a:pt x="13412" y="3703"/>
                    <a:pt x="13602" y="6171"/>
                  </a:cubicBezTo>
                  <a:cubicBezTo>
                    <a:pt x="13791" y="8640"/>
                    <a:pt x="14170" y="11726"/>
                    <a:pt x="15496" y="14040"/>
                  </a:cubicBezTo>
                  <a:cubicBezTo>
                    <a:pt x="16823" y="16354"/>
                    <a:pt x="19096" y="17897"/>
                    <a:pt x="21370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" name="Line"/>
            <p:cNvSpPr/>
            <p:nvPr/>
          </p:nvSpPr>
          <p:spPr>
            <a:xfrm>
              <a:off x="9863073" y="2541924"/>
              <a:ext cx="188649" cy="419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321" fill="norm" stroke="1" extrusionOk="0">
                  <a:moveTo>
                    <a:pt x="16560" y="5060"/>
                  </a:moveTo>
                  <a:cubicBezTo>
                    <a:pt x="18240" y="3986"/>
                    <a:pt x="19920" y="2911"/>
                    <a:pt x="20760" y="2051"/>
                  </a:cubicBezTo>
                  <a:cubicBezTo>
                    <a:pt x="21600" y="1192"/>
                    <a:pt x="21600" y="547"/>
                    <a:pt x="20760" y="224"/>
                  </a:cubicBezTo>
                  <a:cubicBezTo>
                    <a:pt x="19920" y="-98"/>
                    <a:pt x="18240" y="-98"/>
                    <a:pt x="16560" y="386"/>
                  </a:cubicBezTo>
                  <a:cubicBezTo>
                    <a:pt x="14880" y="869"/>
                    <a:pt x="13200" y="1836"/>
                    <a:pt x="12120" y="2589"/>
                  </a:cubicBezTo>
                  <a:cubicBezTo>
                    <a:pt x="11040" y="3341"/>
                    <a:pt x="10560" y="3878"/>
                    <a:pt x="10920" y="4254"/>
                  </a:cubicBezTo>
                  <a:cubicBezTo>
                    <a:pt x="11280" y="4630"/>
                    <a:pt x="12480" y="4845"/>
                    <a:pt x="14160" y="4792"/>
                  </a:cubicBezTo>
                  <a:cubicBezTo>
                    <a:pt x="15840" y="4738"/>
                    <a:pt x="18000" y="4415"/>
                    <a:pt x="19080" y="4738"/>
                  </a:cubicBezTo>
                  <a:cubicBezTo>
                    <a:pt x="20160" y="5060"/>
                    <a:pt x="20160" y="6027"/>
                    <a:pt x="19680" y="7639"/>
                  </a:cubicBezTo>
                  <a:cubicBezTo>
                    <a:pt x="19200" y="9251"/>
                    <a:pt x="18240" y="11508"/>
                    <a:pt x="17160" y="13818"/>
                  </a:cubicBezTo>
                  <a:cubicBezTo>
                    <a:pt x="16080" y="16129"/>
                    <a:pt x="14880" y="18493"/>
                    <a:pt x="13800" y="19836"/>
                  </a:cubicBezTo>
                  <a:cubicBezTo>
                    <a:pt x="12720" y="21180"/>
                    <a:pt x="11760" y="21502"/>
                    <a:pt x="9720" y="21233"/>
                  </a:cubicBezTo>
                  <a:cubicBezTo>
                    <a:pt x="7680" y="20965"/>
                    <a:pt x="4560" y="20105"/>
                    <a:pt x="2760" y="19245"/>
                  </a:cubicBezTo>
                  <a:cubicBezTo>
                    <a:pt x="960" y="18386"/>
                    <a:pt x="480" y="17526"/>
                    <a:pt x="0" y="166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" name="Line"/>
            <p:cNvSpPr/>
            <p:nvPr/>
          </p:nvSpPr>
          <p:spPr>
            <a:xfrm>
              <a:off x="10379539" y="2540000"/>
              <a:ext cx="194735" cy="122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128" fill="norm" stroke="1" extrusionOk="0">
                  <a:moveTo>
                    <a:pt x="5342" y="0"/>
                  </a:moveTo>
                  <a:cubicBezTo>
                    <a:pt x="3484" y="5492"/>
                    <a:pt x="1626" y="10983"/>
                    <a:pt x="697" y="14827"/>
                  </a:cubicBezTo>
                  <a:cubicBezTo>
                    <a:pt x="-232" y="18671"/>
                    <a:pt x="-232" y="20868"/>
                    <a:pt x="697" y="20868"/>
                  </a:cubicBezTo>
                  <a:cubicBezTo>
                    <a:pt x="1626" y="20868"/>
                    <a:pt x="3484" y="18671"/>
                    <a:pt x="4762" y="16475"/>
                  </a:cubicBezTo>
                  <a:cubicBezTo>
                    <a:pt x="6039" y="14278"/>
                    <a:pt x="6736" y="12081"/>
                    <a:pt x="6968" y="11898"/>
                  </a:cubicBezTo>
                  <a:cubicBezTo>
                    <a:pt x="7200" y="11715"/>
                    <a:pt x="6968" y="13546"/>
                    <a:pt x="6736" y="15559"/>
                  </a:cubicBezTo>
                  <a:cubicBezTo>
                    <a:pt x="6503" y="17573"/>
                    <a:pt x="6271" y="19769"/>
                    <a:pt x="6736" y="20685"/>
                  </a:cubicBezTo>
                  <a:cubicBezTo>
                    <a:pt x="7200" y="21600"/>
                    <a:pt x="8362" y="21234"/>
                    <a:pt x="10684" y="18305"/>
                  </a:cubicBezTo>
                  <a:cubicBezTo>
                    <a:pt x="13007" y="15376"/>
                    <a:pt x="16491" y="9885"/>
                    <a:pt x="18465" y="6773"/>
                  </a:cubicBezTo>
                  <a:cubicBezTo>
                    <a:pt x="20439" y="3661"/>
                    <a:pt x="20903" y="2929"/>
                    <a:pt x="21368" y="2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" name="Line"/>
            <p:cNvSpPr/>
            <p:nvPr/>
          </p:nvSpPr>
          <p:spPr>
            <a:xfrm>
              <a:off x="10576389" y="2502870"/>
              <a:ext cx="131235" cy="143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95" fill="norm" stroke="1" extrusionOk="0">
                  <a:moveTo>
                    <a:pt x="697" y="10812"/>
                  </a:moveTo>
                  <a:cubicBezTo>
                    <a:pt x="3832" y="8987"/>
                    <a:pt x="6968" y="7162"/>
                    <a:pt x="9058" y="5184"/>
                  </a:cubicBezTo>
                  <a:cubicBezTo>
                    <a:pt x="11148" y="3207"/>
                    <a:pt x="12194" y="1077"/>
                    <a:pt x="11845" y="317"/>
                  </a:cubicBezTo>
                  <a:cubicBezTo>
                    <a:pt x="11497" y="-444"/>
                    <a:pt x="9755" y="164"/>
                    <a:pt x="7665" y="2142"/>
                  </a:cubicBezTo>
                  <a:cubicBezTo>
                    <a:pt x="5574" y="4119"/>
                    <a:pt x="3135" y="7466"/>
                    <a:pt x="1742" y="10356"/>
                  </a:cubicBezTo>
                  <a:cubicBezTo>
                    <a:pt x="348" y="13246"/>
                    <a:pt x="0" y="15680"/>
                    <a:pt x="0" y="17657"/>
                  </a:cubicBezTo>
                  <a:cubicBezTo>
                    <a:pt x="0" y="19635"/>
                    <a:pt x="348" y="21156"/>
                    <a:pt x="4006" y="20395"/>
                  </a:cubicBezTo>
                  <a:cubicBezTo>
                    <a:pt x="7665" y="19635"/>
                    <a:pt x="14632" y="16593"/>
                    <a:pt x="21600" y="13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" name="Line"/>
            <p:cNvSpPr/>
            <p:nvPr/>
          </p:nvSpPr>
          <p:spPr>
            <a:xfrm>
              <a:off x="10685718" y="2337798"/>
              <a:ext cx="110164" cy="339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367" fill="norm" stroke="1" extrusionOk="0">
                  <a:moveTo>
                    <a:pt x="18889" y="5937"/>
                  </a:moveTo>
                  <a:cubicBezTo>
                    <a:pt x="19704" y="4604"/>
                    <a:pt x="20519" y="3270"/>
                    <a:pt x="20926" y="2137"/>
                  </a:cubicBezTo>
                  <a:cubicBezTo>
                    <a:pt x="21334" y="1004"/>
                    <a:pt x="21334" y="70"/>
                    <a:pt x="20723" y="4"/>
                  </a:cubicBezTo>
                  <a:cubicBezTo>
                    <a:pt x="20111" y="-63"/>
                    <a:pt x="18889" y="737"/>
                    <a:pt x="16443" y="3270"/>
                  </a:cubicBezTo>
                  <a:cubicBezTo>
                    <a:pt x="13998" y="5804"/>
                    <a:pt x="10330" y="10070"/>
                    <a:pt x="7885" y="12937"/>
                  </a:cubicBezTo>
                  <a:cubicBezTo>
                    <a:pt x="5440" y="15804"/>
                    <a:pt x="4217" y="17270"/>
                    <a:pt x="2994" y="18604"/>
                  </a:cubicBezTo>
                  <a:cubicBezTo>
                    <a:pt x="1772" y="19937"/>
                    <a:pt x="549" y="21137"/>
                    <a:pt x="142" y="21337"/>
                  </a:cubicBezTo>
                  <a:cubicBezTo>
                    <a:pt x="-266" y="21537"/>
                    <a:pt x="142" y="20737"/>
                    <a:pt x="2179" y="19270"/>
                  </a:cubicBezTo>
                  <a:cubicBezTo>
                    <a:pt x="4217" y="17804"/>
                    <a:pt x="7885" y="15670"/>
                    <a:pt x="10942" y="14470"/>
                  </a:cubicBezTo>
                  <a:cubicBezTo>
                    <a:pt x="13998" y="13270"/>
                    <a:pt x="16443" y="13004"/>
                    <a:pt x="17870" y="13204"/>
                  </a:cubicBezTo>
                  <a:cubicBezTo>
                    <a:pt x="19296" y="13404"/>
                    <a:pt x="19704" y="14070"/>
                    <a:pt x="19092" y="15004"/>
                  </a:cubicBezTo>
                  <a:cubicBezTo>
                    <a:pt x="18481" y="15937"/>
                    <a:pt x="16851" y="17137"/>
                    <a:pt x="15017" y="17870"/>
                  </a:cubicBezTo>
                  <a:cubicBezTo>
                    <a:pt x="13183" y="18604"/>
                    <a:pt x="11145" y="18870"/>
                    <a:pt x="9515" y="18870"/>
                  </a:cubicBezTo>
                  <a:cubicBezTo>
                    <a:pt x="7885" y="18870"/>
                    <a:pt x="6662" y="18604"/>
                    <a:pt x="5440" y="18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" name="Line"/>
            <p:cNvSpPr/>
            <p:nvPr/>
          </p:nvSpPr>
          <p:spPr>
            <a:xfrm>
              <a:off x="10939154" y="2410919"/>
              <a:ext cx="201489" cy="473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378" fill="norm" stroke="1" extrusionOk="0">
                  <a:moveTo>
                    <a:pt x="8463" y="8983"/>
                  </a:moveTo>
                  <a:cubicBezTo>
                    <a:pt x="7563" y="9269"/>
                    <a:pt x="6663" y="9556"/>
                    <a:pt x="5988" y="10368"/>
                  </a:cubicBezTo>
                  <a:cubicBezTo>
                    <a:pt x="5313" y="11181"/>
                    <a:pt x="4863" y="12519"/>
                    <a:pt x="4075" y="14096"/>
                  </a:cubicBezTo>
                  <a:cubicBezTo>
                    <a:pt x="3288" y="15673"/>
                    <a:pt x="2163" y="17489"/>
                    <a:pt x="1375" y="18875"/>
                  </a:cubicBezTo>
                  <a:cubicBezTo>
                    <a:pt x="588" y="20261"/>
                    <a:pt x="138" y="21216"/>
                    <a:pt x="25" y="21360"/>
                  </a:cubicBezTo>
                  <a:cubicBezTo>
                    <a:pt x="-87" y="21503"/>
                    <a:pt x="138" y="20834"/>
                    <a:pt x="1263" y="18827"/>
                  </a:cubicBezTo>
                  <a:cubicBezTo>
                    <a:pt x="2388" y="16820"/>
                    <a:pt x="4413" y="13475"/>
                    <a:pt x="6775" y="10273"/>
                  </a:cubicBezTo>
                  <a:cubicBezTo>
                    <a:pt x="9138" y="7071"/>
                    <a:pt x="11838" y="4013"/>
                    <a:pt x="13638" y="2340"/>
                  </a:cubicBezTo>
                  <a:cubicBezTo>
                    <a:pt x="15438" y="668"/>
                    <a:pt x="16338" y="381"/>
                    <a:pt x="17350" y="190"/>
                  </a:cubicBezTo>
                  <a:cubicBezTo>
                    <a:pt x="18363" y="-1"/>
                    <a:pt x="19488" y="-97"/>
                    <a:pt x="20275" y="142"/>
                  </a:cubicBezTo>
                  <a:cubicBezTo>
                    <a:pt x="21063" y="381"/>
                    <a:pt x="21513" y="954"/>
                    <a:pt x="21400" y="2101"/>
                  </a:cubicBezTo>
                  <a:cubicBezTo>
                    <a:pt x="21288" y="3248"/>
                    <a:pt x="20613" y="4968"/>
                    <a:pt x="19038" y="6163"/>
                  </a:cubicBezTo>
                  <a:cubicBezTo>
                    <a:pt x="17463" y="7358"/>
                    <a:pt x="14988" y="8027"/>
                    <a:pt x="12513" y="86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" name="Line"/>
            <p:cNvSpPr/>
            <p:nvPr/>
          </p:nvSpPr>
          <p:spPr>
            <a:xfrm>
              <a:off x="11143615" y="2460889"/>
              <a:ext cx="300478" cy="448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367" fill="norm" stroke="1" extrusionOk="0">
                  <a:moveTo>
                    <a:pt x="6003" y="4681"/>
                  </a:moveTo>
                  <a:cubicBezTo>
                    <a:pt x="7053" y="3974"/>
                    <a:pt x="8103" y="3268"/>
                    <a:pt x="8703" y="2612"/>
                  </a:cubicBezTo>
                  <a:cubicBezTo>
                    <a:pt x="9303" y="1956"/>
                    <a:pt x="9453" y="1350"/>
                    <a:pt x="9153" y="946"/>
                  </a:cubicBezTo>
                  <a:cubicBezTo>
                    <a:pt x="8853" y="543"/>
                    <a:pt x="8103" y="341"/>
                    <a:pt x="6978" y="442"/>
                  </a:cubicBezTo>
                  <a:cubicBezTo>
                    <a:pt x="5853" y="543"/>
                    <a:pt x="4353" y="946"/>
                    <a:pt x="3153" y="1653"/>
                  </a:cubicBezTo>
                  <a:cubicBezTo>
                    <a:pt x="1953" y="2359"/>
                    <a:pt x="1053" y="3369"/>
                    <a:pt x="528" y="4176"/>
                  </a:cubicBezTo>
                  <a:cubicBezTo>
                    <a:pt x="3" y="4984"/>
                    <a:pt x="-147" y="5589"/>
                    <a:pt x="153" y="5943"/>
                  </a:cubicBezTo>
                  <a:cubicBezTo>
                    <a:pt x="453" y="6296"/>
                    <a:pt x="1203" y="6397"/>
                    <a:pt x="2403" y="6195"/>
                  </a:cubicBezTo>
                  <a:cubicBezTo>
                    <a:pt x="3603" y="5993"/>
                    <a:pt x="5253" y="5488"/>
                    <a:pt x="6378" y="4883"/>
                  </a:cubicBezTo>
                  <a:cubicBezTo>
                    <a:pt x="7503" y="4277"/>
                    <a:pt x="8103" y="3571"/>
                    <a:pt x="8553" y="3470"/>
                  </a:cubicBezTo>
                  <a:cubicBezTo>
                    <a:pt x="9003" y="3369"/>
                    <a:pt x="9303" y="3873"/>
                    <a:pt x="9828" y="4227"/>
                  </a:cubicBezTo>
                  <a:cubicBezTo>
                    <a:pt x="10353" y="4580"/>
                    <a:pt x="11103" y="4782"/>
                    <a:pt x="12978" y="4328"/>
                  </a:cubicBezTo>
                  <a:cubicBezTo>
                    <a:pt x="14853" y="3873"/>
                    <a:pt x="17853" y="2763"/>
                    <a:pt x="19503" y="1956"/>
                  </a:cubicBezTo>
                  <a:cubicBezTo>
                    <a:pt x="21153" y="1148"/>
                    <a:pt x="21453" y="644"/>
                    <a:pt x="21228" y="341"/>
                  </a:cubicBezTo>
                  <a:cubicBezTo>
                    <a:pt x="21003" y="38"/>
                    <a:pt x="20253" y="-63"/>
                    <a:pt x="19053" y="38"/>
                  </a:cubicBezTo>
                  <a:cubicBezTo>
                    <a:pt x="17853" y="139"/>
                    <a:pt x="16203" y="442"/>
                    <a:pt x="15078" y="795"/>
                  </a:cubicBezTo>
                  <a:cubicBezTo>
                    <a:pt x="13953" y="1148"/>
                    <a:pt x="13353" y="1552"/>
                    <a:pt x="13128" y="2006"/>
                  </a:cubicBezTo>
                  <a:cubicBezTo>
                    <a:pt x="12903" y="2460"/>
                    <a:pt x="13053" y="2965"/>
                    <a:pt x="13503" y="3268"/>
                  </a:cubicBezTo>
                  <a:cubicBezTo>
                    <a:pt x="13953" y="3571"/>
                    <a:pt x="14703" y="3672"/>
                    <a:pt x="15378" y="3873"/>
                  </a:cubicBezTo>
                  <a:cubicBezTo>
                    <a:pt x="16053" y="4075"/>
                    <a:pt x="16653" y="4378"/>
                    <a:pt x="17028" y="5186"/>
                  </a:cubicBezTo>
                  <a:cubicBezTo>
                    <a:pt x="17403" y="5993"/>
                    <a:pt x="17553" y="7305"/>
                    <a:pt x="17328" y="9072"/>
                  </a:cubicBezTo>
                  <a:cubicBezTo>
                    <a:pt x="17103" y="10838"/>
                    <a:pt x="16503" y="13058"/>
                    <a:pt x="15453" y="15178"/>
                  </a:cubicBezTo>
                  <a:cubicBezTo>
                    <a:pt x="14403" y="17298"/>
                    <a:pt x="12903" y="19316"/>
                    <a:pt x="11778" y="20376"/>
                  </a:cubicBezTo>
                  <a:cubicBezTo>
                    <a:pt x="10653" y="21436"/>
                    <a:pt x="9903" y="21537"/>
                    <a:pt x="9303" y="21184"/>
                  </a:cubicBezTo>
                  <a:cubicBezTo>
                    <a:pt x="8703" y="20830"/>
                    <a:pt x="8253" y="20023"/>
                    <a:pt x="8853" y="18156"/>
                  </a:cubicBezTo>
                  <a:cubicBezTo>
                    <a:pt x="9453" y="16288"/>
                    <a:pt x="11103" y="13361"/>
                    <a:pt x="12753" y="10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" name="Line"/>
            <p:cNvSpPr/>
            <p:nvPr/>
          </p:nvSpPr>
          <p:spPr>
            <a:xfrm>
              <a:off x="11428737" y="2451091"/>
              <a:ext cx="217892" cy="199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174" fill="norm" stroke="1" extrusionOk="0">
                  <a:moveTo>
                    <a:pt x="2143" y="12826"/>
                  </a:moveTo>
                  <a:cubicBezTo>
                    <a:pt x="3181" y="12826"/>
                    <a:pt x="4220" y="12826"/>
                    <a:pt x="5362" y="12151"/>
                  </a:cubicBezTo>
                  <a:cubicBezTo>
                    <a:pt x="6504" y="11476"/>
                    <a:pt x="7750" y="10126"/>
                    <a:pt x="8477" y="8776"/>
                  </a:cubicBezTo>
                  <a:cubicBezTo>
                    <a:pt x="9204" y="7426"/>
                    <a:pt x="9412" y="6076"/>
                    <a:pt x="8893" y="5401"/>
                  </a:cubicBezTo>
                  <a:cubicBezTo>
                    <a:pt x="8373" y="4726"/>
                    <a:pt x="7127" y="4726"/>
                    <a:pt x="5777" y="5738"/>
                  </a:cubicBezTo>
                  <a:cubicBezTo>
                    <a:pt x="4427" y="6751"/>
                    <a:pt x="2973" y="8776"/>
                    <a:pt x="1935" y="10801"/>
                  </a:cubicBezTo>
                  <a:cubicBezTo>
                    <a:pt x="896" y="12826"/>
                    <a:pt x="273" y="14851"/>
                    <a:pt x="66" y="16426"/>
                  </a:cubicBezTo>
                  <a:cubicBezTo>
                    <a:pt x="-142" y="18001"/>
                    <a:pt x="66" y="19126"/>
                    <a:pt x="1831" y="19576"/>
                  </a:cubicBezTo>
                  <a:cubicBezTo>
                    <a:pt x="3596" y="20026"/>
                    <a:pt x="6920" y="19801"/>
                    <a:pt x="10243" y="17776"/>
                  </a:cubicBezTo>
                  <a:cubicBezTo>
                    <a:pt x="13566" y="15751"/>
                    <a:pt x="16889" y="11926"/>
                    <a:pt x="18758" y="9338"/>
                  </a:cubicBezTo>
                  <a:cubicBezTo>
                    <a:pt x="20627" y="6751"/>
                    <a:pt x="21043" y="5401"/>
                    <a:pt x="21250" y="4163"/>
                  </a:cubicBezTo>
                  <a:cubicBezTo>
                    <a:pt x="21458" y="2926"/>
                    <a:pt x="21458" y="1801"/>
                    <a:pt x="20939" y="1013"/>
                  </a:cubicBezTo>
                  <a:cubicBezTo>
                    <a:pt x="20420" y="226"/>
                    <a:pt x="19381" y="-224"/>
                    <a:pt x="18862" y="113"/>
                  </a:cubicBezTo>
                  <a:cubicBezTo>
                    <a:pt x="18343" y="451"/>
                    <a:pt x="18343" y="1576"/>
                    <a:pt x="18758" y="3713"/>
                  </a:cubicBezTo>
                  <a:cubicBezTo>
                    <a:pt x="19173" y="5851"/>
                    <a:pt x="20004" y="9001"/>
                    <a:pt x="20004" y="12038"/>
                  </a:cubicBezTo>
                  <a:cubicBezTo>
                    <a:pt x="20004" y="15076"/>
                    <a:pt x="19173" y="18001"/>
                    <a:pt x="18135" y="19576"/>
                  </a:cubicBezTo>
                  <a:cubicBezTo>
                    <a:pt x="17096" y="21151"/>
                    <a:pt x="15850" y="21376"/>
                    <a:pt x="14916" y="21039"/>
                  </a:cubicBezTo>
                  <a:cubicBezTo>
                    <a:pt x="13981" y="20701"/>
                    <a:pt x="13358" y="19801"/>
                    <a:pt x="12735" y="189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" name="Line"/>
            <p:cNvSpPr/>
            <p:nvPr/>
          </p:nvSpPr>
          <p:spPr>
            <a:xfrm>
              <a:off x="2757423" y="3898899"/>
              <a:ext cx="1217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600" fill="norm" stroke="1" extrusionOk="0">
                  <a:moveTo>
                    <a:pt x="0" y="1630"/>
                  </a:moveTo>
                  <a:cubicBezTo>
                    <a:pt x="7200" y="815"/>
                    <a:pt x="14400" y="0"/>
                    <a:pt x="18000" y="0"/>
                  </a:cubicBezTo>
                  <a:cubicBezTo>
                    <a:pt x="21600" y="0"/>
                    <a:pt x="21600" y="815"/>
                    <a:pt x="18000" y="3736"/>
                  </a:cubicBezTo>
                  <a:cubicBezTo>
                    <a:pt x="14400" y="6657"/>
                    <a:pt x="7200" y="11683"/>
                    <a:pt x="3600" y="15011"/>
                  </a:cubicBezTo>
                  <a:cubicBezTo>
                    <a:pt x="0" y="18340"/>
                    <a:pt x="0" y="1997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" name="Line"/>
            <p:cNvSpPr/>
            <p:nvPr/>
          </p:nvSpPr>
          <p:spPr>
            <a:xfrm>
              <a:off x="2733847" y="3825615"/>
              <a:ext cx="313130" cy="41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117" fill="norm" stroke="1" extrusionOk="0">
                  <a:moveTo>
                    <a:pt x="303" y="7666"/>
                  </a:moveTo>
                  <a:cubicBezTo>
                    <a:pt x="19" y="6255"/>
                    <a:pt x="-265" y="4844"/>
                    <a:pt x="446" y="3595"/>
                  </a:cubicBezTo>
                  <a:cubicBezTo>
                    <a:pt x="1156" y="2347"/>
                    <a:pt x="2861" y="1262"/>
                    <a:pt x="5206" y="610"/>
                  </a:cubicBezTo>
                  <a:cubicBezTo>
                    <a:pt x="7551" y="-41"/>
                    <a:pt x="10535" y="-258"/>
                    <a:pt x="13235" y="393"/>
                  </a:cubicBezTo>
                  <a:cubicBezTo>
                    <a:pt x="15935" y="1045"/>
                    <a:pt x="18351" y="2564"/>
                    <a:pt x="19701" y="4572"/>
                  </a:cubicBezTo>
                  <a:cubicBezTo>
                    <a:pt x="21051" y="6580"/>
                    <a:pt x="21335" y="9077"/>
                    <a:pt x="20696" y="11410"/>
                  </a:cubicBezTo>
                  <a:cubicBezTo>
                    <a:pt x="20056" y="13744"/>
                    <a:pt x="18493" y="15915"/>
                    <a:pt x="16432" y="17597"/>
                  </a:cubicBezTo>
                  <a:cubicBezTo>
                    <a:pt x="14372" y="19280"/>
                    <a:pt x="11814" y="20474"/>
                    <a:pt x="9114" y="20908"/>
                  </a:cubicBezTo>
                  <a:cubicBezTo>
                    <a:pt x="6414" y="21342"/>
                    <a:pt x="3572" y="21016"/>
                    <a:pt x="730" y="206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" name="Line"/>
            <p:cNvSpPr/>
            <p:nvPr/>
          </p:nvSpPr>
          <p:spPr>
            <a:xfrm>
              <a:off x="3138423" y="4025899"/>
              <a:ext cx="1270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" name="Line"/>
            <p:cNvSpPr/>
            <p:nvPr/>
          </p:nvSpPr>
          <p:spPr>
            <a:xfrm>
              <a:off x="3151123" y="4121150"/>
              <a:ext cx="1270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" name="Line"/>
            <p:cNvSpPr/>
            <p:nvPr/>
          </p:nvSpPr>
          <p:spPr>
            <a:xfrm>
              <a:off x="3562073" y="3735122"/>
              <a:ext cx="154201" cy="506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544" fill="norm" stroke="1" extrusionOk="0">
                  <a:moveTo>
                    <a:pt x="21264" y="1294"/>
                  </a:moveTo>
                  <a:cubicBezTo>
                    <a:pt x="20680" y="844"/>
                    <a:pt x="20096" y="394"/>
                    <a:pt x="18929" y="169"/>
                  </a:cubicBezTo>
                  <a:cubicBezTo>
                    <a:pt x="17761" y="-56"/>
                    <a:pt x="16010" y="-56"/>
                    <a:pt x="13675" y="169"/>
                  </a:cubicBezTo>
                  <a:cubicBezTo>
                    <a:pt x="11340" y="394"/>
                    <a:pt x="8421" y="844"/>
                    <a:pt x="6378" y="1519"/>
                  </a:cubicBezTo>
                  <a:cubicBezTo>
                    <a:pt x="4334" y="2194"/>
                    <a:pt x="3167" y="3094"/>
                    <a:pt x="2875" y="3994"/>
                  </a:cubicBezTo>
                  <a:cubicBezTo>
                    <a:pt x="2583" y="4894"/>
                    <a:pt x="3167" y="5794"/>
                    <a:pt x="4334" y="6649"/>
                  </a:cubicBezTo>
                  <a:cubicBezTo>
                    <a:pt x="5502" y="7504"/>
                    <a:pt x="7253" y="8314"/>
                    <a:pt x="8129" y="9034"/>
                  </a:cubicBezTo>
                  <a:cubicBezTo>
                    <a:pt x="9005" y="9754"/>
                    <a:pt x="9005" y="10384"/>
                    <a:pt x="7983" y="10879"/>
                  </a:cubicBezTo>
                  <a:cubicBezTo>
                    <a:pt x="6961" y="11374"/>
                    <a:pt x="4918" y="11734"/>
                    <a:pt x="4480" y="11779"/>
                  </a:cubicBezTo>
                  <a:cubicBezTo>
                    <a:pt x="4042" y="11824"/>
                    <a:pt x="5210" y="11554"/>
                    <a:pt x="6523" y="11419"/>
                  </a:cubicBezTo>
                  <a:cubicBezTo>
                    <a:pt x="7837" y="11284"/>
                    <a:pt x="9296" y="11284"/>
                    <a:pt x="10318" y="11509"/>
                  </a:cubicBezTo>
                  <a:cubicBezTo>
                    <a:pt x="11340" y="11734"/>
                    <a:pt x="11923" y="12184"/>
                    <a:pt x="11923" y="12904"/>
                  </a:cubicBezTo>
                  <a:cubicBezTo>
                    <a:pt x="11923" y="13624"/>
                    <a:pt x="11340" y="14614"/>
                    <a:pt x="9880" y="15559"/>
                  </a:cubicBezTo>
                  <a:cubicBezTo>
                    <a:pt x="8421" y="16504"/>
                    <a:pt x="6086" y="17404"/>
                    <a:pt x="4334" y="18034"/>
                  </a:cubicBezTo>
                  <a:cubicBezTo>
                    <a:pt x="2583" y="18664"/>
                    <a:pt x="1415" y="19024"/>
                    <a:pt x="686" y="19429"/>
                  </a:cubicBezTo>
                  <a:cubicBezTo>
                    <a:pt x="-44" y="19834"/>
                    <a:pt x="-336" y="20284"/>
                    <a:pt x="540" y="20599"/>
                  </a:cubicBezTo>
                  <a:cubicBezTo>
                    <a:pt x="1415" y="20914"/>
                    <a:pt x="3459" y="21094"/>
                    <a:pt x="6378" y="21229"/>
                  </a:cubicBezTo>
                  <a:cubicBezTo>
                    <a:pt x="9296" y="21364"/>
                    <a:pt x="13091" y="21454"/>
                    <a:pt x="16886" y="21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" name="Line"/>
            <p:cNvSpPr/>
            <p:nvPr/>
          </p:nvSpPr>
          <p:spPr>
            <a:xfrm>
              <a:off x="4038904" y="3741208"/>
              <a:ext cx="143355" cy="405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544" fill="norm" stroke="1" extrusionOk="0">
                  <a:moveTo>
                    <a:pt x="9571" y="8719"/>
                  </a:moveTo>
                  <a:cubicBezTo>
                    <a:pt x="8632" y="11756"/>
                    <a:pt x="7693" y="14794"/>
                    <a:pt x="7067" y="16707"/>
                  </a:cubicBezTo>
                  <a:cubicBezTo>
                    <a:pt x="6441" y="18619"/>
                    <a:pt x="6128" y="19407"/>
                    <a:pt x="5658" y="20138"/>
                  </a:cubicBezTo>
                  <a:cubicBezTo>
                    <a:pt x="5189" y="20869"/>
                    <a:pt x="4563" y="21544"/>
                    <a:pt x="4250" y="21544"/>
                  </a:cubicBezTo>
                  <a:cubicBezTo>
                    <a:pt x="3937" y="21544"/>
                    <a:pt x="3937" y="20869"/>
                    <a:pt x="3780" y="19013"/>
                  </a:cubicBezTo>
                  <a:cubicBezTo>
                    <a:pt x="3624" y="17156"/>
                    <a:pt x="3310" y="14119"/>
                    <a:pt x="4406" y="10969"/>
                  </a:cubicBezTo>
                  <a:cubicBezTo>
                    <a:pt x="5502" y="7819"/>
                    <a:pt x="8006" y="4557"/>
                    <a:pt x="9728" y="2700"/>
                  </a:cubicBezTo>
                  <a:cubicBezTo>
                    <a:pt x="11450" y="844"/>
                    <a:pt x="12389" y="394"/>
                    <a:pt x="13641" y="169"/>
                  </a:cubicBezTo>
                  <a:cubicBezTo>
                    <a:pt x="14893" y="-56"/>
                    <a:pt x="16458" y="-56"/>
                    <a:pt x="17710" y="169"/>
                  </a:cubicBezTo>
                  <a:cubicBezTo>
                    <a:pt x="18963" y="394"/>
                    <a:pt x="19902" y="844"/>
                    <a:pt x="19902" y="2082"/>
                  </a:cubicBezTo>
                  <a:cubicBezTo>
                    <a:pt x="19902" y="3319"/>
                    <a:pt x="18963" y="5344"/>
                    <a:pt x="18024" y="6638"/>
                  </a:cubicBezTo>
                  <a:cubicBezTo>
                    <a:pt x="17084" y="7932"/>
                    <a:pt x="16145" y="8494"/>
                    <a:pt x="14737" y="9057"/>
                  </a:cubicBezTo>
                  <a:cubicBezTo>
                    <a:pt x="13328" y="9619"/>
                    <a:pt x="11450" y="10182"/>
                    <a:pt x="11763" y="10463"/>
                  </a:cubicBezTo>
                  <a:cubicBezTo>
                    <a:pt x="12076" y="10744"/>
                    <a:pt x="14580" y="10744"/>
                    <a:pt x="16771" y="11250"/>
                  </a:cubicBezTo>
                  <a:cubicBezTo>
                    <a:pt x="18963" y="11756"/>
                    <a:pt x="20841" y="12769"/>
                    <a:pt x="21154" y="14119"/>
                  </a:cubicBezTo>
                  <a:cubicBezTo>
                    <a:pt x="21467" y="15469"/>
                    <a:pt x="20215" y="17156"/>
                    <a:pt x="17554" y="18338"/>
                  </a:cubicBezTo>
                  <a:cubicBezTo>
                    <a:pt x="14893" y="19519"/>
                    <a:pt x="10824" y="20194"/>
                    <a:pt x="7850" y="20531"/>
                  </a:cubicBezTo>
                  <a:cubicBezTo>
                    <a:pt x="4876" y="20869"/>
                    <a:pt x="2997" y="20869"/>
                    <a:pt x="1745" y="20588"/>
                  </a:cubicBezTo>
                  <a:cubicBezTo>
                    <a:pt x="493" y="20307"/>
                    <a:pt x="-133" y="19744"/>
                    <a:pt x="24" y="19294"/>
                  </a:cubicBezTo>
                  <a:cubicBezTo>
                    <a:pt x="180" y="18844"/>
                    <a:pt x="1119" y="18506"/>
                    <a:pt x="2058" y="181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" name="Line"/>
            <p:cNvSpPr/>
            <p:nvPr/>
          </p:nvSpPr>
          <p:spPr>
            <a:xfrm>
              <a:off x="4256023" y="4152899"/>
              <a:ext cx="889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" name="Line"/>
            <p:cNvSpPr/>
            <p:nvPr/>
          </p:nvSpPr>
          <p:spPr>
            <a:xfrm>
              <a:off x="4686675" y="3826139"/>
              <a:ext cx="210699" cy="231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477" fill="norm" stroke="1" extrusionOk="0">
                  <a:moveTo>
                    <a:pt x="21080" y="3215"/>
                  </a:moveTo>
                  <a:cubicBezTo>
                    <a:pt x="20868" y="2233"/>
                    <a:pt x="20656" y="1252"/>
                    <a:pt x="19915" y="662"/>
                  </a:cubicBezTo>
                  <a:cubicBezTo>
                    <a:pt x="19174" y="73"/>
                    <a:pt x="17904" y="-123"/>
                    <a:pt x="16209" y="73"/>
                  </a:cubicBezTo>
                  <a:cubicBezTo>
                    <a:pt x="14515" y="270"/>
                    <a:pt x="12398" y="859"/>
                    <a:pt x="9539" y="3215"/>
                  </a:cubicBezTo>
                  <a:cubicBezTo>
                    <a:pt x="6680" y="5572"/>
                    <a:pt x="3080" y="9695"/>
                    <a:pt x="1280" y="12444"/>
                  </a:cubicBezTo>
                  <a:cubicBezTo>
                    <a:pt x="-520" y="15193"/>
                    <a:pt x="-520" y="16568"/>
                    <a:pt x="1915" y="17844"/>
                  </a:cubicBezTo>
                  <a:cubicBezTo>
                    <a:pt x="4351" y="19121"/>
                    <a:pt x="9221" y="20299"/>
                    <a:pt x="14092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" name="Line"/>
            <p:cNvSpPr/>
            <p:nvPr/>
          </p:nvSpPr>
          <p:spPr>
            <a:xfrm>
              <a:off x="4884673" y="4114800"/>
              <a:ext cx="1524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6686"/>
                    <a:pt x="10800" y="13371"/>
                    <a:pt x="7200" y="16971"/>
                  </a:cubicBezTo>
                  <a:cubicBezTo>
                    <a:pt x="3600" y="20571"/>
                    <a:pt x="1800" y="210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" name="Line"/>
            <p:cNvSpPr/>
            <p:nvPr/>
          </p:nvSpPr>
          <p:spPr>
            <a:xfrm>
              <a:off x="5336198" y="3858859"/>
              <a:ext cx="164426" cy="268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417" fill="norm" stroke="1" extrusionOk="0">
                  <a:moveTo>
                    <a:pt x="21239" y="2686"/>
                  </a:moveTo>
                  <a:cubicBezTo>
                    <a:pt x="21239" y="1842"/>
                    <a:pt x="21239" y="998"/>
                    <a:pt x="20555" y="492"/>
                  </a:cubicBezTo>
                  <a:cubicBezTo>
                    <a:pt x="19872" y="-14"/>
                    <a:pt x="18505" y="-183"/>
                    <a:pt x="16044" y="239"/>
                  </a:cubicBezTo>
                  <a:cubicBezTo>
                    <a:pt x="13583" y="661"/>
                    <a:pt x="10029" y="1673"/>
                    <a:pt x="6748" y="3361"/>
                  </a:cubicBezTo>
                  <a:cubicBezTo>
                    <a:pt x="3467" y="5048"/>
                    <a:pt x="459" y="7411"/>
                    <a:pt x="49" y="10026"/>
                  </a:cubicBezTo>
                  <a:cubicBezTo>
                    <a:pt x="-361" y="12642"/>
                    <a:pt x="1826" y="15511"/>
                    <a:pt x="4834" y="17451"/>
                  </a:cubicBezTo>
                  <a:cubicBezTo>
                    <a:pt x="7842" y="19392"/>
                    <a:pt x="11669" y="20405"/>
                    <a:pt x="15497" y="21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" name="Line"/>
            <p:cNvSpPr/>
            <p:nvPr/>
          </p:nvSpPr>
          <p:spPr>
            <a:xfrm>
              <a:off x="5500623" y="4178300"/>
              <a:ext cx="1143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" name="Line"/>
            <p:cNvSpPr/>
            <p:nvPr/>
          </p:nvSpPr>
          <p:spPr>
            <a:xfrm>
              <a:off x="6005178" y="3794865"/>
              <a:ext cx="122874" cy="36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436" fill="norm" stroke="1" extrusionOk="0">
                  <a:moveTo>
                    <a:pt x="2793" y="8809"/>
                  </a:moveTo>
                  <a:cubicBezTo>
                    <a:pt x="3159" y="12577"/>
                    <a:pt x="3525" y="16344"/>
                    <a:pt x="3708" y="18542"/>
                  </a:cubicBezTo>
                  <a:cubicBezTo>
                    <a:pt x="3891" y="20740"/>
                    <a:pt x="3891" y="21367"/>
                    <a:pt x="3342" y="21430"/>
                  </a:cubicBezTo>
                  <a:cubicBezTo>
                    <a:pt x="2793" y="21493"/>
                    <a:pt x="1695" y="20991"/>
                    <a:pt x="962" y="18919"/>
                  </a:cubicBezTo>
                  <a:cubicBezTo>
                    <a:pt x="230" y="16846"/>
                    <a:pt x="-136" y="13205"/>
                    <a:pt x="47" y="10316"/>
                  </a:cubicBezTo>
                  <a:cubicBezTo>
                    <a:pt x="230" y="7428"/>
                    <a:pt x="962" y="5293"/>
                    <a:pt x="2244" y="3723"/>
                  </a:cubicBezTo>
                  <a:cubicBezTo>
                    <a:pt x="3525" y="2153"/>
                    <a:pt x="5356" y="1149"/>
                    <a:pt x="7186" y="584"/>
                  </a:cubicBezTo>
                  <a:cubicBezTo>
                    <a:pt x="9017" y="19"/>
                    <a:pt x="10847" y="-107"/>
                    <a:pt x="12495" y="81"/>
                  </a:cubicBezTo>
                  <a:cubicBezTo>
                    <a:pt x="14142" y="270"/>
                    <a:pt x="15606" y="772"/>
                    <a:pt x="17254" y="1840"/>
                  </a:cubicBezTo>
                  <a:cubicBezTo>
                    <a:pt x="18901" y="2907"/>
                    <a:pt x="20732" y="4540"/>
                    <a:pt x="20549" y="5984"/>
                  </a:cubicBezTo>
                  <a:cubicBezTo>
                    <a:pt x="20366" y="7428"/>
                    <a:pt x="18169" y="8684"/>
                    <a:pt x="16339" y="9500"/>
                  </a:cubicBezTo>
                  <a:cubicBezTo>
                    <a:pt x="14508" y="10316"/>
                    <a:pt x="13044" y="10693"/>
                    <a:pt x="13410" y="11133"/>
                  </a:cubicBezTo>
                  <a:cubicBezTo>
                    <a:pt x="13776" y="11572"/>
                    <a:pt x="15972" y="12074"/>
                    <a:pt x="17620" y="12702"/>
                  </a:cubicBezTo>
                  <a:cubicBezTo>
                    <a:pt x="19267" y="13330"/>
                    <a:pt x="20366" y="14084"/>
                    <a:pt x="20915" y="14774"/>
                  </a:cubicBezTo>
                  <a:cubicBezTo>
                    <a:pt x="21464" y="15465"/>
                    <a:pt x="21464" y="16093"/>
                    <a:pt x="20000" y="16846"/>
                  </a:cubicBezTo>
                  <a:cubicBezTo>
                    <a:pt x="18535" y="17600"/>
                    <a:pt x="15606" y="18479"/>
                    <a:pt x="12128" y="18919"/>
                  </a:cubicBezTo>
                  <a:cubicBezTo>
                    <a:pt x="8650" y="19358"/>
                    <a:pt x="4623" y="19358"/>
                    <a:pt x="596" y="19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" name="Line"/>
            <p:cNvSpPr/>
            <p:nvPr/>
          </p:nvSpPr>
          <p:spPr>
            <a:xfrm>
              <a:off x="6141973" y="4133849"/>
              <a:ext cx="1206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47" y="3200"/>
                    <a:pt x="16295" y="6400"/>
                    <a:pt x="12695" y="10000"/>
                  </a:cubicBezTo>
                  <a:cubicBezTo>
                    <a:pt x="9095" y="13600"/>
                    <a:pt x="4547" y="17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" name="Line"/>
            <p:cNvSpPr/>
            <p:nvPr/>
          </p:nvSpPr>
          <p:spPr>
            <a:xfrm>
              <a:off x="6421373" y="4166542"/>
              <a:ext cx="9525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4320" y="10932"/>
                    <a:pt x="8640" y="1332"/>
                    <a:pt x="12240" y="132"/>
                  </a:cubicBezTo>
                  <a:cubicBezTo>
                    <a:pt x="15840" y="-1068"/>
                    <a:pt x="18720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" name="Line"/>
            <p:cNvSpPr/>
            <p:nvPr/>
          </p:nvSpPr>
          <p:spPr>
            <a:xfrm>
              <a:off x="6700773" y="4156572"/>
              <a:ext cx="18415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221" y="12302"/>
                    <a:pt x="8441" y="4448"/>
                    <a:pt x="12041" y="1502"/>
                  </a:cubicBezTo>
                  <a:cubicBezTo>
                    <a:pt x="15641" y="-1443"/>
                    <a:pt x="18621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" name="Line"/>
            <p:cNvSpPr/>
            <p:nvPr/>
          </p:nvSpPr>
          <p:spPr>
            <a:xfrm>
              <a:off x="6954773" y="4133849"/>
              <a:ext cx="635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" name="Line"/>
            <p:cNvSpPr/>
            <p:nvPr/>
          </p:nvSpPr>
          <p:spPr>
            <a:xfrm>
              <a:off x="7088123" y="4159250"/>
              <a:ext cx="107850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600" fill="norm" stroke="1" extrusionOk="0">
                  <a:moveTo>
                    <a:pt x="16200" y="0"/>
                  </a:moveTo>
                  <a:cubicBezTo>
                    <a:pt x="18277" y="1137"/>
                    <a:pt x="20354" y="2274"/>
                    <a:pt x="20977" y="4168"/>
                  </a:cubicBezTo>
                  <a:cubicBezTo>
                    <a:pt x="21600" y="6063"/>
                    <a:pt x="20769" y="8716"/>
                    <a:pt x="17031" y="11747"/>
                  </a:cubicBezTo>
                  <a:cubicBezTo>
                    <a:pt x="13292" y="14779"/>
                    <a:pt x="6646" y="1818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" name="Line"/>
            <p:cNvSpPr/>
            <p:nvPr/>
          </p:nvSpPr>
          <p:spPr>
            <a:xfrm>
              <a:off x="7404493" y="3824689"/>
              <a:ext cx="210681" cy="320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04" fill="norm" stroke="1" extrusionOk="0">
                  <a:moveTo>
                    <a:pt x="21499" y="1561"/>
                  </a:moveTo>
                  <a:cubicBezTo>
                    <a:pt x="20851" y="996"/>
                    <a:pt x="20203" y="432"/>
                    <a:pt x="19123" y="149"/>
                  </a:cubicBezTo>
                  <a:cubicBezTo>
                    <a:pt x="18043" y="-133"/>
                    <a:pt x="16531" y="-133"/>
                    <a:pt x="13723" y="1208"/>
                  </a:cubicBezTo>
                  <a:cubicBezTo>
                    <a:pt x="10915" y="2549"/>
                    <a:pt x="6811" y="5232"/>
                    <a:pt x="4111" y="7773"/>
                  </a:cubicBezTo>
                  <a:cubicBezTo>
                    <a:pt x="1411" y="10314"/>
                    <a:pt x="115" y="12714"/>
                    <a:pt x="7" y="14761"/>
                  </a:cubicBezTo>
                  <a:cubicBezTo>
                    <a:pt x="-101" y="16808"/>
                    <a:pt x="979" y="18502"/>
                    <a:pt x="4003" y="19632"/>
                  </a:cubicBezTo>
                  <a:cubicBezTo>
                    <a:pt x="7027" y="20761"/>
                    <a:pt x="11995" y="21326"/>
                    <a:pt x="15235" y="21396"/>
                  </a:cubicBezTo>
                  <a:cubicBezTo>
                    <a:pt x="18475" y="21467"/>
                    <a:pt x="19987" y="21043"/>
                    <a:pt x="21499" y="206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" name="Line"/>
            <p:cNvSpPr/>
            <p:nvPr/>
          </p:nvSpPr>
          <p:spPr>
            <a:xfrm>
              <a:off x="7691373" y="4102100"/>
              <a:ext cx="1206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95" y="6514"/>
                    <a:pt x="10989" y="13029"/>
                    <a:pt x="7389" y="16629"/>
                  </a:cubicBezTo>
                  <a:cubicBezTo>
                    <a:pt x="3789" y="20229"/>
                    <a:pt x="1895" y="209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" name="Line"/>
            <p:cNvSpPr/>
            <p:nvPr/>
          </p:nvSpPr>
          <p:spPr>
            <a:xfrm>
              <a:off x="8120896" y="3817485"/>
              <a:ext cx="237228" cy="315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459" fill="norm" stroke="1" extrusionOk="0">
                  <a:moveTo>
                    <a:pt x="19530" y="4675"/>
                  </a:moveTo>
                  <a:cubicBezTo>
                    <a:pt x="19530" y="3379"/>
                    <a:pt x="19530" y="2083"/>
                    <a:pt x="18582" y="1291"/>
                  </a:cubicBezTo>
                  <a:cubicBezTo>
                    <a:pt x="17635" y="499"/>
                    <a:pt x="15740" y="211"/>
                    <a:pt x="14319" y="67"/>
                  </a:cubicBezTo>
                  <a:cubicBezTo>
                    <a:pt x="12898" y="-77"/>
                    <a:pt x="11951" y="-77"/>
                    <a:pt x="10340" y="1003"/>
                  </a:cubicBezTo>
                  <a:cubicBezTo>
                    <a:pt x="8730" y="2083"/>
                    <a:pt x="6456" y="4243"/>
                    <a:pt x="4467" y="6619"/>
                  </a:cubicBezTo>
                  <a:cubicBezTo>
                    <a:pt x="2477" y="8995"/>
                    <a:pt x="772" y="11587"/>
                    <a:pt x="203" y="13891"/>
                  </a:cubicBezTo>
                  <a:cubicBezTo>
                    <a:pt x="-365" y="16195"/>
                    <a:pt x="203" y="18211"/>
                    <a:pt x="2572" y="19507"/>
                  </a:cubicBezTo>
                  <a:cubicBezTo>
                    <a:pt x="4940" y="20803"/>
                    <a:pt x="9109" y="21379"/>
                    <a:pt x="12519" y="21451"/>
                  </a:cubicBezTo>
                  <a:cubicBezTo>
                    <a:pt x="15930" y="21523"/>
                    <a:pt x="18582" y="21091"/>
                    <a:pt x="21235" y="206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" name="Line"/>
            <p:cNvSpPr/>
            <p:nvPr/>
          </p:nvSpPr>
          <p:spPr>
            <a:xfrm>
              <a:off x="8402573" y="3650119"/>
              <a:ext cx="187755" cy="610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474" fill="norm" stroke="1" extrusionOk="0">
                  <a:moveTo>
                    <a:pt x="7920" y="2051"/>
                  </a:moveTo>
                  <a:cubicBezTo>
                    <a:pt x="7920" y="1678"/>
                    <a:pt x="7920" y="1306"/>
                    <a:pt x="9240" y="896"/>
                  </a:cubicBezTo>
                  <a:cubicBezTo>
                    <a:pt x="10560" y="486"/>
                    <a:pt x="13200" y="39"/>
                    <a:pt x="15480" y="2"/>
                  </a:cubicBezTo>
                  <a:cubicBezTo>
                    <a:pt x="17760" y="-35"/>
                    <a:pt x="19680" y="337"/>
                    <a:pt x="20640" y="1157"/>
                  </a:cubicBezTo>
                  <a:cubicBezTo>
                    <a:pt x="21600" y="1976"/>
                    <a:pt x="21600" y="3242"/>
                    <a:pt x="19920" y="4546"/>
                  </a:cubicBezTo>
                  <a:cubicBezTo>
                    <a:pt x="18240" y="5849"/>
                    <a:pt x="14880" y="7190"/>
                    <a:pt x="12960" y="8382"/>
                  </a:cubicBezTo>
                  <a:cubicBezTo>
                    <a:pt x="11040" y="9573"/>
                    <a:pt x="10560" y="10616"/>
                    <a:pt x="11040" y="11994"/>
                  </a:cubicBezTo>
                  <a:cubicBezTo>
                    <a:pt x="11520" y="13372"/>
                    <a:pt x="12960" y="15085"/>
                    <a:pt x="13680" y="16426"/>
                  </a:cubicBezTo>
                  <a:cubicBezTo>
                    <a:pt x="14400" y="17766"/>
                    <a:pt x="14400" y="18735"/>
                    <a:pt x="13920" y="19479"/>
                  </a:cubicBezTo>
                  <a:cubicBezTo>
                    <a:pt x="13440" y="20224"/>
                    <a:pt x="12480" y="20746"/>
                    <a:pt x="11400" y="21081"/>
                  </a:cubicBezTo>
                  <a:cubicBezTo>
                    <a:pt x="10320" y="21416"/>
                    <a:pt x="9120" y="21565"/>
                    <a:pt x="7200" y="21416"/>
                  </a:cubicBezTo>
                  <a:cubicBezTo>
                    <a:pt x="5280" y="21267"/>
                    <a:pt x="2640" y="20820"/>
                    <a:pt x="0" y="20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" name="Line"/>
            <p:cNvSpPr/>
            <p:nvPr/>
          </p:nvSpPr>
          <p:spPr>
            <a:xfrm>
              <a:off x="4173473" y="4673600"/>
              <a:ext cx="33401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2" y="19600"/>
                    <a:pt x="903" y="17600"/>
                    <a:pt x="1376" y="15600"/>
                  </a:cubicBezTo>
                  <a:cubicBezTo>
                    <a:pt x="1848" y="13600"/>
                    <a:pt x="2341" y="11600"/>
                    <a:pt x="2847" y="10000"/>
                  </a:cubicBezTo>
                  <a:cubicBezTo>
                    <a:pt x="3354" y="8400"/>
                    <a:pt x="3874" y="7200"/>
                    <a:pt x="4373" y="6200"/>
                  </a:cubicBezTo>
                  <a:cubicBezTo>
                    <a:pt x="4873" y="5200"/>
                    <a:pt x="5352" y="4400"/>
                    <a:pt x="5859" y="3800"/>
                  </a:cubicBezTo>
                  <a:cubicBezTo>
                    <a:pt x="6365" y="3200"/>
                    <a:pt x="6899" y="2800"/>
                    <a:pt x="7440" y="2400"/>
                  </a:cubicBezTo>
                  <a:cubicBezTo>
                    <a:pt x="7980" y="2000"/>
                    <a:pt x="8528" y="1600"/>
                    <a:pt x="9103" y="1400"/>
                  </a:cubicBezTo>
                  <a:cubicBezTo>
                    <a:pt x="9678" y="1200"/>
                    <a:pt x="10280" y="1200"/>
                    <a:pt x="10882" y="1200"/>
                  </a:cubicBezTo>
                  <a:cubicBezTo>
                    <a:pt x="11484" y="1200"/>
                    <a:pt x="12087" y="1200"/>
                    <a:pt x="12600" y="1200"/>
                  </a:cubicBezTo>
                  <a:cubicBezTo>
                    <a:pt x="13113" y="1200"/>
                    <a:pt x="13538" y="1200"/>
                    <a:pt x="13969" y="1000"/>
                  </a:cubicBezTo>
                  <a:cubicBezTo>
                    <a:pt x="14400" y="800"/>
                    <a:pt x="14838" y="400"/>
                    <a:pt x="15262" y="200"/>
                  </a:cubicBezTo>
                  <a:cubicBezTo>
                    <a:pt x="15687" y="0"/>
                    <a:pt x="16097" y="0"/>
                    <a:pt x="16604" y="0"/>
                  </a:cubicBezTo>
                  <a:cubicBezTo>
                    <a:pt x="17110" y="0"/>
                    <a:pt x="17713" y="0"/>
                    <a:pt x="18322" y="0"/>
                  </a:cubicBezTo>
                  <a:cubicBezTo>
                    <a:pt x="18931" y="0"/>
                    <a:pt x="19547" y="0"/>
                    <a:pt x="20094" y="1200"/>
                  </a:cubicBezTo>
                  <a:cubicBezTo>
                    <a:pt x="20642" y="2400"/>
                    <a:pt x="21121" y="4800"/>
                    <a:pt x="21600" y="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" name="Line"/>
            <p:cNvSpPr/>
            <p:nvPr/>
          </p:nvSpPr>
          <p:spPr>
            <a:xfrm>
              <a:off x="5881060" y="4927600"/>
              <a:ext cx="19614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760"/>
                    <a:pt x="2735" y="11520"/>
                    <a:pt x="575" y="15120"/>
                  </a:cubicBezTo>
                  <a:cubicBezTo>
                    <a:pt x="-1585" y="18720"/>
                    <a:pt x="2735" y="20160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" name="Line"/>
            <p:cNvSpPr/>
            <p:nvPr/>
          </p:nvSpPr>
          <p:spPr>
            <a:xfrm>
              <a:off x="5987632" y="4921250"/>
              <a:ext cx="89168" cy="131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1" h="20926" fill="norm" stroke="1" extrusionOk="0">
                  <a:moveTo>
                    <a:pt x="7640" y="0"/>
                  </a:moveTo>
                  <a:cubicBezTo>
                    <a:pt x="4760" y="5062"/>
                    <a:pt x="1880" y="10125"/>
                    <a:pt x="680" y="13500"/>
                  </a:cubicBezTo>
                  <a:cubicBezTo>
                    <a:pt x="-520" y="16875"/>
                    <a:pt x="-40" y="18563"/>
                    <a:pt x="1400" y="19744"/>
                  </a:cubicBezTo>
                  <a:cubicBezTo>
                    <a:pt x="2840" y="20925"/>
                    <a:pt x="5240" y="21600"/>
                    <a:pt x="8840" y="19912"/>
                  </a:cubicBezTo>
                  <a:cubicBezTo>
                    <a:pt x="12440" y="18225"/>
                    <a:pt x="17240" y="14175"/>
                    <a:pt x="19160" y="11306"/>
                  </a:cubicBezTo>
                  <a:cubicBezTo>
                    <a:pt x="21080" y="8437"/>
                    <a:pt x="20120" y="6750"/>
                    <a:pt x="18440" y="5906"/>
                  </a:cubicBezTo>
                  <a:cubicBezTo>
                    <a:pt x="16760" y="5062"/>
                    <a:pt x="14360" y="5062"/>
                    <a:pt x="11960" y="50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" name="Line"/>
            <p:cNvSpPr/>
            <p:nvPr/>
          </p:nvSpPr>
          <p:spPr>
            <a:xfrm>
              <a:off x="6156119" y="4927600"/>
              <a:ext cx="121226" cy="128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8" h="21094" fill="norm" stroke="1" extrusionOk="0">
                  <a:moveTo>
                    <a:pt x="5154" y="3135"/>
                  </a:moveTo>
                  <a:cubicBezTo>
                    <a:pt x="3354" y="6619"/>
                    <a:pt x="1554" y="10103"/>
                    <a:pt x="654" y="13065"/>
                  </a:cubicBezTo>
                  <a:cubicBezTo>
                    <a:pt x="-246" y="16026"/>
                    <a:pt x="-246" y="18465"/>
                    <a:pt x="834" y="19858"/>
                  </a:cubicBezTo>
                  <a:cubicBezTo>
                    <a:pt x="1914" y="21252"/>
                    <a:pt x="4074" y="21600"/>
                    <a:pt x="7314" y="20206"/>
                  </a:cubicBezTo>
                  <a:cubicBezTo>
                    <a:pt x="10554" y="18813"/>
                    <a:pt x="14874" y="15677"/>
                    <a:pt x="17574" y="13239"/>
                  </a:cubicBezTo>
                  <a:cubicBezTo>
                    <a:pt x="20274" y="10800"/>
                    <a:pt x="21354" y="9058"/>
                    <a:pt x="20094" y="6968"/>
                  </a:cubicBezTo>
                  <a:cubicBezTo>
                    <a:pt x="18834" y="4877"/>
                    <a:pt x="15234" y="2439"/>
                    <a:pt x="1163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" name="Line"/>
            <p:cNvSpPr/>
            <p:nvPr/>
          </p:nvSpPr>
          <p:spPr>
            <a:xfrm>
              <a:off x="6800058" y="4762243"/>
              <a:ext cx="428990" cy="308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273" fill="norm" stroke="1" extrusionOk="0">
                  <a:moveTo>
                    <a:pt x="8692" y="14904"/>
                  </a:moveTo>
                  <a:cubicBezTo>
                    <a:pt x="7316" y="14175"/>
                    <a:pt x="5939" y="13445"/>
                    <a:pt x="4510" y="14029"/>
                  </a:cubicBezTo>
                  <a:cubicBezTo>
                    <a:pt x="3080" y="14613"/>
                    <a:pt x="1598" y="16510"/>
                    <a:pt x="804" y="17823"/>
                  </a:cubicBezTo>
                  <a:cubicBezTo>
                    <a:pt x="10" y="19137"/>
                    <a:pt x="-96" y="19867"/>
                    <a:pt x="63" y="20450"/>
                  </a:cubicBezTo>
                  <a:cubicBezTo>
                    <a:pt x="222" y="21034"/>
                    <a:pt x="645" y="21472"/>
                    <a:pt x="1492" y="21180"/>
                  </a:cubicBezTo>
                  <a:cubicBezTo>
                    <a:pt x="2339" y="20888"/>
                    <a:pt x="3610" y="19867"/>
                    <a:pt x="5039" y="17240"/>
                  </a:cubicBezTo>
                  <a:cubicBezTo>
                    <a:pt x="6469" y="14613"/>
                    <a:pt x="8057" y="10380"/>
                    <a:pt x="8851" y="7899"/>
                  </a:cubicBezTo>
                  <a:cubicBezTo>
                    <a:pt x="9645" y="5418"/>
                    <a:pt x="9645" y="4688"/>
                    <a:pt x="9645" y="3958"/>
                  </a:cubicBezTo>
                  <a:cubicBezTo>
                    <a:pt x="9645" y="3229"/>
                    <a:pt x="9645" y="2499"/>
                    <a:pt x="9380" y="2280"/>
                  </a:cubicBezTo>
                  <a:cubicBezTo>
                    <a:pt x="9116" y="2061"/>
                    <a:pt x="8586" y="2353"/>
                    <a:pt x="7898" y="3740"/>
                  </a:cubicBezTo>
                  <a:cubicBezTo>
                    <a:pt x="7210" y="5126"/>
                    <a:pt x="6363" y="7607"/>
                    <a:pt x="5886" y="10234"/>
                  </a:cubicBezTo>
                  <a:cubicBezTo>
                    <a:pt x="5410" y="12861"/>
                    <a:pt x="5304" y="15634"/>
                    <a:pt x="5992" y="17313"/>
                  </a:cubicBezTo>
                  <a:cubicBezTo>
                    <a:pt x="6680" y="18991"/>
                    <a:pt x="8163" y="19575"/>
                    <a:pt x="9486" y="19064"/>
                  </a:cubicBezTo>
                  <a:cubicBezTo>
                    <a:pt x="10810" y="18553"/>
                    <a:pt x="11975" y="16948"/>
                    <a:pt x="12610" y="15780"/>
                  </a:cubicBezTo>
                  <a:cubicBezTo>
                    <a:pt x="13245" y="14613"/>
                    <a:pt x="13351" y="13883"/>
                    <a:pt x="13139" y="13518"/>
                  </a:cubicBezTo>
                  <a:cubicBezTo>
                    <a:pt x="12928" y="13153"/>
                    <a:pt x="12398" y="13153"/>
                    <a:pt x="11710" y="13664"/>
                  </a:cubicBezTo>
                  <a:cubicBezTo>
                    <a:pt x="11022" y="14175"/>
                    <a:pt x="10175" y="15196"/>
                    <a:pt x="9698" y="16072"/>
                  </a:cubicBezTo>
                  <a:cubicBezTo>
                    <a:pt x="9222" y="16948"/>
                    <a:pt x="9116" y="17677"/>
                    <a:pt x="9328" y="18042"/>
                  </a:cubicBezTo>
                  <a:cubicBezTo>
                    <a:pt x="9539" y="18407"/>
                    <a:pt x="10069" y="18407"/>
                    <a:pt x="10598" y="18261"/>
                  </a:cubicBezTo>
                  <a:cubicBezTo>
                    <a:pt x="11128" y="18115"/>
                    <a:pt x="11657" y="17823"/>
                    <a:pt x="12186" y="18261"/>
                  </a:cubicBezTo>
                  <a:cubicBezTo>
                    <a:pt x="12716" y="18699"/>
                    <a:pt x="13245" y="19867"/>
                    <a:pt x="13775" y="20231"/>
                  </a:cubicBezTo>
                  <a:cubicBezTo>
                    <a:pt x="14304" y="20596"/>
                    <a:pt x="14833" y="20158"/>
                    <a:pt x="15628" y="18553"/>
                  </a:cubicBezTo>
                  <a:cubicBezTo>
                    <a:pt x="16422" y="16948"/>
                    <a:pt x="17480" y="14175"/>
                    <a:pt x="18380" y="11621"/>
                  </a:cubicBezTo>
                  <a:cubicBezTo>
                    <a:pt x="19280" y="9067"/>
                    <a:pt x="20022" y="6731"/>
                    <a:pt x="20445" y="5199"/>
                  </a:cubicBezTo>
                  <a:cubicBezTo>
                    <a:pt x="20869" y="3667"/>
                    <a:pt x="20975" y="2937"/>
                    <a:pt x="21133" y="2061"/>
                  </a:cubicBezTo>
                  <a:cubicBezTo>
                    <a:pt x="21292" y="1186"/>
                    <a:pt x="21504" y="164"/>
                    <a:pt x="21451" y="18"/>
                  </a:cubicBezTo>
                  <a:cubicBezTo>
                    <a:pt x="21398" y="-128"/>
                    <a:pt x="21080" y="602"/>
                    <a:pt x="20339" y="3229"/>
                  </a:cubicBezTo>
                  <a:cubicBezTo>
                    <a:pt x="19598" y="5856"/>
                    <a:pt x="18433" y="10380"/>
                    <a:pt x="17798" y="13153"/>
                  </a:cubicBezTo>
                  <a:cubicBezTo>
                    <a:pt x="17163" y="15926"/>
                    <a:pt x="17057" y="16948"/>
                    <a:pt x="17057" y="17823"/>
                  </a:cubicBezTo>
                  <a:cubicBezTo>
                    <a:pt x="17057" y="18699"/>
                    <a:pt x="17163" y="19429"/>
                    <a:pt x="17480" y="19867"/>
                  </a:cubicBezTo>
                  <a:cubicBezTo>
                    <a:pt x="17798" y="20304"/>
                    <a:pt x="18328" y="20450"/>
                    <a:pt x="18910" y="20158"/>
                  </a:cubicBezTo>
                  <a:cubicBezTo>
                    <a:pt x="19492" y="19867"/>
                    <a:pt x="20128" y="19137"/>
                    <a:pt x="20763" y="18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" name="Line"/>
            <p:cNvSpPr/>
            <p:nvPr/>
          </p:nvSpPr>
          <p:spPr>
            <a:xfrm>
              <a:off x="7113523" y="4952999"/>
              <a:ext cx="158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" name="Line"/>
            <p:cNvSpPr/>
            <p:nvPr/>
          </p:nvSpPr>
          <p:spPr>
            <a:xfrm>
              <a:off x="7235988" y="4953705"/>
              <a:ext cx="144236" cy="69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0753" fill="norm" stroke="1" extrusionOk="0">
                  <a:moveTo>
                    <a:pt x="14757" y="1694"/>
                  </a:moveTo>
                  <a:cubicBezTo>
                    <a:pt x="12879" y="424"/>
                    <a:pt x="11001" y="-847"/>
                    <a:pt x="8496" y="741"/>
                  </a:cubicBezTo>
                  <a:cubicBezTo>
                    <a:pt x="5992" y="2329"/>
                    <a:pt x="2861" y="6777"/>
                    <a:pt x="1296" y="10588"/>
                  </a:cubicBezTo>
                  <a:cubicBezTo>
                    <a:pt x="-269" y="14400"/>
                    <a:pt x="-269" y="17577"/>
                    <a:pt x="514" y="19165"/>
                  </a:cubicBezTo>
                  <a:cubicBezTo>
                    <a:pt x="1296" y="20753"/>
                    <a:pt x="2861" y="20753"/>
                    <a:pt x="4270" y="19800"/>
                  </a:cubicBezTo>
                  <a:cubicBezTo>
                    <a:pt x="5679" y="18847"/>
                    <a:pt x="6931" y="16941"/>
                    <a:pt x="8340" y="14400"/>
                  </a:cubicBezTo>
                  <a:cubicBezTo>
                    <a:pt x="9748" y="11859"/>
                    <a:pt x="11314" y="8682"/>
                    <a:pt x="12253" y="8682"/>
                  </a:cubicBezTo>
                  <a:cubicBezTo>
                    <a:pt x="13192" y="8682"/>
                    <a:pt x="13505" y="11859"/>
                    <a:pt x="14914" y="14400"/>
                  </a:cubicBezTo>
                  <a:cubicBezTo>
                    <a:pt x="16322" y="16941"/>
                    <a:pt x="18827" y="18847"/>
                    <a:pt x="21331" y="207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" name="Line"/>
            <p:cNvSpPr/>
            <p:nvPr/>
          </p:nvSpPr>
          <p:spPr>
            <a:xfrm>
              <a:off x="7618107" y="4919133"/>
              <a:ext cx="152096" cy="365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542" fill="norm" stroke="1" extrusionOk="0">
                  <a:moveTo>
                    <a:pt x="11130" y="5743"/>
                  </a:moveTo>
                  <a:cubicBezTo>
                    <a:pt x="8763" y="8865"/>
                    <a:pt x="6396" y="11986"/>
                    <a:pt x="4768" y="14358"/>
                  </a:cubicBezTo>
                  <a:cubicBezTo>
                    <a:pt x="3141" y="16731"/>
                    <a:pt x="2253" y="18354"/>
                    <a:pt x="1513" y="19540"/>
                  </a:cubicBezTo>
                  <a:cubicBezTo>
                    <a:pt x="774" y="20726"/>
                    <a:pt x="182" y="21475"/>
                    <a:pt x="34" y="21538"/>
                  </a:cubicBezTo>
                  <a:cubicBezTo>
                    <a:pt x="-114" y="21600"/>
                    <a:pt x="182" y="20976"/>
                    <a:pt x="1809" y="18666"/>
                  </a:cubicBezTo>
                  <a:cubicBezTo>
                    <a:pt x="3437" y="16356"/>
                    <a:pt x="6396" y="12361"/>
                    <a:pt x="8911" y="9177"/>
                  </a:cubicBezTo>
                  <a:cubicBezTo>
                    <a:pt x="11426" y="5993"/>
                    <a:pt x="13497" y="3621"/>
                    <a:pt x="15124" y="2123"/>
                  </a:cubicBezTo>
                  <a:cubicBezTo>
                    <a:pt x="16752" y="624"/>
                    <a:pt x="17935" y="0"/>
                    <a:pt x="18823" y="0"/>
                  </a:cubicBezTo>
                  <a:cubicBezTo>
                    <a:pt x="19711" y="0"/>
                    <a:pt x="20302" y="624"/>
                    <a:pt x="20746" y="1810"/>
                  </a:cubicBezTo>
                  <a:cubicBezTo>
                    <a:pt x="21190" y="2997"/>
                    <a:pt x="21486" y="4745"/>
                    <a:pt x="21042" y="5868"/>
                  </a:cubicBezTo>
                  <a:cubicBezTo>
                    <a:pt x="20598" y="6992"/>
                    <a:pt x="19415" y="7491"/>
                    <a:pt x="18083" y="7803"/>
                  </a:cubicBezTo>
                  <a:cubicBezTo>
                    <a:pt x="16752" y="8116"/>
                    <a:pt x="15272" y="8240"/>
                    <a:pt x="13497" y="8178"/>
                  </a:cubicBezTo>
                  <a:cubicBezTo>
                    <a:pt x="11722" y="8116"/>
                    <a:pt x="9650" y="7866"/>
                    <a:pt x="9059" y="7491"/>
                  </a:cubicBezTo>
                  <a:cubicBezTo>
                    <a:pt x="8467" y="7117"/>
                    <a:pt x="9354" y="6617"/>
                    <a:pt x="10242" y="61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" name="Line"/>
            <p:cNvSpPr/>
            <p:nvPr/>
          </p:nvSpPr>
          <p:spPr>
            <a:xfrm>
              <a:off x="7804318" y="4960055"/>
              <a:ext cx="123035" cy="88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2" h="20128" fill="norm" stroke="1" extrusionOk="0">
                  <a:moveTo>
                    <a:pt x="19348" y="1280"/>
                  </a:moveTo>
                  <a:cubicBezTo>
                    <a:pt x="15452" y="320"/>
                    <a:pt x="11557" y="-640"/>
                    <a:pt x="8370" y="560"/>
                  </a:cubicBezTo>
                  <a:cubicBezTo>
                    <a:pt x="5184" y="1760"/>
                    <a:pt x="2705" y="5120"/>
                    <a:pt x="1288" y="8240"/>
                  </a:cubicBezTo>
                  <a:cubicBezTo>
                    <a:pt x="-128" y="11360"/>
                    <a:pt x="-482" y="14240"/>
                    <a:pt x="757" y="16640"/>
                  </a:cubicBezTo>
                  <a:cubicBezTo>
                    <a:pt x="1997" y="19040"/>
                    <a:pt x="4829" y="20960"/>
                    <a:pt x="8370" y="19760"/>
                  </a:cubicBezTo>
                  <a:cubicBezTo>
                    <a:pt x="11911" y="18560"/>
                    <a:pt x="16161" y="14240"/>
                    <a:pt x="18462" y="10640"/>
                  </a:cubicBezTo>
                  <a:cubicBezTo>
                    <a:pt x="20764" y="7040"/>
                    <a:pt x="21118" y="4160"/>
                    <a:pt x="19879" y="2480"/>
                  </a:cubicBezTo>
                  <a:cubicBezTo>
                    <a:pt x="18639" y="800"/>
                    <a:pt x="15807" y="320"/>
                    <a:pt x="13859" y="1280"/>
                  </a:cubicBezTo>
                  <a:cubicBezTo>
                    <a:pt x="11911" y="2240"/>
                    <a:pt x="10849" y="4640"/>
                    <a:pt x="9787" y="7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" name="Line"/>
            <p:cNvSpPr/>
            <p:nvPr/>
          </p:nvSpPr>
          <p:spPr>
            <a:xfrm>
              <a:off x="7945373" y="4978400"/>
              <a:ext cx="317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" name="Line"/>
            <p:cNvSpPr/>
            <p:nvPr/>
          </p:nvSpPr>
          <p:spPr>
            <a:xfrm>
              <a:off x="7945373" y="4898180"/>
              <a:ext cx="50801" cy="92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2" fill="norm" stroke="1" extrusionOk="0">
                  <a:moveTo>
                    <a:pt x="0" y="21072"/>
                  </a:moveTo>
                  <a:cubicBezTo>
                    <a:pt x="900" y="16272"/>
                    <a:pt x="1800" y="11472"/>
                    <a:pt x="3150" y="7632"/>
                  </a:cubicBezTo>
                  <a:cubicBezTo>
                    <a:pt x="4500" y="3792"/>
                    <a:pt x="6300" y="912"/>
                    <a:pt x="9450" y="192"/>
                  </a:cubicBezTo>
                  <a:cubicBezTo>
                    <a:pt x="12600" y="-528"/>
                    <a:pt x="17100" y="912"/>
                    <a:pt x="21600" y="2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" name="Line"/>
            <p:cNvSpPr/>
            <p:nvPr/>
          </p:nvSpPr>
          <p:spPr>
            <a:xfrm>
              <a:off x="7984956" y="4897059"/>
              <a:ext cx="123930" cy="176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201" fill="norm" stroke="1" extrusionOk="0">
                  <a:moveTo>
                    <a:pt x="8388" y="4429"/>
                  </a:moveTo>
                  <a:cubicBezTo>
                    <a:pt x="6588" y="8749"/>
                    <a:pt x="4788" y="13069"/>
                    <a:pt x="3348" y="15737"/>
                  </a:cubicBezTo>
                  <a:cubicBezTo>
                    <a:pt x="1908" y="18406"/>
                    <a:pt x="828" y="19422"/>
                    <a:pt x="288" y="19295"/>
                  </a:cubicBezTo>
                  <a:cubicBezTo>
                    <a:pt x="-252" y="19168"/>
                    <a:pt x="-252" y="17897"/>
                    <a:pt x="2268" y="14848"/>
                  </a:cubicBezTo>
                  <a:cubicBezTo>
                    <a:pt x="4788" y="11799"/>
                    <a:pt x="9828" y="6970"/>
                    <a:pt x="13428" y="3921"/>
                  </a:cubicBezTo>
                  <a:cubicBezTo>
                    <a:pt x="17028" y="872"/>
                    <a:pt x="19188" y="-399"/>
                    <a:pt x="20268" y="109"/>
                  </a:cubicBezTo>
                  <a:cubicBezTo>
                    <a:pt x="21348" y="617"/>
                    <a:pt x="21348" y="2905"/>
                    <a:pt x="20268" y="6716"/>
                  </a:cubicBezTo>
                  <a:cubicBezTo>
                    <a:pt x="19188" y="10528"/>
                    <a:pt x="17028" y="15865"/>
                    <a:pt x="14868" y="212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" name="Line"/>
            <p:cNvSpPr/>
            <p:nvPr/>
          </p:nvSpPr>
          <p:spPr>
            <a:xfrm>
              <a:off x="8136378" y="4775200"/>
              <a:ext cx="127716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600" fill="norm" stroke="1" extrusionOk="0">
                  <a:moveTo>
                    <a:pt x="15849" y="0"/>
                  </a:moveTo>
                  <a:cubicBezTo>
                    <a:pt x="10892" y="4114"/>
                    <a:pt x="5935" y="8229"/>
                    <a:pt x="3279" y="10653"/>
                  </a:cubicBezTo>
                  <a:cubicBezTo>
                    <a:pt x="623" y="13078"/>
                    <a:pt x="269" y="13812"/>
                    <a:pt x="92" y="14547"/>
                  </a:cubicBezTo>
                  <a:cubicBezTo>
                    <a:pt x="-85" y="15282"/>
                    <a:pt x="-85" y="16016"/>
                    <a:pt x="800" y="16457"/>
                  </a:cubicBezTo>
                  <a:cubicBezTo>
                    <a:pt x="1685" y="16898"/>
                    <a:pt x="3456" y="17045"/>
                    <a:pt x="6112" y="16751"/>
                  </a:cubicBezTo>
                  <a:cubicBezTo>
                    <a:pt x="8767" y="16457"/>
                    <a:pt x="12308" y="15722"/>
                    <a:pt x="14787" y="14988"/>
                  </a:cubicBezTo>
                  <a:cubicBezTo>
                    <a:pt x="17266" y="14253"/>
                    <a:pt x="18682" y="13518"/>
                    <a:pt x="19745" y="12784"/>
                  </a:cubicBezTo>
                  <a:cubicBezTo>
                    <a:pt x="20807" y="12049"/>
                    <a:pt x="21515" y="11314"/>
                    <a:pt x="21338" y="10653"/>
                  </a:cubicBezTo>
                  <a:cubicBezTo>
                    <a:pt x="21161" y="9992"/>
                    <a:pt x="20099" y="9404"/>
                    <a:pt x="19036" y="9404"/>
                  </a:cubicBezTo>
                  <a:cubicBezTo>
                    <a:pt x="17974" y="9404"/>
                    <a:pt x="16912" y="9992"/>
                    <a:pt x="16912" y="11388"/>
                  </a:cubicBezTo>
                  <a:cubicBezTo>
                    <a:pt x="16912" y="12784"/>
                    <a:pt x="17974" y="14988"/>
                    <a:pt x="18505" y="16457"/>
                  </a:cubicBezTo>
                  <a:cubicBezTo>
                    <a:pt x="19036" y="17927"/>
                    <a:pt x="19036" y="18661"/>
                    <a:pt x="17266" y="19396"/>
                  </a:cubicBezTo>
                  <a:cubicBezTo>
                    <a:pt x="15495" y="20131"/>
                    <a:pt x="11954" y="20865"/>
                    <a:pt x="841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" name="Line"/>
            <p:cNvSpPr/>
            <p:nvPr/>
          </p:nvSpPr>
          <p:spPr>
            <a:xfrm>
              <a:off x="8072373" y="4851399"/>
              <a:ext cx="2032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25" y="14400"/>
                    <a:pt x="11250" y="7200"/>
                    <a:pt x="14850" y="3600"/>
                  </a:cubicBezTo>
                  <a:cubicBezTo>
                    <a:pt x="18450" y="0"/>
                    <a:pt x="2002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" name="Line"/>
            <p:cNvSpPr/>
            <p:nvPr/>
          </p:nvSpPr>
          <p:spPr>
            <a:xfrm>
              <a:off x="301062" y="5382014"/>
              <a:ext cx="176712" cy="325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262" fill="norm" stroke="1" extrusionOk="0">
                  <a:moveTo>
                    <a:pt x="21468" y="1013"/>
                  </a:moveTo>
                  <a:cubicBezTo>
                    <a:pt x="20439" y="597"/>
                    <a:pt x="19411" y="182"/>
                    <a:pt x="18254" y="43"/>
                  </a:cubicBezTo>
                  <a:cubicBezTo>
                    <a:pt x="17097" y="-95"/>
                    <a:pt x="15811" y="43"/>
                    <a:pt x="13497" y="1220"/>
                  </a:cubicBezTo>
                  <a:cubicBezTo>
                    <a:pt x="11182" y="2397"/>
                    <a:pt x="7839" y="4613"/>
                    <a:pt x="5397" y="7451"/>
                  </a:cubicBezTo>
                  <a:cubicBezTo>
                    <a:pt x="2954" y="10290"/>
                    <a:pt x="1411" y="13751"/>
                    <a:pt x="639" y="15828"/>
                  </a:cubicBezTo>
                  <a:cubicBezTo>
                    <a:pt x="-132" y="17905"/>
                    <a:pt x="-132" y="18597"/>
                    <a:pt x="254" y="19220"/>
                  </a:cubicBezTo>
                  <a:cubicBezTo>
                    <a:pt x="639" y="19843"/>
                    <a:pt x="1411" y="20397"/>
                    <a:pt x="3211" y="20813"/>
                  </a:cubicBezTo>
                  <a:cubicBezTo>
                    <a:pt x="5011" y="21228"/>
                    <a:pt x="7839" y="21505"/>
                    <a:pt x="10925" y="20951"/>
                  </a:cubicBezTo>
                  <a:cubicBezTo>
                    <a:pt x="14011" y="20397"/>
                    <a:pt x="17354" y="19013"/>
                    <a:pt x="19154" y="17559"/>
                  </a:cubicBezTo>
                  <a:cubicBezTo>
                    <a:pt x="20954" y="16105"/>
                    <a:pt x="21211" y="14582"/>
                    <a:pt x="20439" y="12574"/>
                  </a:cubicBezTo>
                  <a:cubicBezTo>
                    <a:pt x="19668" y="10567"/>
                    <a:pt x="17868" y="8074"/>
                    <a:pt x="15939" y="6413"/>
                  </a:cubicBezTo>
                  <a:cubicBezTo>
                    <a:pt x="14011" y="4751"/>
                    <a:pt x="11954" y="3920"/>
                    <a:pt x="10282" y="3436"/>
                  </a:cubicBezTo>
                  <a:cubicBezTo>
                    <a:pt x="8611" y="2951"/>
                    <a:pt x="7325" y="2813"/>
                    <a:pt x="6297" y="3020"/>
                  </a:cubicBezTo>
                  <a:cubicBezTo>
                    <a:pt x="5268" y="3228"/>
                    <a:pt x="4497" y="3782"/>
                    <a:pt x="3854" y="5167"/>
                  </a:cubicBezTo>
                  <a:cubicBezTo>
                    <a:pt x="3211" y="6551"/>
                    <a:pt x="2697" y="8767"/>
                    <a:pt x="3982" y="11051"/>
                  </a:cubicBezTo>
                  <a:cubicBezTo>
                    <a:pt x="5268" y="13336"/>
                    <a:pt x="8354" y="15690"/>
                    <a:pt x="11568" y="17074"/>
                  </a:cubicBezTo>
                  <a:cubicBezTo>
                    <a:pt x="14782" y="18459"/>
                    <a:pt x="18125" y="18874"/>
                    <a:pt x="21468" y="19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" name="Line"/>
            <p:cNvSpPr/>
            <p:nvPr/>
          </p:nvSpPr>
          <p:spPr>
            <a:xfrm>
              <a:off x="515873" y="5397500"/>
              <a:ext cx="113353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600" fill="norm" stroke="1" extrusionOk="0">
                  <a:moveTo>
                    <a:pt x="12000" y="0"/>
                  </a:moveTo>
                  <a:cubicBezTo>
                    <a:pt x="14000" y="0"/>
                    <a:pt x="16000" y="0"/>
                    <a:pt x="17800" y="931"/>
                  </a:cubicBezTo>
                  <a:cubicBezTo>
                    <a:pt x="19600" y="1862"/>
                    <a:pt x="21200" y="3724"/>
                    <a:pt x="21400" y="6269"/>
                  </a:cubicBezTo>
                  <a:cubicBezTo>
                    <a:pt x="21600" y="8814"/>
                    <a:pt x="20400" y="12041"/>
                    <a:pt x="16600" y="14710"/>
                  </a:cubicBezTo>
                  <a:cubicBezTo>
                    <a:pt x="12800" y="17379"/>
                    <a:pt x="6400" y="1949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" name="Line"/>
            <p:cNvSpPr/>
            <p:nvPr/>
          </p:nvSpPr>
          <p:spPr>
            <a:xfrm>
              <a:off x="199319" y="5346700"/>
              <a:ext cx="119705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600" fill="norm" stroke="1" extrusionOk="0">
                  <a:moveTo>
                    <a:pt x="21431" y="0"/>
                  </a:moveTo>
                  <a:cubicBezTo>
                    <a:pt x="19157" y="0"/>
                    <a:pt x="16884" y="0"/>
                    <a:pt x="13852" y="671"/>
                  </a:cubicBezTo>
                  <a:cubicBezTo>
                    <a:pt x="10820" y="1342"/>
                    <a:pt x="7031" y="2685"/>
                    <a:pt x="4378" y="4820"/>
                  </a:cubicBezTo>
                  <a:cubicBezTo>
                    <a:pt x="1726" y="6956"/>
                    <a:pt x="210" y="9885"/>
                    <a:pt x="20" y="12325"/>
                  </a:cubicBezTo>
                  <a:cubicBezTo>
                    <a:pt x="-169" y="14766"/>
                    <a:pt x="968" y="16719"/>
                    <a:pt x="3999" y="18183"/>
                  </a:cubicBezTo>
                  <a:cubicBezTo>
                    <a:pt x="7031" y="19647"/>
                    <a:pt x="11957" y="20624"/>
                    <a:pt x="168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" name="Line"/>
            <p:cNvSpPr/>
            <p:nvPr/>
          </p:nvSpPr>
          <p:spPr>
            <a:xfrm>
              <a:off x="966723" y="5410200"/>
              <a:ext cx="31751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3067"/>
                    <a:pt x="12960" y="6133"/>
                    <a:pt x="9360" y="9733"/>
                  </a:cubicBezTo>
                  <a:cubicBezTo>
                    <a:pt x="5760" y="13333"/>
                    <a:pt x="2880" y="174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" name="Line"/>
            <p:cNvSpPr/>
            <p:nvPr/>
          </p:nvSpPr>
          <p:spPr>
            <a:xfrm>
              <a:off x="788923" y="5397500"/>
              <a:ext cx="2476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4400"/>
                    <a:pt x="9600" y="7200"/>
                    <a:pt x="13200" y="3600"/>
                  </a:cubicBezTo>
                  <a:cubicBezTo>
                    <a:pt x="16800" y="0"/>
                    <a:pt x="192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" name="Line"/>
            <p:cNvSpPr/>
            <p:nvPr/>
          </p:nvSpPr>
          <p:spPr>
            <a:xfrm>
              <a:off x="782573" y="5727700"/>
              <a:ext cx="2032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25" y="16200"/>
                    <a:pt x="7650" y="10800"/>
                    <a:pt x="11250" y="7200"/>
                  </a:cubicBezTo>
                  <a:cubicBezTo>
                    <a:pt x="14850" y="3600"/>
                    <a:pt x="18225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" name="Line"/>
            <p:cNvSpPr/>
            <p:nvPr/>
          </p:nvSpPr>
          <p:spPr>
            <a:xfrm>
              <a:off x="1061973" y="5568386"/>
              <a:ext cx="107951" cy="137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0" fill="norm" stroke="1" extrusionOk="0">
                  <a:moveTo>
                    <a:pt x="21600" y="1069"/>
                  </a:moveTo>
                  <a:cubicBezTo>
                    <a:pt x="17365" y="415"/>
                    <a:pt x="13129" y="-240"/>
                    <a:pt x="9953" y="87"/>
                  </a:cubicBezTo>
                  <a:cubicBezTo>
                    <a:pt x="6776" y="415"/>
                    <a:pt x="4659" y="1724"/>
                    <a:pt x="3600" y="3196"/>
                  </a:cubicBezTo>
                  <a:cubicBezTo>
                    <a:pt x="2541" y="4669"/>
                    <a:pt x="2541" y="6305"/>
                    <a:pt x="4235" y="8269"/>
                  </a:cubicBezTo>
                  <a:cubicBezTo>
                    <a:pt x="5929" y="10233"/>
                    <a:pt x="9318" y="12524"/>
                    <a:pt x="11012" y="14487"/>
                  </a:cubicBezTo>
                  <a:cubicBezTo>
                    <a:pt x="12706" y="16451"/>
                    <a:pt x="12706" y="18087"/>
                    <a:pt x="11647" y="19233"/>
                  </a:cubicBezTo>
                  <a:cubicBezTo>
                    <a:pt x="10588" y="20378"/>
                    <a:pt x="8471" y="21033"/>
                    <a:pt x="6353" y="21196"/>
                  </a:cubicBezTo>
                  <a:cubicBezTo>
                    <a:pt x="4235" y="21360"/>
                    <a:pt x="2118" y="21033"/>
                    <a:pt x="0" y="20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" name="Line"/>
            <p:cNvSpPr/>
            <p:nvPr/>
          </p:nvSpPr>
          <p:spPr>
            <a:xfrm>
              <a:off x="1802068" y="5334000"/>
              <a:ext cx="89425" cy="307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0" h="21491" fill="norm" stroke="1" extrusionOk="0">
                  <a:moveTo>
                    <a:pt x="18335" y="0"/>
                  </a:moveTo>
                  <a:cubicBezTo>
                    <a:pt x="19807" y="592"/>
                    <a:pt x="21280" y="1184"/>
                    <a:pt x="20544" y="2367"/>
                  </a:cubicBezTo>
                  <a:cubicBezTo>
                    <a:pt x="19807" y="3551"/>
                    <a:pt x="16862" y="5326"/>
                    <a:pt x="13180" y="7915"/>
                  </a:cubicBezTo>
                  <a:cubicBezTo>
                    <a:pt x="9498" y="10504"/>
                    <a:pt x="5080" y="13907"/>
                    <a:pt x="2625" y="16052"/>
                  </a:cubicBezTo>
                  <a:cubicBezTo>
                    <a:pt x="171" y="18197"/>
                    <a:pt x="-320" y="19085"/>
                    <a:pt x="171" y="19825"/>
                  </a:cubicBezTo>
                  <a:cubicBezTo>
                    <a:pt x="662" y="20564"/>
                    <a:pt x="2135" y="21156"/>
                    <a:pt x="4098" y="21378"/>
                  </a:cubicBezTo>
                  <a:cubicBezTo>
                    <a:pt x="6062" y="21600"/>
                    <a:pt x="8516" y="21452"/>
                    <a:pt x="10971" y="21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" name="Line"/>
            <p:cNvSpPr/>
            <p:nvPr/>
          </p:nvSpPr>
          <p:spPr>
            <a:xfrm>
              <a:off x="1702191" y="5337088"/>
              <a:ext cx="515483" cy="332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454" fill="norm" stroke="1" extrusionOk="0">
                  <a:moveTo>
                    <a:pt x="844" y="16205"/>
                  </a:moveTo>
                  <a:cubicBezTo>
                    <a:pt x="402" y="15659"/>
                    <a:pt x="-41" y="15112"/>
                    <a:pt x="3" y="14428"/>
                  </a:cubicBezTo>
                  <a:cubicBezTo>
                    <a:pt x="48" y="13745"/>
                    <a:pt x="579" y="12924"/>
                    <a:pt x="1729" y="11694"/>
                  </a:cubicBezTo>
                  <a:cubicBezTo>
                    <a:pt x="2880" y="10464"/>
                    <a:pt x="4651" y="8823"/>
                    <a:pt x="6067" y="7319"/>
                  </a:cubicBezTo>
                  <a:cubicBezTo>
                    <a:pt x="7484" y="5815"/>
                    <a:pt x="8546" y="4448"/>
                    <a:pt x="9254" y="3491"/>
                  </a:cubicBezTo>
                  <a:cubicBezTo>
                    <a:pt x="9962" y="2534"/>
                    <a:pt x="10316" y="1988"/>
                    <a:pt x="10626" y="1372"/>
                  </a:cubicBezTo>
                  <a:cubicBezTo>
                    <a:pt x="10936" y="757"/>
                    <a:pt x="11202" y="74"/>
                    <a:pt x="11113" y="5"/>
                  </a:cubicBezTo>
                  <a:cubicBezTo>
                    <a:pt x="11025" y="-63"/>
                    <a:pt x="10582" y="484"/>
                    <a:pt x="10007" y="2398"/>
                  </a:cubicBezTo>
                  <a:cubicBezTo>
                    <a:pt x="9431" y="4312"/>
                    <a:pt x="8723" y="7593"/>
                    <a:pt x="8236" y="10669"/>
                  </a:cubicBezTo>
                  <a:cubicBezTo>
                    <a:pt x="7749" y="13745"/>
                    <a:pt x="7484" y="16615"/>
                    <a:pt x="7218" y="18529"/>
                  </a:cubicBezTo>
                  <a:cubicBezTo>
                    <a:pt x="6952" y="20443"/>
                    <a:pt x="6687" y="21400"/>
                    <a:pt x="6643" y="21400"/>
                  </a:cubicBezTo>
                  <a:cubicBezTo>
                    <a:pt x="6598" y="21400"/>
                    <a:pt x="6775" y="20443"/>
                    <a:pt x="7041" y="19691"/>
                  </a:cubicBezTo>
                  <a:cubicBezTo>
                    <a:pt x="7307" y="18940"/>
                    <a:pt x="7661" y="18393"/>
                    <a:pt x="7970" y="17846"/>
                  </a:cubicBezTo>
                  <a:cubicBezTo>
                    <a:pt x="8280" y="17299"/>
                    <a:pt x="8546" y="16752"/>
                    <a:pt x="8900" y="16410"/>
                  </a:cubicBezTo>
                  <a:cubicBezTo>
                    <a:pt x="9254" y="16069"/>
                    <a:pt x="9697" y="15932"/>
                    <a:pt x="10007" y="16205"/>
                  </a:cubicBezTo>
                  <a:cubicBezTo>
                    <a:pt x="10316" y="16479"/>
                    <a:pt x="10493" y="17162"/>
                    <a:pt x="10582" y="17846"/>
                  </a:cubicBezTo>
                  <a:cubicBezTo>
                    <a:pt x="10670" y="18529"/>
                    <a:pt x="10670" y="19213"/>
                    <a:pt x="10848" y="19828"/>
                  </a:cubicBezTo>
                  <a:cubicBezTo>
                    <a:pt x="11025" y="20443"/>
                    <a:pt x="11379" y="20990"/>
                    <a:pt x="11821" y="21264"/>
                  </a:cubicBezTo>
                  <a:cubicBezTo>
                    <a:pt x="12264" y="21537"/>
                    <a:pt x="12795" y="21537"/>
                    <a:pt x="13459" y="21127"/>
                  </a:cubicBezTo>
                  <a:cubicBezTo>
                    <a:pt x="14123" y="20717"/>
                    <a:pt x="14920" y="19896"/>
                    <a:pt x="15539" y="19008"/>
                  </a:cubicBezTo>
                  <a:cubicBezTo>
                    <a:pt x="16159" y="18119"/>
                    <a:pt x="16602" y="17162"/>
                    <a:pt x="16823" y="16274"/>
                  </a:cubicBezTo>
                  <a:cubicBezTo>
                    <a:pt x="17044" y="15385"/>
                    <a:pt x="17044" y="14565"/>
                    <a:pt x="16690" y="14155"/>
                  </a:cubicBezTo>
                  <a:cubicBezTo>
                    <a:pt x="16336" y="13745"/>
                    <a:pt x="15628" y="13745"/>
                    <a:pt x="14964" y="14291"/>
                  </a:cubicBezTo>
                  <a:cubicBezTo>
                    <a:pt x="14300" y="14838"/>
                    <a:pt x="13680" y="15932"/>
                    <a:pt x="13282" y="16889"/>
                  </a:cubicBezTo>
                  <a:cubicBezTo>
                    <a:pt x="12884" y="17846"/>
                    <a:pt x="12707" y="18666"/>
                    <a:pt x="12839" y="19281"/>
                  </a:cubicBezTo>
                  <a:cubicBezTo>
                    <a:pt x="12972" y="19896"/>
                    <a:pt x="13415" y="20307"/>
                    <a:pt x="14920" y="20580"/>
                  </a:cubicBezTo>
                  <a:cubicBezTo>
                    <a:pt x="16425" y="20853"/>
                    <a:pt x="18992" y="20990"/>
                    <a:pt x="21559" y="21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" name="Line"/>
            <p:cNvSpPr/>
            <p:nvPr/>
          </p:nvSpPr>
          <p:spPr>
            <a:xfrm>
              <a:off x="2717316" y="5568950"/>
              <a:ext cx="110502" cy="147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2" h="21456" fill="norm" stroke="1" extrusionOk="0">
                  <a:moveTo>
                    <a:pt x="2779" y="0"/>
                  </a:moveTo>
                  <a:cubicBezTo>
                    <a:pt x="3579" y="3086"/>
                    <a:pt x="4379" y="6171"/>
                    <a:pt x="4779" y="9103"/>
                  </a:cubicBezTo>
                  <a:cubicBezTo>
                    <a:pt x="5179" y="12034"/>
                    <a:pt x="5179" y="14811"/>
                    <a:pt x="4379" y="17126"/>
                  </a:cubicBezTo>
                  <a:cubicBezTo>
                    <a:pt x="3579" y="19440"/>
                    <a:pt x="1979" y="21291"/>
                    <a:pt x="979" y="21446"/>
                  </a:cubicBezTo>
                  <a:cubicBezTo>
                    <a:pt x="-21" y="21600"/>
                    <a:pt x="-421" y="20057"/>
                    <a:pt x="579" y="17126"/>
                  </a:cubicBezTo>
                  <a:cubicBezTo>
                    <a:pt x="1579" y="14194"/>
                    <a:pt x="3979" y="9874"/>
                    <a:pt x="6379" y="6789"/>
                  </a:cubicBezTo>
                  <a:cubicBezTo>
                    <a:pt x="8779" y="3703"/>
                    <a:pt x="11179" y="1851"/>
                    <a:pt x="13379" y="926"/>
                  </a:cubicBezTo>
                  <a:cubicBezTo>
                    <a:pt x="15579" y="0"/>
                    <a:pt x="17579" y="0"/>
                    <a:pt x="18979" y="2314"/>
                  </a:cubicBezTo>
                  <a:cubicBezTo>
                    <a:pt x="20379" y="4629"/>
                    <a:pt x="21179" y="9257"/>
                    <a:pt x="20779" y="12651"/>
                  </a:cubicBezTo>
                  <a:cubicBezTo>
                    <a:pt x="20379" y="16046"/>
                    <a:pt x="18779" y="18206"/>
                    <a:pt x="17179" y="20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" name="Line"/>
            <p:cNvSpPr/>
            <p:nvPr/>
          </p:nvSpPr>
          <p:spPr>
            <a:xfrm>
              <a:off x="2866587" y="5589554"/>
              <a:ext cx="151187" cy="105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0748" fill="norm" stroke="1" extrusionOk="0">
                  <a:moveTo>
                    <a:pt x="718" y="10910"/>
                  </a:moveTo>
                  <a:cubicBezTo>
                    <a:pt x="3381" y="9249"/>
                    <a:pt x="6044" y="7587"/>
                    <a:pt x="7967" y="5718"/>
                  </a:cubicBezTo>
                  <a:cubicBezTo>
                    <a:pt x="9890" y="3849"/>
                    <a:pt x="11074" y="1772"/>
                    <a:pt x="10778" y="733"/>
                  </a:cubicBezTo>
                  <a:cubicBezTo>
                    <a:pt x="10482" y="-305"/>
                    <a:pt x="8707" y="-305"/>
                    <a:pt x="6783" y="1149"/>
                  </a:cubicBezTo>
                  <a:cubicBezTo>
                    <a:pt x="4860" y="2603"/>
                    <a:pt x="2789" y="5510"/>
                    <a:pt x="1457" y="8003"/>
                  </a:cubicBezTo>
                  <a:cubicBezTo>
                    <a:pt x="126" y="10495"/>
                    <a:pt x="-466" y="12572"/>
                    <a:pt x="422" y="15272"/>
                  </a:cubicBezTo>
                  <a:cubicBezTo>
                    <a:pt x="1309" y="17972"/>
                    <a:pt x="3676" y="21295"/>
                    <a:pt x="7375" y="20672"/>
                  </a:cubicBezTo>
                  <a:cubicBezTo>
                    <a:pt x="11074" y="20049"/>
                    <a:pt x="16104" y="15480"/>
                    <a:pt x="21134" y="109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" name="Line"/>
            <p:cNvSpPr/>
            <p:nvPr/>
          </p:nvSpPr>
          <p:spPr>
            <a:xfrm>
              <a:off x="3000311" y="5600699"/>
              <a:ext cx="203259" cy="9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0763" fill="norm" stroke="1" extrusionOk="0">
                  <a:moveTo>
                    <a:pt x="2480" y="3967"/>
                  </a:moveTo>
                  <a:cubicBezTo>
                    <a:pt x="1598" y="6171"/>
                    <a:pt x="717" y="8376"/>
                    <a:pt x="276" y="10580"/>
                  </a:cubicBezTo>
                  <a:cubicBezTo>
                    <a:pt x="-165" y="12784"/>
                    <a:pt x="-165" y="14988"/>
                    <a:pt x="937" y="16531"/>
                  </a:cubicBezTo>
                  <a:cubicBezTo>
                    <a:pt x="2039" y="18073"/>
                    <a:pt x="4243" y="18955"/>
                    <a:pt x="6117" y="18294"/>
                  </a:cubicBezTo>
                  <a:cubicBezTo>
                    <a:pt x="7990" y="17633"/>
                    <a:pt x="9533" y="15429"/>
                    <a:pt x="10194" y="15429"/>
                  </a:cubicBezTo>
                  <a:cubicBezTo>
                    <a:pt x="10855" y="15429"/>
                    <a:pt x="10635" y="17633"/>
                    <a:pt x="11076" y="19176"/>
                  </a:cubicBezTo>
                  <a:cubicBezTo>
                    <a:pt x="11517" y="20718"/>
                    <a:pt x="12619" y="21600"/>
                    <a:pt x="14382" y="19616"/>
                  </a:cubicBezTo>
                  <a:cubicBezTo>
                    <a:pt x="16145" y="17633"/>
                    <a:pt x="18570" y="12784"/>
                    <a:pt x="19892" y="9037"/>
                  </a:cubicBezTo>
                  <a:cubicBezTo>
                    <a:pt x="21215" y="5290"/>
                    <a:pt x="21435" y="2645"/>
                    <a:pt x="20884" y="1322"/>
                  </a:cubicBezTo>
                  <a:cubicBezTo>
                    <a:pt x="20333" y="0"/>
                    <a:pt x="19011" y="0"/>
                    <a:pt x="1768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" name="Line"/>
            <p:cNvSpPr/>
            <p:nvPr/>
          </p:nvSpPr>
          <p:spPr>
            <a:xfrm>
              <a:off x="3482437" y="5387228"/>
              <a:ext cx="189387" cy="336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331" fill="norm" stroke="1" extrusionOk="0">
                  <a:moveTo>
                    <a:pt x="16434" y="13933"/>
                  </a:moveTo>
                  <a:cubicBezTo>
                    <a:pt x="16194" y="13262"/>
                    <a:pt x="15954" y="12591"/>
                    <a:pt x="14874" y="12256"/>
                  </a:cubicBezTo>
                  <a:cubicBezTo>
                    <a:pt x="13794" y="11921"/>
                    <a:pt x="11874" y="11921"/>
                    <a:pt x="9234" y="12860"/>
                  </a:cubicBezTo>
                  <a:cubicBezTo>
                    <a:pt x="6594" y="13799"/>
                    <a:pt x="3234" y="15677"/>
                    <a:pt x="1554" y="16952"/>
                  </a:cubicBezTo>
                  <a:cubicBezTo>
                    <a:pt x="-126" y="18226"/>
                    <a:pt x="-126" y="18897"/>
                    <a:pt x="114" y="19635"/>
                  </a:cubicBezTo>
                  <a:cubicBezTo>
                    <a:pt x="354" y="20373"/>
                    <a:pt x="834" y="21178"/>
                    <a:pt x="2394" y="21312"/>
                  </a:cubicBezTo>
                  <a:cubicBezTo>
                    <a:pt x="3954" y="21446"/>
                    <a:pt x="6594" y="20909"/>
                    <a:pt x="9714" y="18293"/>
                  </a:cubicBezTo>
                  <a:cubicBezTo>
                    <a:pt x="12834" y="15677"/>
                    <a:pt x="16434" y="10981"/>
                    <a:pt x="18234" y="7896"/>
                  </a:cubicBezTo>
                  <a:cubicBezTo>
                    <a:pt x="20034" y="4810"/>
                    <a:pt x="20034" y="3334"/>
                    <a:pt x="20034" y="2194"/>
                  </a:cubicBezTo>
                  <a:cubicBezTo>
                    <a:pt x="20034" y="1053"/>
                    <a:pt x="20034" y="248"/>
                    <a:pt x="19554" y="47"/>
                  </a:cubicBezTo>
                  <a:cubicBezTo>
                    <a:pt x="19074" y="-154"/>
                    <a:pt x="18114" y="248"/>
                    <a:pt x="17154" y="1993"/>
                  </a:cubicBezTo>
                  <a:cubicBezTo>
                    <a:pt x="16194" y="3737"/>
                    <a:pt x="15234" y="6822"/>
                    <a:pt x="15354" y="9841"/>
                  </a:cubicBezTo>
                  <a:cubicBezTo>
                    <a:pt x="15474" y="12860"/>
                    <a:pt x="16674" y="15811"/>
                    <a:pt x="17874" y="17622"/>
                  </a:cubicBezTo>
                  <a:cubicBezTo>
                    <a:pt x="19074" y="19434"/>
                    <a:pt x="20274" y="20104"/>
                    <a:pt x="21474" y="207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" name="Line"/>
            <p:cNvSpPr/>
            <p:nvPr/>
          </p:nvSpPr>
          <p:spPr>
            <a:xfrm>
              <a:off x="3682079" y="5537200"/>
              <a:ext cx="161195" cy="173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389" fill="norm" stroke="1" extrusionOk="0">
                  <a:moveTo>
                    <a:pt x="324" y="10149"/>
                  </a:moveTo>
                  <a:cubicBezTo>
                    <a:pt x="44" y="8848"/>
                    <a:pt x="-237" y="7547"/>
                    <a:pt x="324" y="6636"/>
                  </a:cubicBezTo>
                  <a:cubicBezTo>
                    <a:pt x="885" y="5725"/>
                    <a:pt x="2288" y="5205"/>
                    <a:pt x="4251" y="5725"/>
                  </a:cubicBezTo>
                  <a:cubicBezTo>
                    <a:pt x="6215" y="6246"/>
                    <a:pt x="8740" y="7807"/>
                    <a:pt x="10282" y="9889"/>
                  </a:cubicBezTo>
                  <a:cubicBezTo>
                    <a:pt x="11825" y="11971"/>
                    <a:pt x="12386" y="14573"/>
                    <a:pt x="12527" y="16525"/>
                  </a:cubicBezTo>
                  <a:cubicBezTo>
                    <a:pt x="12667" y="18477"/>
                    <a:pt x="12386" y="19778"/>
                    <a:pt x="11545" y="20559"/>
                  </a:cubicBezTo>
                  <a:cubicBezTo>
                    <a:pt x="10703" y="21340"/>
                    <a:pt x="9301" y="21600"/>
                    <a:pt x="8179" y="21210"/>
                  </a:cubicBezTo>
                  <a:cubicBezTo>
                    <a:pt x="7057" y="20819"/>
                    <a:pt x="6215" y="19778"/>
                    <a:pt x="6355" y="17436"/>
                  </a:cubicBezTo>
                  <a:cubicBezTo>
                    <a:pt x="6495" y="15094"/>
                    <a:pt x="7618" y="11451"/>
                    <a:pt x="10282" y="8328"/>
                  </a:cubicBezTo>
                  <a:cubicBezTo>
                    <a:pt x="12947" y="5205"/>
                    <a:pt x="17155" y="2602"/>
                    <a:pt x="2136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" name="Line"/>
            <p:cNvSpPr/>
            <p:nvPr/>
          </p:nvSpPr>
          <p:spPr>
            <a:xfrm>
              <a:off x="3805678" y="5530850"/>
              <a:ext cx="220737" cy="395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453" fill="norm" stroke="1" extrusionOk="0">
                  <a:moveTo>
                    <a:pt x="4888" y="0"/>
                  </a:moveTo>
                  <a:cubicBezTo>
                    <a:pt x="3448" y="919"/>
                    <a:pt x="2008" y="1838"/>
                    <a:pt x="1185" y="2585"/>
                  </a:cubicBezTo>
                  <a:cubicBezTo>
                    <a:pt x="362" y="3332"/>
                    <a:pt x="157" y="3906"/>
                    <a:pt x="54" y="4538"/>
                  </a:cubicBezTo>
                  <a:cubicBezTo>
                    <a:pt x="-49" y="5170"/>
                    <a:pt x="-49" y="5860"/>
                    <a:pt x="465" y="6089"/>
                  </a:cubicBezTo>
                  <a:cubicBezTo>
                    <a:pt x="980" y="6319"/>
                    <a:pt x="2008" y="6089"/>
                    <a:pt x="2934" y="5802"/>
                  </a:cubicBezTo>
                  <a:cubicBezTo>
                    <a:pt x="3860" y="5515"/>
                    <a:pt x="4682" y="5170"/>
                    <a:pt x="5197" y="5285"/>
                  </a:cubicBezTo>
                  <a:cubicBezTo>
                    <a:pt x="5711" y="5400"/>
                    <a:pt x="5917" y="5974"/>
                    <a:pt x="6534" y="6262"/>
                  </a:cubicBezTo>
                  <a:cubicBezTo>
                    <a:pt x="7151" y="6549"/>
                    <a:pt x="8180" y="6549"/>
                    <a:pt x="10442" y="6204"/>
                  </a:cubicBezTo>
                  <a:cubicBezTo>
                    <a:pt x="12705" y="5860"/>
                    <a:pt x="16202" y="5170"/>
                    <a:pt x="18260" y="4538"/>
                  </a:cubicBezTo>
                  <a:cubicBezTo>
                    <a:pt x="20317" y="3906"/>
                    <a:pt x="20934" y="3332"/>
                    <a:pt x="21242" y="2757"/>
                  </a:cubicBezTo>
                  <a:cubicBezTo>
                    <a:pt x="21551" y="2183"/>
                    <a:pt x="21551" y="1609"/>
                    <a:pt x="21037" y="1321"/>
                  </a:cubicBezTo>
                  <a:cubicBezTo>
                    <a:pt x="20522" y="1034"/>
                    <a:pt x="19494" y="1034"/>
                    <a:pt x="18157" y="1379"/>
                  </a:cubicBezTo>
                  <a:cubicBezTo>
                    <a:pt x="16820" y="1723"/>
                    <a:pt x="15174" y="2413"/>
                    <a:pt x="14248" y="3045"/>
                  </a:cubicBezTo>
                  <a:cubicBezTo>
                    <a:pt x="13322" y="3677"/>
                    <a:pt x="13117" y="4251"/>
                    <a:pt x="13528" y="4653"/>
                  </a:cubicBezTo>
                  <a:cubicBezTo>
                    <a:pt x="13940" y="5055"/>
                    <a:pt x="14968" y="5285"/>
                    <a:pt x="15997" y="5285"/>
                  </a:cubicBezTo>
                  <a:cubicBezTo>
                    <a:pt x="17025" y="5285"/>
                    <a:pt x="18054" y="5055"/>
                    <a:pt x="18980" y="5113"/>
                  </a:cubicBezTo>
                  <a:cubicBezTo>
                    <a:pt x="19905" y="5170"/>
                    <a:pt x="20728" y="5515"/>
                    <a:pt x="21037" y="6319"/>
                  </a:cubicBezTo>
                  <a:cubicBezTo>
                    <a:pt x="21345" y="7123"/>
                    <a:pt x="21140" y="8387"/>
                    <a:pt x="20625" y="10570"/>
                  </a:cubicBezTo>
                  <a:cubicBezTo>
                    <a:pt x="20111" y="12753"/>
                    <a:pt x="19288" y="15855"/>
                    <a:pt x="17951" y="17866"/>
                  </a:cubicBezTo>
                  <a:cubicBezTo>
                    <a:pt x="16614" y="19877"/>
                    <a:pt x="14762" y="20796"/>
                    <a:pt x="13220" y="21198"/>
                  </a:cubicBezTo>
                  <a:cubicBezTo>
                    <a:pt x="11677" y="21600"/>
                    <a:pt x="10442" y="21485"/>
                    <a:pt x="9722" y="21140"/>
                  </a:cubicBezTo>
                  <a:cubicBezTo>
                    <a:pt x="9002" y="20796"/>
                    <a:pt x="8797" y="20221"/>
                    <a:pt x="9002" y="19360"/>
                  </a:cubicBezTo>
                  <a:cubicBezTo>
                    <a:pt x="9208" y="18498"/>
                    <a:pt x="9825" y="17349"/>
                    <a:pt x="10442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" name="Line"/>
            <p:cNvSpPr/>
            <p:nvPr/>
          </p:nvSpPr>
          <p:spPr>
            <a:xfrm>
              <a:off x="4090923" y="5314950"/>
              <a:ext cx="177801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000"/>
                    <a:pt x="14400" y="6000"/>
                    <a:pt x="10800" y="9600"/>
                  </a:cubicBezTo>
                  <a:cubicBezTo>
                    <a:pt x="7200" y="13200"/>
                    <a:pt x="3600" y="17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" name="Line"/>
            <p:cNvSpPr/>
            <p:nvPr/>
          </p:nvSpPr>
          <p:spPr>
            <a:xfrm>
              <a:off x="4295067" y="5314950"/>
              <a:ext cx="75257" cy="357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445" fill="norm" stroke="1" extrusionOk="0">
                  <a:moveTo>
                    <a:pt x="21332" y="0"/>
                  </a:moveTo>
                  <a:cubicBezTo>
                    <a:pt x="15932" y="3558"/>
                    <a:pt x="10532" y="7115"/>
                    <a:pt x="6632" y="9974"/>
                  </a:cubicBezTo>
                  <a:cubicBezTo>
                    <a:pt x="2732" y="12833"/>
                    <a:pt x="332" y="14993"/>
                    <a:pt x="32" y="16772"/>
                  </a:cubicBezTo>
                  <a:cubicBezTo>
                    <a:pt x="-268" y="18551"/>
                    <a:pt x="1532" y="19948"/>
                    <a:pt x="4832" y="20711"/>
                  </a:cubicBezTo>
                  <a:cubicBezTo>
                    <a:pt x="8132" y="21473"/>
                    <a:pt x="12932" y="21600"/>
                    <a:pt x="15332" y="21282"/>
                  </a:cubicBezTo>
                  <a:cubicBezTo>
                    <a:pt x="17732" y="20965"/>
                    <a:pt x="17732" y="20202"/>
                    <a:pt x="16832" y="19567"/>
                  </a:cubicBezTo>
                  <a:cubicBezTo>
                    <a:pt x="15932" y="18932"/>
                    <a:pt x="14132" y="18424"/>
                    <a:pt x="12332" y="179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" name="Line"/>
            <p:cNvSpPr/>
            <p:nvPr/>
          </p:nvSpPr>
          <p:spPr>
            <a:xfrm>
              <a:off x="4270175" y="5519704"/>
              <a:ext cx="214449" cy="133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037" fill="norm" stroke="1" extrusionOk="0">
                  <a:moveTo>
                    <a:pt x="2396" y="8728"/>
                  </a:moveTo>
                  <a:cubicBezTo>
                    <a:pt x="1549" y="7399"/>
                    <a:pt x="702" y="6070"/>
                    <a:pt x="279" y="4574"/>
                  </a:cubicBezTo>
                  <a:cubicBezTo>
                    <a:pt x="-145" y="3079"/>
                    <a:pt x="-145" y="1418"/>
                    <a:pt x="702" y="587"/>
                  </a:cubicBezTo>
                  <a:cubicBezTo>
                    <a:pt x="1549" y="-244"/>
                    <a:pt x="3243" y="-244"/>
                    <a:pt x="5149" y="919"/>
                  </a:cubicBezTo>
                  <a:cubicBezTo>
                    <a:pt x="7055" y="2082"/>
                    <a:pt x="9173" y="4408"/>
                    <a:pt x="10549" y="7233"/>
                  </a:cubicBezTo>
                  <a:cubicBezTo>
                    <a:pt x="11926" y="10058"/>
                    <a:pt x="12561" y="13381"/>
                    <a:pt x="12667" y="15873"/>
                  </a:cubicBezTo>
                  <a:cubicBezTo>
                    <a:pt x="12773" y="18365"/>
                    <a:pt x="12349" y="20027"/>
                    <a:pt x="11608" y="20691"/>
                  </a:cubicBezTo>
                  <a:cubicBezTo>
                    <a:pt x="10867" y="21356"/>
                    <a:pt x="9808" y="21024"/>
                    <a:pt x="9279" y="20027"/>
                  </a:cubicBezTo>
                  <a:cubicBezTo>
                    <a:pt x="8749" y="19030"/>
                    <a:pt x="8749" y="17368"/>
                    <a:pt x="10126" y="14544"/>
                  </a:cubicBezTo>
                  <a:cubicBezTo>
                    <a:pt x="11502" y="11719"/>
                    <a:pt x="14255" y="7731"/>
                    <a:pt x="16373" y="5405"/>
                  </a:cubicBezTo>
                  <a:cubicBezTo>
                    <a:pt x="18490" y="3079"/>
                    <a:pt x="19973" y="2414"/>
                    <a:pt x="21455" y="17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" name="Line"/>
            <p:cNvSpPr/>
            <p:nvPr/>
          </p:nvSpPr>
          <p:spPr>
            <a:xfrm>
              <a:off x="4442589" y="5231269"/>
              <a:ext cx="384935" cy="428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425" fill="norm" stroke="1" extrusionOk="0">
                  <a:moveTo>
                    <a:pt x="3052" y="14986"/>
                  </a:moveTo>
                  <a:cubicBezTo>
                    <a:pt x="3642" y="15198"/>
                    <a:pt x="4232" y="15410"/>
                    <a:pt x="4350" y="15304"/>
                  </a:cubicBezTo>
                  <a:cubicBezTo>
                    <a:pt x="4468" y="15198"/>
                    <a:pt x="4114" y="14775"/>
                    <a:pt x="3583" y="14616"/>
                  </a:cubicBezTo>
                  <a:cubicBezTo>
                    <a:pt x="3052" y="14457"/>
                    <a:pt x="2344" y="14563"/>
                    <a:pt x="1635" y="15251"/>
                  </a:cubicBezTo>
                  <a:cubicBezTo>
                    <a:pt x="927" y="15939"/>
                    <a:pt x="219" y="17210"/>
                    <a:pt x="42" y="18057"/>
                  </a:cubicBezTo>
                  <a:cubicBezTo>
                    <a:pt x="-135" y="18904"/>
                    <a:pt x="219" y="19327"/>
                    <a:pt x="1576" y="19698"/>
                  </a:cubicBezTo>
                  <a:cubicBezTo>
                    <a:pt x="2934" y="20069"/>
                    <a:pt x="5295" y="20386"/>
                    <a:pt x="7065" y="20227"/>
                  </a:cubicBezTo>
                  <a:cubicBezTo>
                    <a:pt x="8835" y="20069"/>
                    <a:pt x="10016" y="19433"/>
                    <a:pt x="10665" y="18798"/>
                  </a:cubicBezTo>
                  <a:cubicBezTo>
                    <a:pt x="11314" y="18163"/>
                    <a:pt x="11432" y="17527"/>
                    <a:pt x="11019" y="16998"/>
                  </a:cubicBezTo>
                  <a:cubicBezTo>
                    <a:pt x="10606" y="16469"/>
                    <a:pt x="9662" y="16045"/>
                    <a:pt x="8776" y="16257"/>
                  </a:cubicBezTo>
                  <a:cubicBezTo>
                    <a:pt x="7891" y="16469"/>
                    <a:pt x="7065" y="17316"/>
                    <a:pt x="6711" y="18004"/>
                  </a:cubicBezTo>
                  <a:cubicBezTo>
                    <a:pt x="6357" y="18692"/>
                    <a:pt x="6475" y="19222"/>
                    <a:pt x="6829" y="19486"/>
                  </a:cubicBezTo>
                  <a:cubicBezTo>
                    <a:pt x="7183" y="19751"/>
                    <a:pt x="7773" y="19751"/>
                    <a:pt x="8304" y="19592"/>
                  </a:cubicBezTo>
                  <a:cubicBezTo>
                    <a:pt x="8835" y="19433"/>
                    <a:pt x="9308" y="19116"/>
                    <a:pt x="9780" y="18798"/>
                  </a:cubicBezTo>
                  <a:cubicBezTo>
                    <a:pt x="10252" y="18480"/>
                    <a:pt x="10724" y="18163"/>
                    <a:pt x="10960" y="18269"/>
                  </a:cubicBezTo>
                  <a:cubicBezTo>
                    <a:pt x="11196" y="18375"/>
                    <a:pt x="11196" y="18904"/>
                    <a:pt x="11491" y="19116"/>
                  </a:cubicBezTo>
                  <a:cubicBezTo>
                    <a:pt x="11786" y="19327"/>
                    <a:pt x="12376" y="19222"/>
                    <a:pt x="13262" y="18480"/>
                  </a:cubicBezTo>
                  <a:cubicBezTo>
                    <a:pt x="14147" y="17739"/>
                    <a:pt x="15327" y="16363"/>
                    <a:pt x="16626" y="14139"/>
                  </a:cubicBezTo>
                  <a:cubicBezTo>
                    <a:pt x="17924" y="11916"/>
                    <a:pt x="19340" y="8845"/>
                    <a:pt x="20167" y="6516"/>
                  </a:cubicBezTo>
                  <a:cubicBezTo>
                    <a:pt x="20993" y="4186"/>
                    <a:pt x="21229" y="2598"/>
                    <a:pt x="21347" y="1539"/>
                  </a:cubicBezTo>
                  <a:cubicBezTo>
                    <a:pt x="21465" y="480"/>
                    <a:pt x="21465" y="-49"/>
                    <a:pt x="21288" y="4"/>
                  </a:cubicBezTo>
                  <a:cubicBezTo>
                    <a:pt x="21111" y="57"/>
                    <a:pt x="20757" y="692"/>
                    <a:pt x="20049" y="2704"/>
                  </a:cubicBezTo>
                  <a:cubicBezTo>
                    <a:pt x="19340" y="4716"/>
                    <a:pt x="18278" y="8104"/>
                    <a:pt x="17629" y="11175"/>
                  </a:cubicBezTo>
                  <a:cubicBezTo>
                    <a:pt x="16980" y="14245"/>
                    <a:pt x="16744" y="16998"/>
                    <a:pt x="16744" y="18639"/>
                  </a:cubicBezTo>
                  <a:cubicBezTo>
                    <a:pt x="16744" y="20280"/>
                    <a:pt x="16980" y="20810"/>
                    <a:pt x="17393" y="21127"/>
                  </a:cubicBezTo>
                  <a:cubicBezTo>
                    <a:pt x="17806" y="21445"/>
                    <a:pt x="18396" y="21551"/>
                    <a:pt x="19104" y="21233"/>
                  </a:cubicBezTo>
                  <a:cubicBezTo>
                    <a:pt x="19813" y="20916"/>
                    <a:pt x="20639" y="20175"/>
                    <a:pt x="21465" y="19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" name="Line"/>
            <p:cNvSpPr/>
            <p:nvPr/>
          </p:nvSpPr>
          <p:spPr>
            <a:xfrm>
              <a:off x="4694173" y="5502456"/>
              <a:ext cx="15875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472" y="11918"/>
                    <a:pt x="10944" y="3818"/>
                    <a:pt x="14544" y="1118"/>
                  </a:cubicBezTo>
                  <a:cubicBezTo>
                    <a:pt x="18144" y="-1582"/>
                    <a:pt x="19872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" name="Line"/>
            <p:cNvSpPr/>
            <p:nvPr/>
          </p:nvSpPr>
          <p:spPr>
            <a:xfrm>
              <a:off x="4856326" y="5511800"/>
              <a:ext cx="409348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825" y="0"/>
                  </a:moveTo>
                  <a:cubicBezTo>
                    <a:pt x="1491" y="5564"/>
                    <a:pt x="1157" y="11127"/>
                    <a:pt x="823" y="14564"/>
                  </a:cubicBezTo>
                  <a:cubicBezTo>
                    <a:pt x="489" y="18000"/>
                    <a:pt x="155" y="19309"/>
                    <a:pt x="43" y="19145"/>
                  </a:cubicBezTo>
                  <a:cubicBezTo>
                    <a:pt x="-68" y="18982"/>
                    <a:pt x="43" y="17345"/>
                    <a:pt x="266" y="15873"/>
                  </a:cubicBezTo>
                  <a:cubicBezTo>
                    <a:pt x="489" y="14400"/>
                    <a:pt x="823" y="13091"/>
                    <a:pt x="1157" y="11618"/>
                  </a:cubicBezTo>
                  <a:cubicBezTo>
                    <a:pt x="1491" y="10145"/>
                    <a:pt x="1825" y="8509"/>
                    <a:pt x="2047" y="8509"/>
                  </a:cubicBezTo>
                  <a:cubicBezTo>
                    <a:pt x="2270" y="8509"/>
                    <a:pt x="2381" y="10145"/>
                    <a:pt x="2437" y="11782"/>
                  </a:cubicBezTo>
                  <a:cubicBezTo>
                    <a:pt x="2493" y="13418"/>
                    <a:pt x="2493" y="15055"/>
                    <a:pt x="2548" y="15055"/>
                  </a:cubicBezTo>
                  <a:cubicBezTo>
                    <a:pt x="2604" y="15055"/>
                    <a:pt x="2716" y="13418"/>
                    <a:pt x="3217" y="11127"/>
                  </a:cubicBezTo>
                  <a:cubicBezTo>
                    <a:pt x="3718" y="8836"/>
                    <a:pt x="4608" y="5891"/>
                    <a:pt x="5332" y="4091"/>
                  </a:cubicBezTo>
                  <a:cubicBezTo>
                    <a:pt x="6056" y="2291"/>
                    <a:pt x="6612" y="1636"/>
                    <a:pt x="7169" y="1473"/>
                  </a:cubicBezTo>
                  <a:cubicBezTo>
                    <a:pt x="7726" y="1309"/>
                    <a:pt x="8283" y="1636"/>
                    <a:pt x="8561" y="2618"/>
                  </a:cubicBezTo>
                  <a:cubicBezTo>
                    <a:pt x="8839" y="3600"/>
                    <a:pt x="8839" y="5236"/>
                    <a:pt x="8839" y="6873"/>
                  </a:cubicBezTo>
                  <a:cubicBezTo>
                    <a:pt x="8839" y="8509"/>
                    <a:pt x="8839" y="10145"/>
                    <a:pt x="8561" y="12109"/>
                  </a:cubicBezTo>
                  <a:cubicBezTo>
                    <a:pt x="8283" y="14073"/>
                    <a:pt x="7726" y="16364"/>
                    <a:pt x="7726" y="17509"/>
                  </a:cubicBezTo>
                  <a:cubicBezTo>
                    <a:pt x="7726" y="18655"/>
                    <a:pt x="8283" y="18655"/>
                    <a:pt x="9062" y="17673"/>
                  </a:cubicBezTo>
                  <a:cubicBezTo>
                    <a:pt x="9841" y="16691"/>
                    <a:pt x="10843" y="14727"/>
                    <a:pt x="11734" y="12436"/>
                  </a:cubicBezTo>
                  <a:cubicBezTo>
                    <a:pt x="12625" y="10145"/>
                    <a:pt x="13404" y="7527"/>
                    <a:pt x="13850" y="5400"/>
                  </a:cubicBezTo>
                  <a:cubicBezTo>
                    <a:pt x="14295" y="3273"/>
                    <a:pt x="14406" y="1636"/>
                    <a:pt x="14184" y="982"/>
                  </a:cubicBezTo>
                  <a:cubicBezTo>
                    <a:pt x="13961" y="327"/>
                    <a:pt x="13404" y="655"/>
                    <a:pt x="12625" y="2618"/>
                  </a:cubicBezTo>
                  <a:cubicBezTo>
                    <a:pt x="11845" y="4582"/>
                    <a:pt x="10843" y="8182"/>
                    <a:pt x="10287" y="10800"/>
                  </a:cubicBezTo>
                  <a:cubicBezTo>
                    <a:pt x="9730" y="13418"/>
                    <a:pt x="9619" y="15055"/>
                    <a:pt x="9730" y="16527"/>
                  </a:cubicBezTo>
                  <a:cubicBezTo>
                    <a:pt x="9841" y="18000"/>
                    <a:pt x="10175" y="19309"/>
                    <a:pt x="10621" y="19964"/>
                  </a:cubicBezTo>
                  <a:cubicBezTo>
                    <a:pt x="11066" y="20618"/>
                    <a:pt x="11623" y="20618"/>
                    <a:pt x="12458" y="19636"/>
                  </a:cubicBezTo>
                  <a:cubicBezTo>
                    <a:pt x="13293" y="18655"/>
                    <a:pt x="14406" y="16691"/>
                    <a:pt x="15241" y="14400"/>
                  </a:cubicBezTo>
                  <a:cubicBezTo>
                    <a:pt x="16076" y="12109"/>
                    <a:pt x="16633" y="9491"/>
                    <a:pt x="16744" y="9000"/>
                  </a:cubicBezTo>
                  <a:cubicBezTo>
                    <a:pt x="16856" y="8509"/>
                    <a:pt x="16522" y="10145"/>
                    <a:pt x="16299" y="11782"/>
                  </a:cubicBezTo>
                  <a:cubicBezTo>
                    <a:pt x="16076" y="13418"/>
                    <a:pt x="15965" y="15055"/>
                    <a:pt x="15854" y="16691"/>
                  </a:cubicBezTo>
                  <a:cubicBezTo>
                    <a:pt x="15742" y="18327"/>
                    <a:pt x="15631" y="19964"/>
                    <a:pt x="15742" y="20127"/>
                  </a:cubicBezTo>
                  <a:cubicBezTo>
                    <a:pt x="15854" y="20291"/>
                    <a:pt x="16188" y="18982"/>
                    <a:pt x="16800" y="16364"/>
                  </a:cubicBezTo>
                  <a:cubicBezTo>
                    <a:pt x="17412" y="13745"/>
                    <a:pt x="18303" y="9818"/>
                    <a:pt x="19083" y="7200"/>
                  </a:cubicBezTo>
                  <a:cubicBezTo>
                    <a:pt x="19862" y="4582"/>
                    <a:pt x="20530" y="3273"/>
                    <a:pt x="20920" y="3436"/>
                  </a:cubicBezTo>
                  <a:cubicBezTo>
                    <a:pt x="21309" y="3600"/>
                    <a:pt x="21421" y="5236"/>
                    <a:pt x="21476" y="8509"/>
                  </a:cubicBezTo>
                  <a:cubicBezTo>
                    <a:pt x="21532" y="11782"/>
                    <a:pt x="21532" y="16691"/>
                    <a:pt x="215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" name="Line"/>
            <p:cNvSpPr/>
            <p:nvPr/>
          </p:nvSpPr>
          <p:spPr>
            <a:xfrm>
              <a:off x="5381132" y="5302250"/>
              <a:ext cx="100442" cy="382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549" fill="norm" stroke="1" extrusionOk="0">
                  <a:moveTo>
                    <a:pt x="21353" y="0"/>
                  </a:moveTo>
                  <a:cubicBezTo>
                    <a:pt x="15503" y="4296"/>
                    <a:pt x="9653" y="8592"/>
                    <a:pt x="6053" y="11456"/>
                  </a:cubicBezTo>
                  <a:cubicBezTo>
                    <a:pt x="2453" y="14320"/>
                    <a:pt x="1103" y="15752"/>
                    <a:pt x="428" y="17125"/>
                  </a:cubicBezTo>
                  <a:cubicBezTo>
                    <a:pt x="-247" y="18497"/>
                    <a:pt x="-247" y="19810"/>
                    <a:pt x="1328" y="20586"/>
                  </a:cubicBezTo>
                  <a:cubicBezTo>
                    <a:pt x="2903" y="21361"/>
                    <a:pt x="6053" y="21600"/>
                    <a:pt x="8528" y="21540"/>
                  </a:cubicBezTo>
                  <a:cubicBezTo>
                    <a:pt x="11003" y="21481"/>
                    <a:pt x="12803" y="21123"/>
                    <a:pt x="14603" y="207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" name="Line"/>
            <p:cNvSpPr/>
            <p:nvPr/>
          </p:nvSpPr>
          <p:spPr>
            <a:xfrm>
              <a:off x="5329173" y="5472477"/>
              <a:ext cx="22225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4114" y="4868"/>
                    <a:pt x="8229" y="-1303"/>
                    <a:pt x="11829" y="240"/>
                  </a:cubicBezTo>
                  <a:cubicBezTo>
                    <a:pt x="15429" y="1783"/>
                    <a:pt x="18514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" name="Line"/>
            <p:cNvSpPr/>
            <p:nvPr/>
          </p:nvSpPr>
          <p:spPr>
            <a:xfrm>
              <a:off x="5494273" y="5334000"/>
              <a:ext cx="273051" cy="463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21" y="2170"/>
                    <a:pt x="16242" y="4340"/>
                    <a:pt x="13060" y="6953"/>
                  </a:cubicBezTo>
                  <a:cubicBezTo>
                    <a:pt x="9879" y="9567"/>
                    <a:pt x="6195" y="12625"/>
                    <a:pt x="3935" y="15140"/>
                  </a:cubicBezTo>
                  <a:cubicBezTo>
                    <a:pt x="1674" y="17655"/>
                    <a:pt x="837" y="196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" name="Line"/>
            <p:cNvSpPr/>
            <p:nvPr/>
          </p:nvSpPr>
          <p:spPr>
            <a:xfrm>
              <a:off x="5684773" y="5543550"/>
              <a:ext cx="171451" cy="163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4" fill="norm" stroke="1" extrusionOk="0">
                  <a:moveTo>
                    <a:pt x="0" y="4154"/>
                  </a:moveTo>
                  <a:cubicBezTo>
                    <a:pt x="1333" y="6646"/>
                    <a:pt x="2667" y="9138"/>
                    <a:pt x="3867" y="12046"/>
                  </a:cubicBezTo>
                  <a:cubicBezTo>
                    <a:pt x="5067" y="14954"/>
                    <a:pt x="6133" y="18277"/>
                    <a:pt x="7333" y="19938"/>
                  </a:cubicBezTo>
                  <a:cubicBezTo>
                    <a:pt x="8533" y="21600"/>
                    <a:pt x="9867" y="21600"/>
                    <a:pt x="10933" y="20908"/>
                  </a:cubicBezTo>
                  <a:cubicBezTo>
                    <a:pt x="12000" y="20215"/>
                    <a:pt x="12800" y="18831"/>
                    <a:pt x="13600" y="16338"/>
                  </a:cubicBezTo>
                  <a:cubicBezTo>
                    <a:pt x="14400" y="13846"/>
                    <a:pt x="15200" y="10246"/>
                    <a:pt x="16533" y="7338"/>
                  </a:cubicBezTo>
                  <a:cubicBezTo>
                    <a:pt x="17867" y="4431"/>
                    <a:pt x="19733" y="22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" name="Line"/>
            <p:cNvSpPr/>
            <p:nvPr/>
          </p:nvSpPr>
          <p:spPr>
            <a:xfrm>
              <a:off x="5816904" y="5558227"/>
              <a:ext cx="153620" cy="141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0660" fill="norm" stroke="1" extrusionOk="0">
                  <a:moveTo>
                    <a:pt x="19699" y="637"/>
                  </a:moveTo>
                  <a:cubicBezTo>
                    <a:pt x="18219" y="20"/>
                    <a:pt x="16740" y="-597"/>
                    <a:pt x="13781" y="1100"/>
                  </a:cubicBezTo>
                  <a:cubicBezTo>
                    <a:pt x="10822" y="2797"/>
                    <a:pt x="6384" y="6809"/>
                    <a:pt x="3721" y="9740"/>
                  </a:cubicBezTo>
                  <a:cubicBezTo>
                    <a:pt x="1058" y="12672"/>
                    <a:pt x="170" y="14523"/>
                    <a:pt x="22" y="16374"/>
                  </a:cubicBezTo>
                  <a:cubicBezTo>
                    <a:pt x="-126" y="18226"/>
                    <a:pt x="466" y="20077"/>
                    <a:pt x="1649" y="20540"/>
                  </a:cubicBezTo>
                  <a:cubicBezTo>
                    <a:pt x="2833" y="21003"/>
                    <a:pt x="4608" y="20077"/>
                    <a:pt x="6827" y="18534"/>
                  </a:cubicBezTo>
                  <a:cubicBezTo>
                    <a:pt x="9047" y="16992"/>
                    <a:pt x="11710" y="14832"/>
                    <a:pt x="13929" y="13134"/>
                  </a:cubicBezTo>
                  <a:cubicBezTo>
                    <a:pt x="16148" y="11437"/>
                    <a:pt x="17923" y="10203"/>
                    <a:pt x="18515" y="10974"/>
                  </a:cubicBezTo>
                  <a:cubicBezTo>
                    <a:pt x="19107" y="11746"/>
                    <a:pt x="18515" y="14523"/>
                    <a:pt x="18811" y="16374"/>
                  </a:cubicBezTo>
                  <a:cubicBezTo>
                    <a:pt x="19107" y="18226"/>
                    <a:pt x="20290" y="19152"/>
                    <a:pt x="21474" y="200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" name="Line"/>
            <p:cNvSpPr/>
            <p:nvPr/>
          </p:nvSpPr>
          <p:spPr>
            <a:xfrm>
              <a:off x="6028686" y="5545505"/>
              <a:ext cx="125988" cy="156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334" fill="norm" stroke="1" extrusionOk="0">
                  <a:moveTo>
                    <a:pt x="21076" y="3190"/>
                  </a:moveTo>
                  <a:cubicBezTo>
                    <a:pt x="20014" y="2038"/>
                    <a:pt x="18951" y="886"/>
                    <a:pt x="16473" y="310"/>
                  </a:cubicBezTo>
                  <a:cubicBezTo>
                    <a:pt x="13994" y="-266"/>
                    <a:pt x="10099" y="-266"/>
                    <a:pt x="6912" y="2326"/>
                  </a:cubicBezTo>
                  <a:cubicBezTo>
                    <a:pt x="3725" y="4918"/>
                    <a:pt x="1246" y="10102"/>
                    <a:pt x="361" y="13414"/>
                  </a:cubicBezTo>
                  <a:cubicBezTo>
                    <a:pt x="-524" y="16726"/>
                    <a:pt x="184" y="18166"/>
                    <a:pt x="2840" y="19174"/>
                  </a:cubicBezTo>
                  <a:cubicBezTo>
                    <a:pt x="5496" y="20182"/>
                    <a:pt x="10099" y="20758"/>
                    <a:pt x="14702" y="213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" name="Line"/>
            <p:cNvSpPr/>
            <p:nvPr/>
          </p:nvSpPr>
          <p:spPr>
            <a:xfrm>
              <a:off x="6148323" y="5557385"/>
              <a:ext cx="95251" cy="16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0" fill="norm" stroke="1" extrusionOk="0">
                  <a:moveTo>
                    <a:pt x="21600" y="4775"/>
                  </a:moveTo>
                  <a:cubicBezTo>
                    <a:pt x="21120" y="3408"/>
                    <a:pt x="20640" y="2041"/>
                    <a:pt x="19200" y="1084"/>
                  </a:cubicBezTo>
                  <a:cubicBezTo>
                    <a:pt x="17760" y="127"/>
                    <a:pt x="15360" y="-420"/>
                    <a:pt x="12480" y="400"/>
                  </a:cubicBezTo>
                  <a:cubicBezTo>
                    <a:pt x="9600" y="1221"/>
                    <a:pt x="6240" y="3408"/>
                    <a:pt x="3840" y="5732"/>
                  </a:cubicBezTo>
                  <a:cubicBezTo>
                    <a:pt x="1440" y="8056"/>
                    <a:pt x="0" y="10517"/>
                    <a:pt x="0" y="13114"/>
                  </a:cubicBezTo>
                  <a:cubicBezTo>
                    <a:pt x="0" y="15712"/>
                    <a:pt x="1440" y="18446"/>
                    <a:pt x="4800" y="19813"/>
                  </a:cubicBezTo>
                  <a:cubicBezTo>
                    <a:pt x="8160" y="21180"/>
                    <a:pt x="13440" y="21180"/>
                    <a:pt x="18720" y="211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" name="Line"/>
            <p:cNvSpPr/>
            <p:nvPr/>
          </p:nvSpPr>
          <p:spPr>
            <a:xfrm>
              <a:off x="6294373" y="5619749"/>
              <a:ext cx="190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" name="Line"/>
            <p:cNvSpPr/>
            <p:nvPr/>
          </p:nvSpPr>
          <p:spPr>
            <a:xfrm>
              <a:off x="6332473" y="555625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" name="Line"/>
            <p:cNvSpPr/>
            <p:nvPr/>
          </p:nvSpPr>
          <p:spPr>
            <a:xfrm>
              <a:off x="6378012" y="5564954"/>
              <a:ext cx="123795" cy="16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176" fill="norm" stroke="1" extrusionOk="0">
                  <a:moveTo>
                    <a:pt x="5304" y="4560"/>
                  </a:moveTo>
                  <a:cubicBezTo>
                    <a:pt x="4571" y="9420"/>
                    <a:pt x="3839" y="14280"/>
                    <a:pt x="2924" y="17250"/>
                  </a:cubicBezTo>
                  <a:cubicBezTo>
                    <a:pt x="2009" y="20220"/>
                    <a:pt x="910" y="21300"/>
                    <a:pt x="361" y="21165"/>
                  </a:cubicBezTo>
                  <a:cubicBezTo>
                    <a:pt x="-188" y="21030"/>
                    <a:pt x="-188" y="19680"/>
                    <a:pt x="910" y="17115"/>
                  </a:cubicBezTo>
                  <a:cubicBezTo>
                    <a:pt x="2009" y="14550"/>
                    <a:pt x="4205" y="10770"/>
                    <a:pt x="6585" y="7935"/>
                  </a:cubicBezTo>
                  <a:cubicBezTo>
                    <a:pt x="8965" y="5100"/>
                    <a:pt x="11527" y="3210"/>
                    <a:pt x="13907" y="1860"/>
                  </a:cubicBezTo>
                  <a:cubicBezTo>
                    <a:pt x="16287" y="510"/>
                    <a:pt x="18483" y="-300"/>
                    <a:pt x="19765" y="105"/>
                  </a:cubicBezTo>
                  <a:cubicBezTo>
                    <a:pt x="21046" y="510"/>
                    <a:pt x="21412" y="2130"/>
                    <a:pt x="21412" y="5505"/>
                  </a:cubicBezTo>
                  <a:cubicBezTo>
                    <a:pt x="21412" y="8880"/>
                    <a:pt x="21046" y="14010"/>
                    <a:pt x="20680" y="191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" name="Line"/>
            <p:cNvSpPr/>
            <p:nvPr/>
          </p:nvSpPr>
          <p:spPr>
            <a:xfrm>
              <a:off x="6542023" y="5569510"/>
              <a:ext cx="292101" cy="177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9" fill="norm" stroke="1" extrusionOk="0">
                  <a:moveTo>
                    <a:pt x="0" y="12131"/>
                  </a:moveTo>
                  <a:cubicBezTo>
                    <a:pt x="2348" y="10860"/>
                    <a:pt x="4696" y="9590"/>
                    <a:pt x="6261" y="8192"/>
                  </a:cubicBezTo>
                  <a:cubicBezTo>
                    <a:pt x="7826" y="6794"/>
                    <a:pt x="8609" y="5270"/>
                    <a:pt x="8922" y="3745"/>
                  </a:cubicBezTo>
                  <a:cubicBezTo>
                    <a:pt x="9235" y="2220"/>
                    <a:pt x="9078" y="695"/>
                    <a:pt x="8452" y="187"/>
                  </a:cubicBezTo>
                  <a:cubicBezTo>
                    <a:pt x="7826" y="-321"/>
                    <a:pt x="6730" y="187"/>
                    <a:pt x="5478" y="1966"/>
                  </a:cubicBezTo>
                  <a:cubicBezTo>
                    <a:pt x="4226" y="3745"/>
                    <a:pt x="2817" y="6794"/>
                    <a:pt x="2113" y="8954"/>
                  </a:cubicBezTo>
                  <a:cubicBezTo>
                    <a:pt x="1409" y="11114"/>
                    <a:pt x="1409" y="12385"/>
                    <a:pt x="2348" y="13783"/>
                  </a:cubicBezTo>
                  <a:cubicBezTo>
                    <a:pt x="3287" y="15180"/>
                    <a:pt x="5165" y="16705"/>
                    <a:pt x="8530" y="17975"/>
                  </a:cubicBezTo>
                  <a:cubicBezTo>
                    <a:pt x="11896" y="19246"/>
                    <a:pt x="16748" y="20263"/>
                    <a:pt x="21600" y="212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" name="Line"/>
            <p:cNvSpPr/>
            <p:nvPr/>
          </p:nvSpPr>
          <p:spPr>
            <a:xfrm>
              <a:off x="7361173" y="5645150"/>
              <a:ext cx="1905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" name="Line"/>
            <p:cNvSpPr/>
            <p:nvPr/>
          </p:nvSpPr>
          <p:spPr>
            <a:xfrm>
              <a:off x="7418323" y="5607050"/>
              <a:ext cx="12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" name="Line"/>
            <p:cNvSpPr/>
            <p:nvPr/>
          </p:nvSpPr>
          <p:spPr>
            <a:xfrm>
              <a:off x="7512757" y="5617262"/>
              <a:ext cx="86631" cy="162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9" h="21255" fill="norm" stroke="1" extrusionOk="0">
                  <a:moveTo>
                    <a:pt x="15263" y="2818"/>
                  </a:moveTo>
                  <a:cubicBezTo>
                    <a:pt x="13756" y="1710"/>
                    <a:pt x="12249" y="603"/>
                    <a:pt x="9738" y="187"/>
                  </a:cubicBezTo>
                  <a:cubicBezTo>
                    <a:pt x="7226" y="-228"/>
                    <a:pt x="3710" y="49"/>
                    <a:pt x="1701" y="1018"/>
                  </a:cubicBezTo>
                  <a:cubicBezTo>
                    <a:pt x="-309" y="1987"/>
                    <a:pt x="-811" y="3649"/>
                    <a:pt x="1701" y="6003"/>
                  </a:cubicBezTo>
                  <a:cubicBezTo>
                    <a:pt x="4212" y="8357"/>
                    <a:pt x="9738" y="11403"/>
                    <a:pt x="13756" y="13757"/>
                  </a:cubicBezTo>
                  <a:cubicBezTo>
                    <a:pt x="17775" y="16110"/>
                    <a:pt x="20287" y="17772"/>
                    <a:pt x="20538" y="19018"/>
                  </a:cubicBezTo>
                  <a:cubicBezTo>
                    <a:pt x="20789" y="20264"/>
                    <a:pt x="18780" y="21095"/>
                    <a:pt x="16519" y="21234"/>
                  </a:cubicBezTo>
                  <a:cubicBezTo>
                    <a:pt x="14259" y="21372"/>
                    <a:pt x="11747" y="20818"/>
                    <a:pt x="9236" y="202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" name="Line"/>
            <p:cNvSpPr/>
            <p:nvPr/>
          </p:nvSpPr>
          <p:spPr>
            <a:xfrm>
              <a:off x="8017038" y="5606256"/>
              <a:ext cx="188686" cy="14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0771" fill="norm" stroke="1" extrusionOk="0">
                  <a:moveTo>
                    <a:pt x="1954" y="6691"/>
                  </a:moveTo>
                  <a:cubicBezTo>
                    <a:pt x="4354" y="7317"/>
                    <a:pt x="6754" y="7943"/>
                    <a:pt x="8554" y="7787"/>
                  </a:cubicBezTo>
                  <a:cubicBezTo>
                    <a:pt x="10354" y="7630"/>
                    <a:pt x="11554" y="6691"/>
                    <a:pt x="12154" y="5282"/>
                  </a:cubicBezTo>
                  <a:cubicBezTo>
                    <a:pt x="12754" y="3874"/>
                    <a:pt x="12754" y="1995"/>
                    <a:pt x="11794" y="900"/>
                  </a:cubicBezTo>
                  <a:cubicBezTo>
                    <a:pt x="10834" y="-196"/>
                    <a:pt x="8914" y="-509"/>
                    <a:pt x="6754" y="1213"/>
                  </a:cubicBezTo>
                  <a:cubicBezTo>
                    <a:pt x="4594" y="2934"/>
                    <a:pt x="2194" y="6691"/>
                    <a:pt x="994" y="10134"/>
                  </a:cubicBezTo>
                  <a:cubicBezTo>
                    <a:pt x="-206" y="13578"/>
                    <a:pt x="-206" y="16708"/>
                    <a:pt x="394" y="18587"/>
                  </a:cubicBezTo>
                  <a:cubicBezTo>
                    <a:pt x="994" y="20465"/>
                    <a:pt x="2194" y="21091"/>
                    <a:pt x="5794" y="20621"/>
                  </a:cubicBezTo>
                  <a:cubicBezTo>
                    <a:pt x="9394" y="20152"/>
                    <a:pt x="15394" y="18587"/>
                    <a:pt x="21394" y="170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" name="Line"/>
            <p:cNvSpPr/>
            <p:nvPr/>
          </p:nvSpPr>
          <p:spPr>
            <a:xfrm>
              <a:off x="8231123" y="5420999"/>
              <a:ext cx="127001" cy="37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7" fill="norm" stroke="1" extrusionOk="0">
                  <a:moveTo>
                    <a:pt x="21600" y="1556"/>
                  </a:moveTo>
                  <a:cubicBezTo>
                    <a:pt x="20160" y="953"/>
                    <a:pt x="18720" y="350"/>
                    <a:pt x="17100" y="108"/>
                  </a:cubicBezTo>
                  <a:cubicBezTo>
                    <a:pt x="15480" y="-133"/>
                    <a:pt x="13680" y="-12"/>
                    <a:pt x="11700" y="893"/>
                  </a:cubicBezTo>
                  <a:cubicBezTo>
                    <a:pt x="9720" y="1798"/>
                    <a:pt x="7560" y="3487"/>
                    <a:pt x="6660" y="6142"/>
                  </a:cubicBezTo>
                  <a:cubicBezTo>
                    <a:pt x="5760" y="8797"/>
                    <a:pt x="6120" y="12417"/>
                    <a:pt x="6300" y="14890"/>
                  </a:cubicBezTo>
                  <a:cubicBezTo>
                    <a:pt x="6480" y="17364"/>
                    <a:pt x="6480" y="18692"/>
                    <a:pt x="5400" y="19597"/>
                  </a:cubicBezTo>
                  <a:cubicBezTo>
                    <a:pt x="4320" y="20502"/>
                    <a:pt x="2160" y="20984"/>
                    <a:pt x="0" y="2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" name="Line"/>
            <p:cNvSpPr/>
            <p:nvPr/>
          </p:nvSpPr>
          <p:spPr>
            <a:xfrm>
              <a:off x="8154923" y="5613400"/>
              <a:ext cx="2032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400"/>
                    <a:pt x="0" y="15200"/>
                    <a:pt x="2362" y="11800"/>
                  </a:cubicBezTo>
                  <a:cubicBezTo>
                    <a:pt x="4725" y="8400"/>
                    <a:pt x="9450" y="4800"/>
                    <a:pt x="13050" y="2800"/>
                  </a:cubicBezTo>
                  <a:cubicBezTo>
                    <a:pt x="16650" y="800"/>
                    <a:pt x="19125" y="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" name="Line"/>
            <p:cNvSpPr/>
            <p:nvPr/>
          </p:nvSpPr>
          <p:spPr>
            <a:xfrm>
              <a:off x="8377173" y="5442901"/>
              <a:ext cx="134573" cy="354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542" fill="norm" stroke="1" extrusionOk="0">
                  <a:moveTo>
                    <a:pt x="20250" y="4956"/>
                  </a:moveTo>
                  <a:cubicBezTo>
                    <a:pt x="20925" y="3671"/>
                    <a:pt x="21600" y="2385"/>
                    <a:pt x="21431" y="1485"/>
                  </a:cubicBezTo>
                  <a:cubicBezTo>
                    <a:pt x="21262" y="585"/>
                    <a:pt x="20250" y="71"/>
                    <a:pt x="19069" y="6"/>
                  </a:cubicBezTo>
                  <a:cubicBezTo>
                    <a:pt x="17887" y="-58"/>
                    <a:pt x="16538" y="328"/>
                    <a:pt x="14344" y="2321"/>
                  </a:cubicBezTo>
                  <a:cubicBezTo>
                    <a:pt x="12150" y="4313"/>
                    <a:pt x="9112" y="7913"/>
                    <a:pt x="7256" y="11128"/>
                  </a:cubicBezTo>
                  <a:cubicBezTo>
                    <a:pt x="5400" y="14342"/>
                    <a:pt x="4725" y="17171"/>
                    <a:pt x="3712" y="18842"/>
                  </a:cubicBezTo>
                  <a:cubicBezTo>
                    <a:pt x="2700" y="20513"/>
                    <a:pt x="1350" y="21028"/>
                    <a:pt x="0" y="21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" name="Line"/>
            <p:cNvSpPr/>
            <p:nvPr/>
          </p:nvSpPr>
          <p:spPr>
            <a:xfrm>
              <a:off x="8313673" y="5617232"/>
              <a:ext cx="457201" cy="132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5" fill="norm" stroke="1" extrusionOk="0">
                  <a:moveTo>
                    <a:pt x="0" y="12551"/>
                  </a:moveTo>
                  <a:cubicBezTo>
                    <a:pt x="800" y="10526"/>
                    <a:pt x="1600" y="8501"/>
                    <a:pt x="2800" y="7320"/>
                  </a:cubicBezTo>
                  <a:cubicBezTo>
                    <a:pt x="4000" y="6138"/>
                    <a:pt x="5600" y="5801"/>
                    <a:pt x="6650" y="5801"/>
                  </a:cubicBezTo>
                  <a:cubicBezTo>
                    <a:pt x="7700" y="5801"/>
                    <a:pt x="8200" y="6138"/>
                    <a:pt x="8700" y="6138"/>
                  </a:cubicBezTo>
                  <a:cubicBezTo>
                    <a:pt x="9200" y="6138"/>
                    <a:pt x="9700" y="5801"/>
                    <a:pt x="10200" y="4788"/>
                  </a:cubicBezTo>
                  <a:cubicBezTo>
                    <a:pt x="10700" y="3776"/>
                    <a:pt x="11200" y="2088"/>
                    <a:pt x="11200" y="1076"/>
                  </a:cubicBezTo>
                  <a:cubicBezTo>
                    <a:pt x="11200" y="63"/>
                    <a:pt x="10700" y="-274"/>
                    <a:pt x="10000" y="232"/>
                  </a:cubicBezTo>
                  <a:cubicBezTo>
                    <a:pt x="9300" y="738"/>
                    <a:pt x="8400" y="2088"/>
                    <a:pt x="7750" y="4620"/>
                  </a:cubicBezTo>
                  <a:cubicBezTo>
                    <a:pt x="7100" y="7151"/>
                    <a:pt x="6700" y="10863"/>
                    <a:pt x="6650" y="13563"/>
                  </a:cubicBezTo>
                  <a:cubicBezTo>
                    <a:pt x="6600" y="16264"/>
                    <a:pt x="6900" y="17951"/>
                    <a:pt x="7850" y="19132"/>
                  </a:cubicBezTo>
                  <a:cubicBezTo>
                    <a:pt x="8800" y="20314"/>
                    <a:pt x="10400" y="20988"/>
                    <a:pt x="12050" y="20314"/>
                  </a:cubicBezTo>
                  <a:cubicBezTo>
                    <a:pt x="13700" y="19638"/>
                    <a:pt x="15400" y="17613"/>
                    <a:pt x="16450" y="15926"/>
                  </a:cubicBezTo>
                  <a:cubicBezTo>
                    <a:pt x="17500" y="14239"/>
                    <a:pt x="17900" y="12888"/>
                    <a:pt x="18100" y="11370"/>
                  </a:cubicBezTo>
                  <a:cubicBezTo>
                    <a:pt x="18300" y="9851"/>
                    <a:pt x="18300" y="8164"/>
                    <a:pt x="18050" y="6982"/>
                  </a:cubicBezTo>
                  <a:cubicBezTo>
                    <a:pt x="17800" y="5801"/>
                    <a:pt x="17300" y="5126"/>
                    <a:pt x="16800" y="4957"/>
                  </a:cubicBezTo>
                  <a:cubicBezTo>
                    <a:pt x="16300" y="4788"/>
                    <a:pt x="15800" y="5126"/>
                    <a:pt x="15350" y="6138"/>
                  </a:cubicBezTo>
                  <a:cubicBezTo>
                    <a:pt x="14900" y="7151"/>
                    <a:pt x="14500" y="8838"/>
                    <a:pt x="14250" y="10526"/>
                  </a:cubicBezTo>
                  <a:cubicBezTo>
                    <a:pt x="14000" y="12214"/>
                    <a:pt x="13900" y="13901"/>
                    <a:pt x="13950" y="15588"/>
                  </a:cubicBezTo>
                  <a:cubicBezTo>
                    <a:pt x="14000" y="17276"/>
                    <a:pt x="14200" y="18963"/>
                    <a:pt x="14600" y="19976"/>
                  </a:cubicBezTo>
                  <a:cubicBezTo>
                    <a:pt x="15000" y="20988"/>
                    <a:pt x="15600" y="21326"/>
                    <a:pt x="16800" y="20988"/>
                  </a:cubicBezTo>
                  <a:cubicBezTo>
                    <a:pt x="18000" y="20651"/>
                    <a:pt x="19800" y="19638"/>
                    <a:pt x="21600" y="186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" name="Line"/>
            <p:cNvSpPr/>
            <p:nvPr/>
          </p:nvSpPr>
          <p:spPr>
            <a:xfrm>
              <a:off x="8795052" y="5429250"/>
              <a:ext cx="121872" cy="335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526" fill="norm" stroke="1" extrusionOk="0">
                  <a:moveTo>
                    <a:pt x="21442" y="0"/>
                  </a:moveTo>
                  <a:cubicBezTo>
                    <a:pt x="15111" y="3125"/>
                    <a:pt x="8780" y="6249"/>
                    <a:pt x="5056" y="8898"/>
                  </a:cubicBezTo>
                  <a:cubicBezTo>
                    <a:pt x="1332" y="11547"/>
                    <a:pt x="214" y="13721"/>
                    <a:pt x="28" y="15555"/>
                  </a:cubicBezTo>
                  <a:cubicBezTo>
                    <a:pt x="-158" y="17389"/>
                    <a:pt x="587" y="18883"/>
                    <a:pt x="1704" y="19834"/>
                  </a:cubicBezTo>
                  <a:cubicBezTo>
                    <a:pt x="2821" y="20785"/>
                    <a:pt x="4311" y="21192"/>
                    <a:pt x="5987" y="21396"/>
                  </a:cubicBezTo>
                  <a:cubicBezTo>
                    <a:pt x="7663" y="21600"/>
                    <a:pt x="9525" y="21600"/>
                    <a:pt x="10083" y="21125"/>
                  </a:cubicBezTo>
                  <a:cubicBezTo>
                    <a:pt x="10642" y="20649"/>
                    <a:pt x="9897" y="19698"/>
                    <a:pt x="9152" y="187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" name="Line"/>
            <p:cNvSpPr/>
            <p:nvPr/>
          </p:nvSpPr>
          <p:spPr>
            <a:xfrm>
              <a:off x="8735858" y="5598497"/>
              <a:ext cx="390616" cy="120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0922" fill="norm" stroke="1" extrusionOk="0">
                  <a:moveTo>
                    <a:pt x="2632" y="14659"/>
                  </a:moveTo>
                  <a:cubicBezTo>
                    <a:pt x="2049" y="13927"/>
                    <a:pt x="1465" y="13195"/>
                    <a:pt x="939" y="12280"/>
                  </a:cubicBezTo>
                  <a:cubicBezTo>
                    <a:pt x="414" y="11364"/>
                    <a:pt x="-53" y="10266"/>
                    <a:pt x="5" y="9168"/>
                  </a:cubicBezTo>
                  <a:cubicBezTo>
                    <a:pt x="64" y="8069"/>
                    <a:pt x="648" y="6971"/>
                    <a:pt x="1873" y="6605"/>
                  </a:cubicBezTo>
                  <a:cubicBezTo>
                    <a:pt x="3099" y="6239"/>
                    <a:pt x="4968" y="6605"/>
                    <a:pt x="6369" y="8069"/>
                  </a:cubicBezTo>
                  <a:cubicBezTo>
                    <a:pt x="7770" y="9534"/>
                    <a:pt x="8704" y="12096"/>
                    <a:pt x="9404" y="14842"/>
                  </a:cubicBezTo>
                  <a:cubicBezTo>
                    <a:pt x="10105" y="17588"/>
                    <a:pt x="10572" y="20517"/>
                    <a:pt x="10805" y="20883"/>
                  </a:cubicBezTo>
                  <a:cubicBezTo>
                    <a:pt x="11039" y="21249"/>
                    <a:pt x="11039" y="19052"/>
                    <a:pt x="10981" y="15941"/>
                  </a:cubicBezTo>
                  <a:cubicBezTo>
                    <a:pt x="10922" y="12829"/>
                    <a:pt x="10805" y="8802"/>
                    <a:pt x="10805" y="5873"/>
                  </a:cubicBezTo>
                  <a:cubicBezTo>
                    <a:pt x="10805" y="2944"/>
                    <a:pt x="10922" y="1113"/>
                    <a:pt x="11272" y="381"/>
                  </a:cubicBezTo>
                  <a:cubicBezTo>
                    <a:pt x="11623" y="-351"/>
                    <a:pt x="12206" y="15"/>
                    <a:pt x="12557" y="1113"/>
                  </a:cubicBezTo>
                  <a:cubicBezTo>
                    <a:pt x="12907" y="2212"/>
                    <a:pt x="13024" y="4042"/>
                    <a:pt x="13024" y="5873"/>
                  </a:cubicBezTo>
                  <a:cubicBezTo>
                    <a:pt x="13024" y="7703"/>
                    <a:pt x="12907" y="9534"/>
                    <a:pt x="12849" y="11364"/>
                  </a:cubicBezTo>
                  <a:cubicBezTo>
                    <a:pt x="12790" y="13195"/>
                    <a:pt x="12790" y="15025"/>
                    <a:pt x="13082" y="15757"/>
                  </a:cubicBezTo>
                  <a:cubicBezTo>
                    <a:pt x="13374" y="16490"/>
                    <a:pt x="13958" y="16124"/>
                    <a:pt x="15125" y="13927"/>
                  </a:cubicBezTo>
                  <a:cubicBezTo>
                    <a:pt x="16293" y="11730"/>
                    <a:pt x="18044" y="7703"/>
                    <a:pt x="19212" y="5324"/>
                  </a:cubicBezTo>
                  <a:cubicBezTo>
                    <a:pt x="20379" y="2944"/>
                    <a:pt x="20963" y="2212"/>
                    <a:pt x="21547" y="1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" name="Line"/>
            <p:cNvSpPr/>
            <p:nvPr/>
          </p:nvSpPr>
          <p:spPr>
            <a:xfrm>
              <a:off x="9107423" y="5601708"/>
              <a:ext cx="177801" cy="132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437" fill="norm" stroke="1" extrusionOk="0">
                  <a:moveTo>
                    <a:pt x="0" y="2923"/>
                  </a:moveTo>
                  <a:cubicBezTo>
                    <a:pt x="1017" y="3951"/>
                    <a:pt x="2033" y="4980"/>
                    <a:pt x="3685" y="5323"/>
                  </a:cubicBezTo>
                  <a:cubicBezTo>
                    <a:pt x="5337" y="5666"/>
                    <a:pt x="7624" y="5323"/>
                    <a:pt x="9021" y="4294"/>
                  </a:cubicBezTo>
                  <a:cubicBezTo>
                    <a:pt x="10419" y="3266"/>
                    <a:pt x="10927" y="1551"/>
                    <a:pt x="10546" y="694"/>
                  </a:cubicBezTo>
                  <a:cubicBezTo>
                    <a:pt x="10165" y="-163"/>
                    <a:pt x="8894" y="-163"/>
                    <a:pt x="7115" y="351"/>
                  </a:cubicBezTo>
                  <a:cubicBezTo>
                    <a:pt x="5337" y="866"/>
                    <a:pt x="3050" y="1894"/>
                    <a:pt x="1652" y="3266"/>
                  </a:cubicBezTo>
                  <a:cubicBezTo>
                    <a:pt x="254" y="4637"/>
                    <a:pt x="-254" y="6351"/>
                    <a:pt x="254" y="8580"/>
                  </a:cubicBezTo>
                  <a:cubicBezTo>
                    <a:pt x="762" y="10808"/>
                    <a:pt x="2287" y="13551"/>
                    <a:pt x="5972" y="15780"/>
                  </a:cubicBezTo>
                  <a:cubicBezTo>
                    <a:pt x="9657" y="18008"/>
                    <a:pt x="15501" y="19723"/>
                    <a:pt x="21346" y="21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" name="Line"/>
            <p:cNvSpPr/>
            <p:nvPr/>
          </p:nvSpPr>
          <p:spPr>
            <a:xfrm>
              <a:off x="8656564" y="6032500"/>
              <a:ext cx="234960" cy="135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318" fill="norm" stroke="1" extrusionOk="0">
                  <a:moveTo>
                    <a:pt x="2315" y="0"/>
                  </a:moveTo>
                  <a:cubicBezTo>
                    <a:pt x="1351" y="5317"/>
                    <a:pt x="387" y="10634"/>
                    <a:pt x="97" y="14123"/>
                  </a:cubicBezTo>
                  <a:cubicBezTo>
                    <a:pt x="-192" y="17612"/>
                    <a:pt x="194" y="19274"/>
                    <a:pt x="869" y="20105"/>
                  </a:cubicBezTo>
                  <a:cubicBezTo>
                    <a:pt x="1544" y="20935"/>
                    <a:pt x="2508" y="20935"/>
                    <a:pt x="3376" y="20437"/>
                  </a:cubicBezTo>
                  <a:cubicBezTo>
                    <a:pt x="4244" y="19938"/>
                    <a:pt x="5015" y="18942"/>
                    <a:pt x="5690" y="17612"/>
                  </a:cubicBezTo>
                  <a:cubicBezTo>
                    <a:pt x="6365" y="16283"/>
                    <a:pt x="6944" y="14622"/>
                    <a:pt x="7426" y="14622"/>
                  </a:cubicBezTo>
                  <a:cubicBezTo>
                    <a:pt x="7908" y="14622"/>
                    <a:pt x="8294" y="16283"/>
                    <a:pt x="8776" y="17778"/>
                  </a:cubicBezTo>
                  <a:cubicBezTo>
                    <a:pt x="9258" y="19274"/>
                    <a:pt x="9837" y="20603"/>
                    <a:pt x="10608" y="21102"/>
                  </a:cubicBezTo>
                  <a:cubicBezTo>
                    <a:pt x="11379" y="21600"/>
                    <a:pt x="12344" y="21268"/>
                    <a:pt x="13887" y="19772"/>
                  </a:cubicBezTo>
                  <a:cubicBezTo>
                    <a:pt x="15429" y="18277"/>
                    <a:pt x="17551" y="15618"/>
                    <a:pt x="18901" y="13458"/>
                  </a:cubicBezTo>
                  <a:cubicBezTo>
                    <a:pt x="20251" y="11298"/>
                    <a:pt x="20829" y="9637"/>
                    <a:pt x="21119" y="8640"/>
                  </a:cubicBezTo>
                  <a:cubicBezTo>
                    <a:pt x="21408" y="7643"/>
                    <a:pt x="21408" y="7311"/>
                    <a:pt x="21408" y="6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" name="Line"/>
            <p:cNvSpPr/>
            <p:nvPr/>
          </p:nvSpPr>
          <p:spPr>
            <a:xfrm>
              <a:off x="8904223" y="6076950"/>
              <a:ext cx="63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" name="Line"/>
            <p:cNvSpPr/>
            <p:nvPr/>
          </p:nvSpPr>
          <p:spPr>
            <a:xfrm>
              <a:off x="8935973" y="6026150"/>
              <a:ext cx="444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57" y="16457"/>
                    <a:pt x="4114" y="11314"/>
                    <a:pt x="7714" y="7714"/>
                  </a:cubicBezTo>
                  <a:cubicBezTo>
                    <a:pt x="11314" y="4114"/>
                    <a:pt x="16457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" name="Line"/>
            <p:cNvSpPr/>
            <p:nvPr/>
          </p:nvSpPr>
          <p:spPr>
            <a:xfrm>
              <a:off x="8969471" y="5886449"/>
              <a:ext cx="277653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600" fill="norm" stroke="1" extrusionOk="0">
                  <a:moveTo>
                    <a:pt x="12629" y="0"/>
                  </a:moveTo>
                  <a:cubicBezTo>
                    <a:pt x="10338" y="4320"/>
                    <a:pt x="8047" y="8640"/>
                    <a:pt x="6656" y="11736"/>
                  </a:cubicBezTo>
                  <a:cubicBezTo>
                    <a:pt x="5265" y="14832"/>
                    <a:pt x="4774" y="16704"/>
                    <a:pt x="4447" y="18000"/>
                  </a:cubicBezTo>
                  <a:cubicBezTo>
                    <a:pt x="4120" y="19296"/>
                    <a:pt x="3956" y="20016"/>
                    <a:pt x="4201" y="20592"/>
                  </a:cubicBezTo>
                  <a:cubicBezTo>
                    <a:pt x="4447" y="21168"/>
                    <a:pt x="5101" y="21600"/>
                    <a:pt x="5838" y="21600"/>
                  </a:cubicBezTo>
                  <a:cubicBezTo>
                    <a:pt x="6574" y="21600"/>
                    <a:pt x="7392" y="21168"/>
                    <a:pt x="7801" y="20520"/>
                  </a:cubicBezTo>
                  <a:cubicBezTo>
                    <a:pt x="8210" y="19872"/>
                    <a:pt x="8210" y="19008"/>
                    <a:pt x="7147" y="18000"/>
                  </a:cubicBezTo>
                  <a:cubicBezTo>
                    <a:pt x="6083" y="16992"/>
                    <a:pt x="3956" y="15840"/>
                    <a:pt x="2483" y="15120"/>
                  </a:cubicBezTo>
                  <a:cubicBezTo>
                    <a:pt x="1010" y="14400"/>
                    <a:pt x="192" y="14112"/>
                    <a:pt x="29" y="13680"/>
                  </a:cubicBezTo>
                  <a:cubicBezTo>
                    <a:pt x="-135" y="13248"/>
                    <a:pt x="356" y="12672"/>
                    <a:pt x="2810" y="11016"/>
                  </a:cubicBezTo>
                  <a:cubicBezTo>
                    <a:pt x="5265" y="9360"/>
                    <a:pt x="9683" y="6624"/>
                    <a:pt x="12383" y="5040"/>
                  </a:cubicBezTo>
                  <a:cubicBezTo>
                    <a:pt x="15083" y="3456"/>
                    <a:pt x="16065" y="3024"/>
                    <a:pt x="16965" y="2808"/>
                  </a:cubicBezTo>
                  <a:cubicBezTo>
                    <a:pt x="17865" y="2592"/>
                    <a:pt x="18683" y="2592"/>
                    <a:pt x="19092" y="2952"/>
                  </a:cubicBezTo>
                  <a:cubicBezTo>
                    <a:pt x="19501" y="3312"/>
                    <a:pt x="19501" y="4032"/>
                    <a:pt x="18683" y="5616"/>
                  </a:cubicBezTo>
                  <a:cubicBezTo>
                    <a:pt x="17865" y="7200"/>
                    <a:pt x="16229" y="9648"/>
                    <a:pt x="15001" y="11232"/>
                  </a:cubicBezTo>
                  <a:cubicBezTo>
                    <a:pt x="13774" y="12816"/>
                    <a:pt x="12956" y="13536"/>
                    <a:pt x="12301" y="14184"/>
                  </a:cubicBezTo>
                  <a:cubicBezTo>
                    <a:pt x="11647" y="14832"/>
                    <a:pt x="11156" y="15408"/>
                    <a:pt x="11238" y="15408"/>
                  </a:cubicBezTo>
                  <a:cubicBezTo>
                    <a:pt x="11320" y="15408"/>
                    <a:pt x="11974" y="14832"/>
                    <a:pt x="13283" y="14112"/>
                  </a:cubicBezTo>
                  <a:cubicBezTo>
                    <a:pt x="14592" y="13392"/>
                    <a:pt x="16556" y="12528"/>
                    <a:pt x="17947" y="12096"/>
                  </a:cubicBezTo>
                  <a:cubicBezTo>
                    <a:pt x="19338" y="11664"/>
                    <a:pt x="20156" y="11664"/>
                    <a:pt x="20647" y="12024"/>
                  </a:cubicBezTo>
                  <a:cubicBezTo>
                    <a:pt x="21138" y="12384"/>
                    <a:pt x="21301" y="13104"/>
                    <a:pt x="21383" y="13824"/>
                  </a:cubicBezTo>
                  <a:cubicBezTo>
                    <a:pt x="21465" y="14544"/>
                    <a:pt x="21465" y="15264"/>
                    <a:pt x="21465" y="159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" name="Line"/>
            <p:cNvSpPr/>
            <p:nvPr/>
          </p:nvSpPr>
          <p:spPr>
            <a:xfrm>
              <a:off x="9657756" y="5911850"/>
              <a:ext cx="452968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63" y="0"/>
                  </a:moveTo>
                  <a:cubicBezTo>
                    <a:pt x="5955" y="5354"/>
                    <a:pt x="5148" y="10708"/>
                    <a:pt x="4693" y="13846"/>
                  </a:cubicBezTo>
                  <a:cubicBezTo>
                    <a:pt x="4239" y="16985"/>
                    <a:pt x="4138" y="17908"/>
                    <a:pt x="4088" y="18831"/>
                  </a:cubicBezTo>
                  <a:cubicBezTo>
                    <a:pt x="4037" y="19754"/>
                    <a:pt x="4037" y="20677"/>
                    <a:pt x="4088" y="20677"/>
                  </a:cubicBezTo>
                  <a:cubicBezTo>
                    <a:pt x="4138" y="20677"/>
                    <a:pt x="4239" y="19754"/>
                    <a:pt x="4138" y="18831"/>
                  </a:cubicBezTo>
                  <a:cubicBezTo>
                    <a:pt x="4037" y="17908"/>
                    <a:pt x="3735" y="16985"/>
                    <a:pt x="3179" y="16062"/>
                  </a:cubicBezTo>
                  <a:cubicBezTo>
                    <a:pt x="2624" y="15138"/>
                    <a:pt x="1817" y="14215"/>
                    <a:pt x="1161" y="13846"/>
                  </a:cubicBezTo>
                  <a:cubicBezTo>
                    <a:pt x="505" y="13477"/>
                    <a:pt x="0" y="13662"/>
                    <a:pt x="0" y="13662"/>
                  </a:cubicBezTo>
                  <a:cubicBezTo>
                    <a:pt x="0" y="13662"/>
                    <a:pt x="505" y="13477"/>
                    <a:pt x="1766" y="12185"/>
                  </a:cubicBezTo>
                  <a:cubicBezTo>
                    <a:pt x="3028" y="10892"/>
                    <a:pt x="5047" y="8492"/>
                    <a:pt x="6510" y="6738"/>
                  </a:cubicBezTo>
                  <a:cubicBezTo>
                    <a:pt x="7974" y="4985"/>
                    <a:pt x="8882" y="3877"/>
                    <a:pt x="9690" y="3046"/>
                  </a:cubicBezTo>
                  <a:cubicBezTo>
                    <a:pt x="10497" y="2215"/>
                    <a:pt x="11204" y="1662"/>
                    <a:pt x="11406" y="1938"/>
                  </a:cubicBezTo>
                  <a:cubicBezTo>
                    <a:pt x="11607" y="2215"/>
                    <a:pt x="11305" y="3323"/>
                    <a:pt x="10649" y="5908"/>
                  </a:cubicBezTo>
                  <a:cubicBezTo>
                    <a:pt x="9993" y="8492"/>
                    <a:pt x="8983" y="12554"/>
                    <a:pt x="8327" y="15508"/>
                  </a:cubicBezTo>
                  <a:cubicBezTo>
                    <a:pt x="7671" y="18462"/>
                    <a:pt x="7368" y="20308"/>
                    <a:pt x="7419" y="20769"/>
                  </a:cubicBezTo>
                  <a:cubicBezTo>
                    <a:pt x="7469" y="21231"/>
                    <a:pt x="7873" y="20308"/>
                    <a:pt x="8277" y="19569"/>
                  </a:cubicBezTo>
                  <a:cubicBezTo>
                    <a:pt x="8680" y="18831"/>
                    <a:pt x="9084" y="18277"/>
                    <a:pt x="9488" y="17723"/>
                  </a:cubicBezTo>
                  <a:cubicBezTo>
                    <a:pt x="9892" y="17169"/>
                    <a:pt x="10295" y="16615"/>
                    <a:pt x="10750" y="16615"/>
                  </a:cubicBezTo>
                  <a:cubicBezTo>
                    <a:pt x="11204" y="16615"/>
                    <a:pt x="11708" y="17169"/>
                    <a:pt x="12465" y="17631"/>
                  </a:cubicBezTo>
                  <a:cubicBezTo>
                    <a:pt x="13222" y="18092"/>
                    <a:pt x="14232" y="18462"/>
                    <a:pt x="14989" y="18646"/>
                  </a:cubicBezTo>
                  <a:cubicBezTo>
                    <a:pt x="15746" y="18831"/>
                    <a:pt x="16250" y="18831"/>
                    <a:pt x="16907" y="18369"/>
                  </a:cubicBezTo>
                  <a:cubicBezTo>
                    <a:pt x="17563" y="17908"/>
                    <a:pt x="18370" y="16985"/>
                    <a:pt x="18824" y="16062"/>
                  </a:cubicBezTo>
                  <a:cubicBezTo>
                    <a:pt x="19279" y="15138"/>
                    <a:pt x="19379" y="14215"/>
                    <a:pt x="19127" y="13754"/>
                  </a:cubicBezTo>
                  <a:cubicBezTo>
                    <a:pt x="18875" y="13292"/>
                    <a:pt x="18269" y="13292"/>
                    <a:pt x="17764" y="13754"/>
                  </a:cubicBezTo>
                  <a:cubicBezTo>
                    <a:pt x="17260" y="14215"/>
                    <a:pt x="16856" y="15138"/>
                    <a:pt x="16604" y="16062"/>
                  </a:cubicBezTo>
                  <a:cubicBezTo>
                    <a:pt x="16351" y="16985"/>
                    <a:pt x="16250" y="17908"/>
                    <a:pt x="17108" y="18831"/>
                  </a:cubicBezTo>
                  <a:cubicBezTo>
                    <a:pt x="17966" y="19754"/>
                    <a:pt x="19783" y="2067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" name="Line"/>
            <p:cNvSpPr/>
            <p:nvPr/>
          </p:nvSpPr>
          <p:spPr>
            <a:xfrm>
              <a:off x="10352458" y="5907391"/>
              <a:ext cx="170072" cy="304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296" fill="norm" stroke="1" extrusionOk="0">
                  <a:moveTo>
                    <a:pt x="18121" y="15846"/>
                  </a:moveTo>
                  <a:cubicBezTo>
                    <a:pt x="13380" y="15846"/>
                    <a:pt x="8638" y="15846"/>
                    <a:pt x="5477" y="16438"/>
                  </a:cubicBezTo>
                  <a:cubicBezTo>
                    <a:pt x="2316" y="17030"/>
                    <a:pt x="736" y="18213"/>
                    <a:pt x="209" y="19175"/>
                  </a:cubicBezTo>
                  <a:cubicBezTo>
                    <a:pt x="-318" y="20136"/>
                    <a:pt x="209" y="20876"/>
                    <a:pt x="1131" y="21172"/>
                  </a:cubicBezTo>
                  <a:cubicBezTo>
                    <a:pt x="2053" y="21468"/>
                    <a:pt x="3370" y="21320"/>
                    <a:pt x="6399" y="19767"/>
                  </a:cubicBezTo>
                  <a:cubicBezTo>
                    <a:pt x="9428" y="18213"/>
                    <a:pt x="14170" y="15254"/>
                    <a:pt x="17067" y="12147"/>
                  </a:cubicBezTo>
                  <a:cubicBezTo>
                    <a:pt x="19965" y="9041"/>
                    <a:pt x="21019" y="5786"/>
                    <a:pt x="21150" y="3567"/>
                  </a:cubicBezTo>
                  <a:cubicBezTo>
                    <a:pt x="21282" y="1347"/>
                    <a:pt x="20492" y="164"/>
                    <a:pt x="19306" y="16"/>
                  </a:cubicBezTo>
                  <a:cubicBezTo>
                    <a:pt x="18121" y="-132"/>
                    <a:pt x="16541" y="756"/>
                    <a:pt x="15092" y="3049"/>
                  </a:cubicBezTo>
                  <a:cubicBezTo>
                    <a:pt x="13643" y="5342"/>
                    <a:pt x="12326" y="9041"/>
                    <a:pt x="11931" y="11778"/>
                  </a:cubicBezTo>
                  <a:cubicBezTo>
                    <a:pt x="11536" y="14515"/>
                    <a:pt x="12062" y="16290"/>
                    <a:pt x="13511" y="17621"/>
                  </a:cubicBezTo>
                  <a:cubicBezTo>
                    <a:pt x="14960" y="18953"/>
                    <a:pt x="17331" y="19841"/>
                    <a:pt x="19702" y="207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" name="Line"/>
            <p:cNvSpPr/>
            <p:nvPr/>
          </p:nvSpPr>
          <p:spPr>
            <a:xfrm>
              <a:off x="10548873" y="6159500"/>
              <a:ext cx="63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" name="Line"/>
            <p:cNvSpPr/>
            <p:nvPr/>
          </p:nvSpPr>
          <p:spPr>
            <a:xfrm>
              <a:off x="10586973" y="6070600"/>
              <a:ext cx="190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" name="Line"/>
            <p:cNvSpPr/>
            <p:nvPr/>
          </p:nvSpPr>
          <p:spPr>
            <a:xfrm>
              <a:off x="10600852" y="6073493"/>
              <a:ext cx="132172" cy="124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466" fill="norm" stroke="1" extrusionOk="0">
                  <a:moveTo>
                    <a:pt x="21409" y="598"/>
                  </a:moveTo>
                  <a:cubicBezTo>
                    <a:pt x="15923" y="232"/>
                    <a:pt x="10438" y="-134"/>
                    <a:pt x="6838" y="49"/>
                  </a:cubicBezTo>
                  <a:cubicBezTo>
                    <a:pt x="3238" y="232"/>
                    <a:pt x="1523" y="964"/>
                    <a:pt x="666" y="2246"/>
                  </a:cubicBezTo>
                  <a:cubicBezTo>
                    <a:pt x="-191" y="3527"/>
                    <a:pt x="-191" y="5358"/>
                    <a:pt x="495" y="6822"/>
                  </a:cubicBezTo>
                  <a:cubicBezTo>
                    <a:pt x="1180" y="8286"/>
                    <a:pt x="2552" y="9385"/>
                    <a:pt x="4095" y="10849"/>
                  </a:cubicBezTo>
                  <a:cubicBezTo>
                    <a:pt x="5638" y="12313"/>
                    <a:pt x="7352" y="14144"/>
                    <a:pt x="8209" y="15974"/>
                  </a:cubicBezTo>
                  <a:cubicBezTo>
                    <a:pt x="9066" y="17805"/>
                    <a:pt x="9066" y="19635"/>
                    <a:pt x="8209" y="20551"/>
                  </a:cubicBezTo>
                  <a:cubicBezTo>
                    <a:pt x="7352" y="21466"/>
                    <a:pt x="5638" y="21466"/>
                    <a:pt x="3923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" name="Line"/>
            <p:cNvSpPr/>
            <p:nvPr/>
          </p:nvSpPr>
          <p:spPr>
            <a:xfrm>
              <a:off x="10675873" y="6077892"/>
              <a:ext cx="139701" cy="119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fill="norm" stroke="1" extrusionOk="0">
                  <a:moveTo>
                    <a:pt x="0" y="10063"/>
                  </a:moveTo>
                  <a:cubicBezTo>
                    <a:pt x="4909" y="8547"/>
                    <a:pt x="9818" y="7031"/>
                    <a:pt x="13418" y="5705"/>
                  </a:cubicBezTo>
                  <a:cubicBezTo>
                    <a:pt x="17018" y="4378"/>
                    <a:pt x="19309" y="3242"/>
                    <a:pt x="19800" y="2105"/>
                  </a:cubicBezTo>
                  <a:cubicBezTo>
                    <a:pt x="20291" y="968"/>
                    <a:pt x="18982" y="-169"/>
                    <a:pt x="16364" y="20"/>
                  </a:cubicBezTo>
                  <a:cubicBezTo>
                    <a:pt x="13745" y="210"/>
                    <a:pt x="9818" y="1726"/>
                    <a:pt x="7364" y="3242"/>
                  </a:cubicBezTo>
                  <a:cubicBezTo>
                    <a:pt x="4909" y="4757"/>
                    <a:pt x="3927" y="6273"/>
                    <a:pt x="4091" y="9115"/>
                  </a:cubicBezTo>
                  <a:cubicBezTo>
                    <a:pt x="4255" y="11957"/>
                    <a:pt x="5564" y="16126"/>
                    <a:pt x="8673" y="18399"/>
                  </a:cubicBezTo>
                  <a:cubicBezTo>
                    <a:pt x="11782" y="20673"/>
                    <a:pt x="16691" y="21052"/>
                    <a:pt x="21600" y="21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" name="Line"/>
            <p:cNvSpPr/>
            <p:nvPr/>
          </p:nvSpPr>
          <p:spPr>
            <a:xfrm>
              <a:off x="10813321" y="6131983"/>
              <a:ext cx="148303" cy="63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057" fill="norm" stroke="1" extrusionOk="0">
                  <a:moveTo>
                    <a:pt x="13101" y="13239"/>
                  </a:moveTo>
                  <a:cubicBezTo>
                    <a:pt x="13405" y="9755"/>
                    <a:pt x="13709" y="6271"/>
                    <a:pt x="12949" y="3832"/>
                  </a:cubicBezTo>
                  <a:cubicBezTo>
                    <a:pt x="12188" y="1394"/>
                    <a:pt x="10363" y="0"/>
                    <a:pt x="8690" y="0"/>
                  </a:cubicBezTo>
                  <a:cubicBezTo>
                    <a:pt x="7016" y="0"/>
                    <a:pt x="5495" y="1394"/>
                    <a:pt x="4126" y="3484"/>
                  </a:cubicBezTo>
                  <a:cubicBezTo>
                    <a:pt x="2757" y="5574"/>
                    <a:pt x="1540" y="8361"/>
                    <a:pt x="780" y="11497"/>
                  </a:cubicBezTo>
                  <a:cubicBezTo>
                    <a:pt x="19" y="14632"/>
                    <a:pt x="-285" y="18116"/>
                    <a:pt x="323" y="19858"/>
                  </a:cubicBezTo>
                  <a:cubicBezTo>
                    <a:pt x="932" y="21600"/>
                    <a:pt x="2453" y="21600"/>
                    <a:pt x="4735" y="18813"/>
                  </a:cubicBezTo>
                  <a:cubicBezTo>
                    <a:pt x="7016" y="16026"/>
                    <a:pt x="10059" y="10452"/>
                    <a:pt x="12188" y="9058"/>
                  </a:cubicBezTo>
                  <a:cubicBezTo>
                    <a:pt x="14318" y="7665"/>
                    <a:pt x="15535" y="10452"/>
                    <a:pt x="16904" y="11845"/>
                  </a:cubicBezTo>
                  <a:cubicBezTo>
                    <a:pt x="18273" y="13239"/>
                    <a:pt x="19794" y="13239"/>
                    <a:pt x="21315" y="132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" name="Line"/>
            <p:cNvSpPr/>
            <p:nvPr/>
          </p:nvSpPr>
          <p:spPr>
            <a:xfrm>
              <a:off x="10974323" y="6101130"/>
              <a:ext cx="101601" cy="132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21600" y="2255"/>
                  </a:moveTo>
                  <a:cubicBezTo>
                    <a:pt x="16650" y="1226"/>
                    <a:pt x="11700" y="198"/>
                    <a:pt x="8100" y="26"/>
                  </a:cubicBezTo>
                  <a:cubicBezTo>
                    <a:pt x="4500" y="-145"/>
                    <a:pt x="2250" y="541"/>
                    <a:pt x="1125" y="1741"/>
                  </a:cubicBezTo>
                  <a:cubicBezTo>
                    <a:pt x="0" y="2941"/>
                    <a:pt x="0" y="4655"/>
                    <a:pt x="1575" y="6541"/>
                  </a:cubicBezTo>
                  <a:cubicBezTo>
                    <a:pt x="3150" y="8426"/>
                    <a:pt x="6300" y="10484"/>
                    <a:pt x="8550" y="12541"/>
                  </a:cubicBezTo>
                  <a:cubicBezTo>
                    <a:pt x="10800" y="14598"/>
                    <a:pt x="12150" y="16655"/>
                    <a:pt x="11475" y="18369"/>
                  </a:cubicBezTo>
                  <a:cubicBezTo>
                    <a:pt x="10800" y="20084"/>
                    <a:pt x="8100" y="21455"/>
                    <a:pt x="5850" y="21455"/>
                  </a:cubicBezTo>
                  <a:cubicBezTo>
                    <a:pt x="3600" y="21455"/>
                    <a:pt x="1800" y="20084"/>
                    <a:pt x="0" y="187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" name="Line"/>
            <p:cNvSpPr/>
            <p:nvPr/>
          </p:nvSpPr>
          <p:spPr>
            <a:xfrm>
              <a:off x="11050523" y="6108678"/>
              <a:ext cx="330201" cy="14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5" fill="norm" stroke="1" extrusionOk="0">
                  <a:moveTo>
                    <a:pt x="0" y="8335"/>
                  </a:moveTo>
                  <a:cubicBezTo>
                    <a:pt x="2631" y="7101"/>
                    <a:pt x="5262" y="5866"/>
                    <a:pt x="6923" y="5249"/>
                  </a:cubicBezTo>
                  <a:cubicBezTo>
                    <a:pt x="8585" y="4632"/>
                    <a:pt x="9277" y="4632"/>
                    <a:pt x="9900" y="4015"/>
                  </a:cubicBezTo>
                  <a:cubicBezTo>
                    <a:pt x="10523" y="3398"/>
                    <a:pt x="11077" y="2164"/>
                    <a:pt x="11008" y="1238"/>
                  </a:cubicBezTo>
                  <a:cubicBezTo>
                    <a:pt x="10938" y="312"/>
                    <a:pt x="10246" y="-305"/>
                    <a:pt x="8862" y="158"/>
                  </a:cubicBezTo>
                  <a:cubicBezTo>
                    <a:pt x="7477" y="621"/>
                    <a:pt x="5400" y="2164"/>
                    <a:pt x="4085" y="3552"/>
                  </a:cubicBezTo>
                  <a:cubicBezTo>
                    <a:pt x="2769" y="4941"/>
                    <a:pt x="2215" y="6175"/>
                    <a:pt x="1938" y="7564"/>
                  </a:cubicBezTo>
                  <a:cubicBezTo>
                    <a:pt x="1662" y="8952"/>
                    <a:pt x="1662" y="10495"/>
                    <a:pt x="2008" y="11575"/>
                  </a:cubicBezTo>
                  <a:cubicBezTo>
                    <a:pt x="2354" y="12655"/>
                    <a:pt x="3046" y="13272"/>
                    <a:pt x="6369" y="14815"/>
                  </a:cubicBezTo>
                  <a:cubicBezTo>
                    <a:pt x="9692" y="16358"/>
                    <a:pt x="15646" y="18826"/>
                    <a:pt x="21600" y="21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" name="Line"/>
            <p:cNvSpPr/>
            <p:nvPr/>
          </p:nvSpPr>
          <p:spPr>
            <a:xfrm>
              <a:off x="9530621" y="5383319"/>
              <a:ext cx="294353" cy="295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253" fill="norm" stroke="1" extrusionOk="0">
                  <a:moveTo>
                    <a:pt x="8033" y="16991"/>
                  </a:moveTo>
                  <a:cubicBezTo>
                    <a:pt x="8033" y="16230"/>
                    <a:pt x="8033" y="15470"/>
                    <a:pt x="8110" y="14633"/>
                  </a:cubicBezTo>
                  <a:cubicBezTo>
                    <a:pt x="8187" y="13796"/>
                    <a:pt x="8342" y="12884"/>
                    <a:pt x="8033" y="12503"/>
                  </a:cubicBezTo>
                  <a:cubicBezTo>
                    <a:pt x="7725" y="12123"/>
                    <a:pt x="6953" y="12275"/>
                    <a:pt x="5873" y="12884"/>
                  </a:cubicBezTo>
                  <a:cubicBezTo>
                    <a:pt x="4793" y="13492"/>
                    <a:pt x="3405" y="14557"/>
                    <a:pt x="2402" y="15622"/>
                  </a:cubicBezTo>
                  <a:cubicBezTo>
                    <a:pt x="1399" y="16687"/>
                    <a:pt x="782" y="17751"/>
                    <a:pt x="396" y="18664"/>
                  </a:cubicBezTo>
                  <a:cubicBezTo>
                    <a:pt x="10" y="19577"/>
                    <a:pt x="-144" y="20337"/>
                    <a:pt x="165" y="20794"/>
                  </a:cubicBezTo>
                  <a:cubicBezTo>
                    <a:pt x="473" y="21250"/>
                    <a:pt x="1245" y="21402"/>
                    <a:pt x="2402" y="21022"/>
                  </a:cubicBezTo>
                  <a:cubicBezTo>
                    <a:pt x="3559" y="20641"/>
                    <a:pt x="5102" y="19729"/>
                    <a:pt x="6182" y="18740"/>
                  </a:cubicBezTo>
                  <a:cubicBezTo>
                    <a:pt x="7262" y="17751"/>
                    <a:pt x="7879" y="16687"/>
                    <a:pt x="8033" y="16534"/>
                  </a:cubicBezTo>
                  <a:cubicBezTo>
                    <a:pt x="8187" y="16382"/>
                    <a:pt x="7879" y="17143"/>
                    <a:pt x="7802" y="17903"/>
                  </a:cubicBezTo>
                  <a:cubicBezTo>
                    <a:pt x="7725" y="18664"/>
                    <a:pt x="7879" y="19425"/>
                    <a:pt x="8342" y="19653"/>
                  </a:cubicBezTo>
                  <a:cubicBezTo>
                    <a:pt x="8805" y="19881"/>
                    <a:pt x="9576" y="19577"/>
                    <a:pt x="11042" y="17903"/>
                  </a:cubicBezTo>
                  <a:cubicBezTo>
                    <a:pt x="12507" y="16230"/>
                    <a:pt x="14667" y="13188"/>
                    <a:pt x="16287" y="10526"/>
                  </a:cubicBezTo>
                  <a:cubicBezTo>
                    <a:pt x="17907" y="7864"/>
                    <a:pt x="18987" y="5582"/>
                    <a:pt x="19682" y="3681"/>
                  </a:cubicBezTo>
                  <a:cubicBezTo>
                    <a:pt x="20376" y="1779"/>
                    <a:pt x="20685" y="258"/>
                    <a:pt x="20530" y="30"/>
                  </a:cubicBezTo>
                  <a:cubicBezTo>
                    <a:pt x="20376" y="-198"/>
                    <a:pt x="19759" y="867"/>
                    <a:pt x="18987" y="3072"/>
                  </a:cubicBezTo>
                  <a:cubicBezTo>
                    <a:pt x="18216" y="5278"/>
                    <a:pt x="17290" y="8625"/>
                    <a:pt x="16827" y="11363"/>
                  </a:cubicBezTo>
                  <a:cubicBezTo>
                    <a:pt x="16365" y="14101"/>
                    <a:pt x="16365" y="16230"/>
                    <a:pt x="16442" y="17751"/>
                  </a:cubicBezTo>
                  <a:cubicBezTo>
                    <a:pt x="16519" y="19272"/>
                    <a:pt x="16673" y="20185"/>
                    <a:pt x="17213" y="20717"/>
                  </a:cubicBezTo>
                  <a:cubicBezTo>
                    <a:pt x="17753" y="21250"/>
                    <a:pt x="18679" y="21402"/>
                    <a:pt x="19450" y="21098"/>
                  </a:cubicBezTo>
                  <a:cubicBezTo>
                    <a:pt x="20222" y="20794"/>
                    <a:pt x="20839" y="20033"/>
                    <a:pt x="21456" y="192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" name="Line"/>
            <p:cNvSpPr/>
            <p:nvPr/>
          </p:nvSpPr>
          <p:spPr>
            <a:xfrm>
              <a:off x="9729723" y="5530850"/>
              <a:ext cx="1587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" y="15600"/>
                    <a:pt x="1152" y="9600"/>
                    <a:pt x="4752" y="6000"/>
                  </a:cubicBezTo>
                  <a:cubicBezTo>
                    <a:pt x="8352" y="2400"/>
                    <a:pt x="14976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" name="Line"/>
            <p:cNvSpPr/>
            <p:nvPr/>
          </p:nvSpPr>
          <p:spPr>
            <a:xfrm>
              <a:off x="10166665" y="5347116"/>
              <a:ext cx="202292" cy="310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107" fill="norm" stroke="1" extrusionOk="0">
                  <a:moveTo>
                    <a:pt x="17678" y="15092"/>
                  </a:moveTo>
                  <a:cubicBezTo>
                    <a:pt x="17903" y="14372"/>
                    <a:pt x="18128" y="13652"/>
                    <a:pt x="17678" y="13148"/>
                  </a:cubicBezTo>
                  <a:cubicBezTo>
                    <a:pt x="17228" y="12644"/>
                    <a:pt x="16103" y="12356"/>
                    <a:pt x="14303" y="12428"/>
                  </a:cubicBezTo>
                  <a:cubicBezTo>
                    <a:pt x="12503" y="12500"/>
                    <a:pt x="10028" y="12932"/>
                    <a:pt x="7778" y="13796"/>
                  </a:cubicBezTo>
                  <a:cubicBezTo>
                    <a:pt x="5528" y="14660"/>
                    <a:pt x="3503" y="15956"/>
                    <a:pt x="2153" y="17036"/>
                  </a:cubicBezTo>
                  <a:cubicBezTo>
                    <a:pt x="803" y="18116"/>
                    <a:pt x="128" y="18980"/>
                    <a:pt x="15" y="19772"/>
                  </a:cubicBezTo>
                  <a:cubicBezTo>
                    <a:pt x="-97" y="20564"/>
                    <a:pt x="353" y="21284"/>
                    <a:pt x="2490" y="21068"/>
                  </a:cubicBezTo>
                  <a:cubicBezTo>
                    <a:pt x="4628" y="20852"/>
                    <a:pt x="8453" y="19700"/>
                    <a:pt x="11828" y="16820"/>
                  </a:cubicBezTo>
                  <a:cubicBezTo>
                    <a:pt x="15203" y="13940"/>
                    <a:pt x="18128" y="9332"/>
                    <a:pt x="19703" y="6668"/>
                  </a:cubicBezTo>
                  <a:cubicBezTo>
                    <a:pt x="21278" y="4004"/>
                    <a:pt x="21503" y="3284"/>
                    <a:pt x="21503" y="2492"/>
                  </a:cubicBezTo>
                  <a:cubicBezTo>
                    <a:pt x="21503" y="1700"/>
                    <a:pt x="21278" y="836"/>
                    <a:pt x="20603" y="332"/>
                  </a:cubicBezTo>
                  <a:cubicBezTo>
                    <a:pt x="19928" y="-172"/>
                    <a:pt x="18803" y="-316"/>
                    <a:pt x="17228" y="1484"/>
                  </a:cubicBezTo>
                  <a:cubicBezTo>
                    <a:pt x="15653" y="3284"/>
                    <a:pt x="13628" y="7028"/>
                    <a:pt x="12391" y="10196"/>
                  </a:cubicBezTo>
                  <a:cubicBezTo>
                    <a:pt x="11153" y="13364"/>
                    <a:pt x="10703" y="15956"/>
                    <a:pt x="10703" y="17684"/>
                  </a:cubicBezTo>
                  <a:cubicBezTo>
                    <a:pt x="10703" y="19412"/>
                    <a:pt x="11153" y="20276"/>
                    <a:pt x="12503" y="20564"/>
                  </a:cubicBezTo>
                  <a:cubicBezTo>
                    <a:pt x="13853" y="20852"/>
                    <a:pt x="16103" y="20564"/>
                    <a:pt x="18353" y="20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" name="Line"/>
            <p:cNvSpPr/>
            <p:nvPr/>
          </p:nvSpPr>
          <p:spPr>
            <a:xfrm>
              <a:off x="10358373" y="5515269"/>
              <a:ext cx="171451" cy="128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097" fill="norm" stroke="1" extrusionOk="0">
                  <a:moveTo>
                    <a:pt x="0" y="14061"/>
                  </a:moveTo>
                  <a:cubicBezTo>
                    <a:pt x="1054" y="13016"/>
                    <a:pt x="2108" y="11971"/>
                    <a:pt x="3820" y="10925"/>
                  </a:cubicBezTo>
                  <a:cubicBezTo>
                    <a:pt x="5532" y="9880"/>
                    <a:pt x="7903" y="8835"/>
                    <a:pt x="9088" y="7093"/>
                  </a:cubicBezTo>
                  <a:cubicBezTo>
                    <a:pt x="10274" y="5351"/>
                    <a:pt x="10274" y="2912"/>
                    <a:pt x="9483" y="1519"/>
                  </a:cubicBezTo>
                  <a:cubicBezTo>
                    <a:pt x="8693" y="125"/>
                    <a:pt x="7113" y="-223"/>
                    <a:pt x="5796" y="125"/>
                  </a:cubicBezTo>
                  <a:cubicBezTo>
                    <a:pt x="4478" y="474"/>
                    <a:pt x="3425" y="1519"/>
                    <a:pt x="2239" y="4480"/>
                  </a:cubicBezTo>
                  <a:cubicBezTo>
                    <a:pt x="1054" y="7442"/>
                    <a:pt x="-263" y="12319"/>
                    <a:pt x="396" y="15629"/>
                  </a:cubicBezTo>
                  <a:cubicBezTo>
                    <a:pt x="1054" y="18938"/>
                    <a:pt x="3688" y="20680"/>
                    <a:pt x="7508" y="21029"/>
                  </a:cubicBezTo>
                  <a:cubicBezTo>
                    <a:pt x="11327" y="21377"/>
                    <a:pt x="16332" y="20332"/>
                    <a:pt x="21337" y="192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" name="Line"/>
            <p:cNvSpPr/>
            <p:nvPr/>
          </p:nvSpPr>
          <p:spPr>
            <a:xfrm>
              <a:off x="10483292" y="5381538"/>
              <a:ext cx="223605" cy="252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282" fill="norm" stroke="1" extrusionOk="0">
                  <a:moveTo>
                    <a:pt x="8677" y="17948"/>
                  </a:moveTo>
                  <a:cubicBezTo>
                    <a:pt x="8879" y="17055"/>
                    <a:pt x="9081" y="16163"/>
                    <a:pt x="9081" y="15270"/>
                  </a:cubicBezTo>
                  <a:cubicBezTo>
                    <a:pt x="9081" y="14378"/>
                    <a:pt x="8879" y="13485"/>
                    <a:pt x="7668" y="13306"/>
                  </a:cubicBezTo>
                  <a:cubicBezTo>
                    <a:pt x="6457" y="13128"/>
                    <a:pt x="4236" y="13663"/>
                    <a:pt x="2823" y="14288"/>
                  </a:cubicBezTo>
                  <a:cubicBezTo>
                    <a:pt x="1410" y="14913"/>
                    <a:pt x="804" y="15627"/>
                    <a:pt x="401" y="16430"/>
                  </a:cubicBezTo>
                  <a:cubicBezTo>
                    <a:pt x="-3" y="17234"/>
                    <a:pt x="-205" y="18126"/>
                    <a:pt x="300" y="18662"/>
                  </a:cubicBezTo>
                  <a:cubicBezTo>
                    <a:pt x="804" y="19197"/>
                    <a:pt x="2016" y="19376"/>
                    <a:pt x="3025" y="19197"/>
                  </a:cubicBezTo>
                  <a:cubicBezTo>
                    <a:pt x="4034" y="19019"/>
                    <a:pt x="4842" y="18483"/>
                    <a:pt x="5245" y="18751"/>
                  </a:cubicBezTo>
                  <a:cubicBezTo>
                    <a:pt x="5649" y="19019"/>
                    <a:pt x="5649" y="20090"/>
                    <a:pt x="6154" y="20715"/>
                  </a:cubicBezTo>
                  <a:cubicBezTo>
                    <a:pt x="6659" y="21339"/>
                    <a:pt x="7668" y="21518"/>
                    <a:pt x="9283" y="20893"/>
                  </a:cubicBezTo>
                  <a:cubicBezTo>
                    <a:pt x="10898" y="20268"/>
                    <a:pt x="13118" y="18840"/>
                    <a:pt x="15036" y="16163"/>
                  </a:cubicBezTo>
                  <a:cubicBezTo>
                    <a:pt x="16954" y="13485"/>
                    <a:pt x="18569" y="9558"/>
                    <a:pt x="19578" y="6969"/>
                  </a:cubicBezTo>
                  <a:cubicBezTo>
                    <a:pt x="20588" y="4381"/>
                    <a:pt x="20991" y="3131"/>
                    <a:pt x="21193" y="2060"/>
                  </a:cubicBezTo>
                  <a:cubicBezTo>
                    <a:pt x="21395" y="989"/>
                    <a:pt x="21395" y="97"/>
                    <a:pt x="20991" y="7"/>
                  </a:cubicBezTo>
                  <a:cubicBezTo>
                    <a:pt x="20588" y="-82"/>
                    <a:pt x="19780" y="632"/>
                    <a:pt x="18771" y="2953"/>
                  </a:cubicBezTo>
                  <a:cubicBezTo>
                    <a:pt x="17761" y="5273"/>
                    <a:pt x="16550" y="9201"/>
                    <a:pt x="16348" y="12235"/>
                  </a:cubicBezTo>
                  <a:cubicBezTo>
                    <a:pt x="16146" y="15270"/>
                    <a:pt x="16954" y="17412"/>
                    <a:pt x="17761" y="19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" name="Line"/>
            <p:cNvSpPr/>
            <p:nvPr/>
          </p:nvSpPr>
          <p:spPr>
            <a:xfrm>
              <a:off x="10701273" y="5581650"/>
              <a:ext cx="63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" name="Line"/>
            <p:cNvSpPr/>
            <p:nvPr/>
          </p:nvSpPr>
          <p:spPr>
            <a:xfrm>
              <a:off x="10745723" y="5505450"/>
              <a:ext cx="12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" name="Line"/>
            <p:cNvSpPr/>
            <p:nvPr/>
          </p:nvSpPr>
          <p:spPr>
            <a:xfrm>
              <a:off x="10747006" y="5512808"/>
              <a:ext cx="222979" cy="247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435" fill="norm" stroke="1" extrusionOk="0">
                  <a:moveTo>
                    <a:pt x="4723" y="2110"/>
                  </a:moveTo>
                  <a:cubicBezTo>
                    <a:pt x="3915" y="3940"/>
                    <a:pt x="3108" y="5771"/>
                    <a:pt x="2300" y="7144"/>
                  </a:cubicBezTo>
                  <a:cubicBezTo>
                    <a:pt x="1493" y="8516"/>
                    <a:pt x="685" y="9432"/>
                    <a:pt x="282" y="9340"/>
                  </a:cubicBezTo>
                  <a:cubicBezTo>
                    <a:pt x="-122" y="9249"/>
                    <a:pt x="-122" y="8150"/>
                    <a:pt x="484" y="6869"/>
                  </a:cubicBezTo>
                  <a:cubicBezTo>
                    <a:pt x="1089" y="5588"/>
                    <a:pt x="2300" y="4123"/>
                    <a:pt x="3814" y="3025"/>
                  </a:cubicBezTo>
                  <a:cubicBezTo>
                    <a:pt x="5328" y="1927"/>
                    <a:pt x="7145" y="1194"/>
                    <a:pt x="8457" y="1103"/>
                  </a:cubicBezTo>
                  <a:cubicBezTo>
                    <a:pt x="9770" y="1011"/>
                    <a:pt x="10577" y="1560"/>
                    <a:pt x="10981" y="2384"/>
                  </a:cubicBezTo>
                  <a:cubicBezTo>
                    <a:pt x="11385" y="3208"/>
                    <a:pt x="11385" y="4306"/>
                    <a:pt x="11485" y="5313"/>
                  </a:cubicBezTo>
                  <a:cubicBezTo>
                    <a:pt x="11586" y="6320"/>
                    <a:pt x="11788" y="7235"/>
                    <a:pt x="12394" y="7784"/>
                  </a:cubicBezTo>
                  <a:cubicBezTo>
                    <a:pt x="12999" y="8333"/>
                    <a:pt x="14009" y="8516"/>
                    <a:pt x="15523" y="7601"/>
                  </a:cubicBezTo>
                  <a:cubicBezTo>
                    <a:pt x="17037" y="6686"/>
                    <a:pt x="19056" y="4672"/>
                    <a:pt x="20166" y="3208"/>
                  </a:cubicBezTo>
                  <a:cubicBezTo>
                    <a:pt x="21276" y="1744"/>
                    <a:pt x="21478" y="828"/>
                    <a:pt x="21074" y="371"/>
                  </a:cubicBezTo>
                  <a:cubicBezTo>
                    <a:pt x="20671" y="-87"/>
                    <a:pt x="19661" y="-87"/>
                    <a:pt x="18753" y="188"/>
                  </a:cubicBezTo>
                  <a:cubicBezTo>
                    <a:pt x="17844" y="462"/>
                    <a:pt x="17037" y="1011"/>
                    <a:pt x="16431" y="1744"/>
                  </a:cubicBezTo>
                  <a:cubicBezTo>
                    <a:pt x="15826" y="2476"/>
                    <a:pt x="15422" y="3391"/>
                    <a:pt x="15523" y="4215"/>
                  </a:cubicBezTo>
                  <a:cubicBezTo>
                    <a:pt x="15624" y="5038"/>
                    <a:pt x="16229" y="5771"/>
                    <a:pt x="17037" y="6137"/>
                  </a:cubicBezTo>
                  <a:cubicBezTo>
                    <a:pt x="17844" y="6503"/>
                    <a:pt x="18854" y="6503"/>
                    <a:pt x="19560" y="6960"/>
                  </a:cubicBezTo>
                  <a:cubicBezTo>
                    <a:pt x="20267" y="7418"/>
                    <a:pt x="20671" y="8333"/>
                    <a:pt x="20771" y="10164"/>
                  </a:cubicBezTo>
                  <a:cubicBezTo>
                    <a:pt x="20872" y="11994"/>
                    <a:pt x="20671" y="14740"/>
                    <a:pt x="20469" y="16662"/>
                  </a:cubicBezTo>
                  <a:cubicBezTo>
                    <a:pt x="20267" y="18584"/>
                    <a:pt x="20065" y="19682"/>
                    <a:pt x="19459" y="20415"/>
                  </a:cubicBezTo>
                  <a:cubicBezTo>
                    <a:pt x="18854" y="21147"/>
                    <a:pt x="17844" y="21513"/>
                    <a:pt x="16936" y="21421"/>
                  </a:cubicBezTo>
                  <a:cubicBezTo>
                    <a:pt x="16028" y="21330"/>
                    <a:pt x="15220" y="20781"/>
                    <a:pt x="15523" y="19957"/>
                  </a:cubicBezTo>
                  <a:cubicBezTo>
                    <a:pt x="15826" y="19133"/>
                    <a:pt x="17239" y="18035"/>
                    <a:pt x="18652" y="169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" name="Line"/>
            <p:cNvSpPr/>
            <p:nvPr/>
          </p:nvSpPr>
          <p:spPr>
            <a:xfrm>
              <a:off x="129536" y="6384836"/>
              <a:ext cx="240288" cy="291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528" fill="norm" stroke="1" extrusionOk="0">
                  <a:moveTo>
                    <a:pt x="20195" y="5876"/>
                  </a:moveTo>
                  <a:cubicBezTo>
                    <a:pt x="19444" y="4311"/>
                    <a:pt x="18692" y="2745"/>
                    <a:pt x="17472" y="1650"/>
                  </a:cubicBezTo>
                  <a:cubicBezTo>
                    <a:pt x="16251" y="554"/>
                    <a:pt x="14560" y="-72"/>
                    <a:pt x="12870" y="6"/>
                  </a:cubicBezTo>
                  <a:cubicBezTo>
                    <a:pt x="11179" y="85"/>
                    <a:pt x="9489" y="867"/>
                    <a:pt x="7423" y="2745"/>
                  </a:cubicBezTo>
                  <a:cubicBezTo>
                    <a:pt x="5357" y="4624"/>
                    <a:pt x="2915" y="7598"/>
                    <a:pt x="1506" y="10650"/>
                  </a:cubicBezTo>
                  <a:cubicBezTo>
                    <a:pt x="98" y="13702"/>
                    <a:pt x="-278" y="16832"/>
                    <a:pt x="192" y="18789"/>
                  </a:cubicBezTo>
                  <a:cubicBezTo>
                    <a:pt x="661" y="20745"/>
                    <a:pt x="1976" y="21528"/>
                    <a:pt x="4136" y="21528"/>
                  </a:cubicBezTo>
                  <a:cubicBezTo>
                    <a:pt x="6296" y="21528"/>
                    <a:pt x="9301" y="20745"/>
                    <a:pt x="12119" y="19102"/>
                  </a:cubicBezTo>
                  <a:cubicBezTo>
                    <a:pt x="14936" y="17458"/>
                    <a:pt x="17565" y="14954"/>
                    <a:pt x="19068" y="12841"/>
                  </a:cubicBezTo>
                  <a:cubicBezTo>
                    <a:pt x="20571" y="10728"/>
                    <a:pt x="20946" y="9006"/>
                    <a:pt x="20946" y="7285"/>
                  </a:cubicBezTo>
                  <a:cubicBezTo>
                    <a:pt x="20946" y="5563"/>
                    <a:pt x="20571" y="3841"/>
                    <a:pt x="19256" y="2745"/>
                  </a:cubicBezTo>
                  <a:cubicBezTo>
                    <a:pt x="17941" y="1650"/>
                    <a:pt x="15687" y="1180"/>
                    <a:pt x="13621" y="1180"/>
                  </a:cubicBezTo>
                  <a:cubicBezTo>
                    <a:pt x="11555" y="1180"/>
                    <a:pt x="9677" y="1650"/>
                    <a:pt x="8456" y="2198"/>
                  </a:cubicBezTo>
                  <a:cubicBezTo>
                    <a:pt x="7235" y="2745"/>
                    <a:pt x="6672" y="3371"/>
                    <a:pt x="6765" y="4702"/>
                  </a:cubicBezTo>
                  <a:cubicBezTo>
                    <a:pt x="6859" y="6032"/>
                    <a:pt x="7611" y="8067"/>
                    <a:pt x="9583" y="10415"/>
                  </a:cubicBezTo>
                  <a:cubicBezTo>
                    <a:pt x="11555" y="12763"/>
                    <a:pt x="14748" y="15424"/>
                    <a:pt x="16908" y="17302"/>
                  </a:cubicBezTo>
                  <a:cubicBezTo>
                    <a:pt x="19068" y="19180"/>
                    <a:pt x="20195" y="20276"/>
                    <a:pt x="21322" y="21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" name="Line"/>
            <p:cNvSpPr/>
            <p:nvPr/>
          </p:nvSpPr>
          <p:spPr>
            <a:xfrm>
              <a:off x="484123" y="6362700"/>
              <a:ext cx="93483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8" h="21600" fill="norm" stroke="1" extrusionOk="0">
                  <a:moveTo>
                    <a:pt x="9861" y="0"/>
                  </a:moveTo>
                  <a:cubicBezTo>
                    <a:pt x="12209" y="144"/>
                    <a:pt x="14557" y="288"/>
                    <a:pt x="16904" y="1944"/>
                  </a:cubicBezTo>
                  <a:cubicBezTo>
                    <a:pt x="19252" y="3600"/>
                    <a:pt x="21600" y="6768"/>
                    <a:pt x="20426" y="9936"/>
                  </a:cubicBezTo>
                  <a:cubicBezTo>
                    <a:pt x="19252" y="13104"/>
                    <a:pt x="14557" y="16272"/>
                    <a:pt x="10565" y="18216"/>
                  </a:cubicBezTo>
                  <a:cubicBezTo>
                    <a:pt x="6574" y="20160"/>
                    <a:pt x="3287" y="208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" name="Line"/>
            <p:cNvSpPr/>
            <p:nvPr/>
          </p:nvSpPr>
          <p:spPr>
            <a:xfrm>
              <a:off x="0" y="6330950"/>
              <a:ext cx="160274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3" h="21600" fill="norm" stroke="1" extrusionOk="0">
                  <a:moveTo>
                    <a:pt x="19062" y="0"/>
                  </a:moveTo>
                  <a:cubicBezTo>
                    <a:pt x="15508" y="0"/>
                    <a:pt x="11954" y="0"/>
                    <a:pt x="8809" y="1275"/>
                  </a:cubicBezTo>
                  <a:cubicBezTo>
                    <a:pt x="5665" y="2550"/>
                    <a:pt x="2931" y="5100"/>
                    <a:pt x="1290" y="7875"/>
                  </a:cubicBezTo>
                  <a:cubicBezTo>
                    <a:pt x="-350" y="10650"/>
                    <a:pt x="-897" y="13650"/>
                    <a:pt x="2521" y="15975"/>
                  </a:cubicBezTo>
                  <a:cubicBezTo>
                    <a:pt x="5938" y="18300"/>
                    <a:pt x="13321" y="19950"/>
                    <a:pt x="2070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" name="Line"/>
            <p:cNvSpPr/>
            <p:nvPr/>
          </p:nvSpPr>
          <p:spPr>
            <a:xfrm>
              <a:off x="909837" y="6306546"/>
              <a:ext cx="164837" cy="335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418" fill="norm" stroke="1" extrusionOk="0">
                  <a:moveTo>
                    <a:pt x="796" y="2366"/>
                  </a:moveTo>
                  <a:cubicBezTo>
                    <a:pt x="519" y="6686"/>
                    <a:pt x="242" y="11006"/>
                    <a:pt x="103" y="13841"/>
                  </a:cubicBezTo>
                  <a:cubicBezTo>
                    <a:pt x="-35" y="16676"/>
                    <a:pt x="-35" y="18026"/>
                    <a:pt x="103" y="19106"/>
                  </a:cubicBezTo>
                  <a:cubicBezTo>
                    <a:pt x="242" y="20186"/>
                    <a:pt x="519" y="20996"/>
                    <a:pt x="1350" y="21266"/>
                  </a:cubicBezTo>
                  <a:cubicBezTo>
                    <a:pt x="2180" y="21536"/>
                    <a:pt x="3565" y="21266"/>
                    <a:pt x="4673" y="20523"/>
                  </a:cubicBezTo>
                  <a:cubicBezTo>
                    <a:pt x="5780" y="19781"/>
                    <a:pt x="6611" y="18566"/>
                    <a:pt x="7442" y="17621"/>
                  </a:cubicBezTo>
                  <a:cubicBezTo>
                    <a:pt x="8273" y="16676"/>
                    <a:pt x="9103" y="16001"/>
                    <a:pt x="9657" y="16001"/>
                  </a:cubicBezTo>
                  <a:cubicBezTo>
                    <a:pt x="10211" y="16001"/>
                    <a:pt x="10488" y="16676"/>
                    <a:pt x="10765" y="17351"/>
                  </a:cubicBezTo>
                  <a:cubicBezTo>
                    <a:pt x="11042" y="18026"/>
                    <a:pt x="11319" y="18701"/>
                    <a:pt x="12150" y="19511"/>
                  </a:cubicBezTo>
                  <a:cubicBezTo>
                    <a:pt x="12980" y="20321"/>
                    <a:pt x="14365" y="21266"/>
                    <a:pt x="15473" y="21401"/>
                  </a:cubicBezTo>
                  <a:cubicBezTo>
                    <a:pt x="16580" y="21536"/>
                    <a:pt x="17411" y="20861"/>
                    <a:pt x="17965" y="19038"/>
                  </a:cubicBezTo>
                  <a:cubicBezTo>
                    <a:pt x="18519" y="17216"/>
                    <a:pt x="18796" y="14246"/>
                    <a:pt x="19211" y="11208"/>
                  </a:cubicBezTo>
                  <a:cubicBezTo>
                    <a:pt x="19627" y="8171"/>
                    <a:pt x="20180" y="5066"/>
                    <a:pt x="20596" y="3041"/>
                  </a:cubicBezTo>
                  <a:cubicBezTo>
                    <a:pt x="21011" y="1016"/>
                    <a:pt x="21288" y="71"/>
                    <a:pt x="21427" y="4"/>
                  </a:cubicBezTo>
                  <a:cubicBezTo>
                    <a:pt x="21565" y="-64"/>
                    <a:pt x="21565" y="746"/>
                    <a:pt x="21565" y="1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" name="Line"/>
            <p:cNvSpPr/>
            <p:nvPr/>
          </p:nvSpPr>
          <p:spPr>
            <a:xfrm>
              <a:off x="1153203" y="6451600"/>
              <a:ext cx="2942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1309"/>
                    <a:pt x="-1585" y="2618"/>
                    <a:pt x="575" y="6218"/>
                  </a:cubicBezTo>
                  <a:cubicBezTo>
                    <a:pt x="2735" y="9818"/>
                    <a:pt x="11375" y="15709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" name="Line"/>
            <p:cNvSpPr/>
            <p:nvPr/>
          </p:nvSpPr>
          <p:spPr>
            <a:xfrm>
              <a:off x="1157223" y="633095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" name="Line"/>
            <p:cNvSpPr/>
            <p:nvPr/>
          </p:nvSpPr>
          <p:spPr>
            <a:xfrm>
              <a:off x="1246123" y="6330950"/>
              <a:ext cx="1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3130"/>
                    <a:pt x="21600" y="6261"/>
                    <a:pt x="0" y="9861"/>
                  </a:cubicBezTo>
                  <a:cubicBezTo>
                    <a:pt x="21600" y="13461"/>
                    <a:pt x="21600" y="1753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" name="Line"/>
            <p:cNvSpPr/>
            <p:nvPr/>
          </p:nvSpPr>
          <p:spPr>
            <a:xfrm>
              <a:off x="1309623" y="6324600"/>
              <a:ext cx="508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764"/>
                    <a:pt x="7200" y="7527"/>
                    <a:pt x="10800" y="11127"/>
                  </a:cubicBezTo>
                  <a:cubicBezTo>
                    <a:pt x="14400" y="14727"/>
                    <a:pt x="18000" y="1816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" name="Line"/>
            <p:cNvSpPr/>
            <p:nvPr/>
          </p:nvSpPr>
          <p:spPr>
            <a:xfrm>
              <a:off x="1766871" y="6446197"/>
              <a:ext cx="190453" cy="145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148" fill="norm" stroke="1" extrusionOk="0">
                  <a:moveTo>
                    <a:pt x="13524" y="7268"/>
                  </a:moveTo>
                  <a:cubicBezTo>
                    <a:pt x="13524" y="5725"/>
                    <a:pt x="13524" y="4182"/>
                    <a:pt x="13168" y="2793"/>
                  </a:cubicBezTo>
                  <a:cubicBezTo>
                    <a:pt x="12812" y="1405"/>
                    <a:pt x="12100" y="171"/>
                    <a:pt x="10320" y="16"/>
                  </a:cubicBezTo>
                  <a:cubicBezTo>
                    <a:pt x="8539" y="-138"/>
                    <a:pt x="5691" y="788"/>
                    <a:pt x="3673" y="3873"/>
                  </a:cubicBezTo>
                  <a:cubicBezTo>
                    <a:pt x="1656" y="6959"/>
                    <a:pt x="469" y="12205"/>
                    <a:pt x="113" y="15599"/>
                  </a:cubicBezTo>
                  <a:cubicBezTo>
                    <a:pt x="-243" y="18993"/>
                    <a:pt x="232" y="20536"/>
                    <a:pt x="1656" y="20999"/>
                  </a:cubicBezTo>
                  <a:cubicBezTo>
                    <a:pt x="3080" y="21462"/>
                    <a:pt x="5454" y="20845"/>
                    <a:pt x="7471" y="19148"/>
                  </a:cubicBezTo>
                  <a:cubicBezTo>
                    <a:pt x="9489" y="17451"/>
                    <a:pt x="11150" y="14673"/>
                    <a:pt x="12219" y="12359"/>
                  </a:cubicBezTo>
                  <a:cubicBezTo>
                    <a:pt x="13287" y="10045"/>
                    <a:pt x="13761" y="8193"/>
                    <a:pt x="14117" y="8039"/>
                  </a:cubicBezTo>
                  <a:cubicBezTo>
                    <a:pt x="14473" y="7885"/>
                    <a:pt x="14711" y="9428"/>
                    <a:pt x="15898" y="11433"/>
                  </a:cubicBezTo>
                  <a:cubicBezTo>
                    <a:pt x="17084" y="13439"/>
                    <a:pt x="19221" y="15908"/>
                    <a:pt x="21357" y="18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" name="Line"/>
            <p:cNvSpPr/>
            <p:nvPr/>
          </p:nvSpPr>
          <p:spPr>
            <a:xfrm>
              <a:off x="1962100" y="6232439"/>
              <a:ext cx="141274" cy="352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541" fill="norm" stroke="1" extrusionOk="0">
                  <a:moveTo>
                    <a:pt x="16436" y="14557"/>
                  </a:moveTo>
                  <a:cubicBezTo>
                    <a:pt x="15166" y="14169"/>
                    <a:pt x="13895" y="13781"/>
                    <a:pt x="11195" y="14104"/>
                  </a:cubicBezTo>
                  <a:cubicBezTo>
                    <a:pt x="8495" y="14427"/>
                    <a:pt x="4366" y="15462"/>
                    <a:pt x="2142" y="16497"/>
                  </a:cubicBezTo>
                  <a:cubicBezTo>
                    <a:pt x="-81" y="17531"/>
                    <a:pt x="-399" y="18566"/>
                    <a:pt x="395" y="19536"/>
                  </a:cubicBezTo>
                  <a:cubicBezTo>
                    <a:pt x="1189" y="20506"/>
                    <a:pt x="3095" y="21412"/>
                    <a:pt x="5477" y="21412"/>
                  </a:cubicBezTo>
                  <a:cubicBezTo>
                    <a:pt x="7860" y="21412"/>
                    <a:pt x="10719" y="20506"/>
                    <a:pt x="13260" y="18049"/>
                  </a:cubicBezTo>
                  <a:cubicBezTo>
                    <a:pt x="15801" y="15591"/>
                    <a:pt x="18025" y="11582"/>
                    <a:pt x="19136" y="8542"/>
                  </a:cubicBezTo>
                  <a:cubicBezTo>
                    <a:pt x="20248" y="5503"/>
                    <a:pt x="20248" y="3433"/>
                    <a:pt x="20248" y="2075"/>
                  </a:cubicBezTo>
                  <a:cubicBezTo>
                    <a:pt x="20248" y="717"/>
                    <a:pt x="20248" y="70"/>
                    <a:pt x="19772" y="6"/>
                  </a:cubicBezTo>
                  <a:cubicBezTo>
                    <a:pt x="19295" y="-59"/>
                    <a:pt x="18342" y="458"/>
                    <a:pt x="17866" y="2787"/>
                  </a:cubicBezTo>
                  <a:cubicBezTo>
                    <a:pt x="17389" y="5115"/>
                    <a:pt x="17389" y="9254"/>
                    <a:pt x="18025" y="12681"/>
                  </a:cubicBezTo>
                  <a:cubicBezTo>
                    <a:pt x="18660" y="16109"/>
                    <a:pt x="19930" y="18825"/>
                    <a:pt x="21201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" name="Line"/>
            <p:cNvSpPr/>
            <p:nvPr/>
          </p:nvSpPr>
          <p:spPr>
            <a:xfrm>
              <a:off x="2129781" y="6234570"/>
              <a:ext cx="125993" cy="343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479" fill="norm" stroke="1" extrusionOk="0">
                  <a:moveTo>
                    <a:pt x="13869" y="15575"/>
                  </a:moveTo>
                  <a:cubicBezTo>
                    <a:pt x="12789" y="15045"/>
                    <a:pt x="11709" y="14515"/>
                    <a:pt x="10269" y="14183"/>
                  </a:cubicBezTo>
                  <a:cubicBezTo>
                    <a:pt x="8829" y="13852"/>
                    <a:pt x="7029" y="13720"/>
                    <a:pt x="5229" y="14448"/>
                  </a:cubicBezTo>
                  <a:cubicBezTo>
                    <a:pt x="3429" y="15177"/>
                    <a:pt x="1629" y="16767"/>
                    <a:pt x="729" y="17894"/>
                  </a:cubicBezTo>
                  <a:cubicBezTo>
                    <a:pt x="-171" y="19020"/>
                    <a:pt x="-171" y="19683"/>
                    <a:pt x="369" y="20279"/>
                  </a:cubicBezTo>
                  <a:cubicBezTo>
                    <a:pt x="909" y="20875"/>
                    <a:pt x="1989" y="21405"/>
                    <a:pt x="3429" y="21472"/>
                  </a:cubicBezTo>
                  <a:cubicBezTo>
                    <a:pt x="4869" y="21538"/>
                    <a:pt x="6669" y="21140"/>
                    <a:pt x="9189" y="19418"/>
                  </a:cubicBezTo>
                  <a:cubicBezTo>
                    <a:pt x="11709" y="17695"/>
                    <a:pt x="14949" y="14647"/>
                    <a:pt x="16929" y="11401"/>
                  </a:cubicBezTo>
                  <a:cubicBezTo>
                    <a:pt x="18909" y="8154"/>
                    <a:pt x="19629" y="4709"/>
                    <a:pt x="19629" y="2655"/>
                  </a:cubicBezTo>
                  <a:cubicBezTo>
                    <a:pt x="19629" y="601"/>
                    <a:pt x="18909" y="-62"/>
                    <a:pt x="18189" y="4"/>
                  </a:cubicBezTo>
                  <a:cubicBezTo>
                    <a:pt x="17469" y="71"/>
                    <a:pt x="16749" y="866"/>
                    <a:pt x="16029" y="3317"/>
                  </a:cubicBezTo>
                  <a:cubicBezTo>
                    <a:pt x="15309" y="5769"/>
                    <a:pt x="14589" y="9877"/>
                    <a:pt x="14589" y="12593"/>
                  </a:cubicBezTo>
                  <a:cubicBezTo>
                    <a:pt x="14589" y="15310"/>
                    <a:pt x="15309" y="16635"/>
                    <a:pt x="16569" y="17430"/>
                  </a:cubicBezTo>
                  <a:cubicBezTo>
                    <a:pt x="17829" y="18225"/>
                    <a:pt x="19629" y="18490"/>
                    <a:pt x="21429" y="187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" name="Line"/>
            <p:cNvSpPr/>
            <p:nvPr/>
          </p:nvSpPr>
          <p:spPr>
            <a:xfrm>
              <a:off x="2297229" y="6477000"/>
              <a:ext cx="15695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5506"/>
                    <a:pt x="-1582" y="11012"/>
                    <a:pt x="1118" y="14612"/>
                  </a:cubicBezTo>
                  <a:cubicBezTo>
                    <a:pt x="3818" y="18212"/>
                    <a:pt x="11918" y="19906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" name="Line"/>
            <p:cNvSpPr/>
            <p:nvPr/>
          </p:nvSpPr>
          <p:spPr>
            <a:xfrm>
              <a:off x="2331973" y="6369050"/>
              <a:ext cx="1" cy="127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" name="Line"/>
            <p:cNvSpPr/>
            <p:nvPr/>
          </p:nvSpPr>
          <p:spPr>
            <a:xfrm>
              <a:off x="2352112" y="6394441"/>
              <a:ext cx="225395" cy="360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260" fill="norm" stroke="1" extrusionOk="0">
                  <a:moveTo>
                    <a:pt x="2924" y="4496"/>
                  </a:moveTo>
                  <a:cubicBezTo>
                    <a:pt x="2520" y="5869"/>
                    <a:pt x="2117" y="7242"/>
                    <a:pt x="1612" y="8179"/>
                  </a:cubicBezTo>
                  <a:cubicBezTo>
                    <a:pt x="1107" y="9115"/>
                    <a:pt x="502" y="9615"/>
                    <a:pt x="199" y="9552"/>
                  </a:cubicBezTo>
                  <a:cubicBezTo>
                    <a:pt x="-104" y="9490"/>
                    <a:pt x="-104" y="8866"/>
                    <a:pt x="502" y="7555"/>
                  </a:cubicBezTo>
                  <a:cubicBezTo>
                    <a:pt x="1107" y="6244"/>
                    <a:pt x="2318" y="4246"/>
                    <a:pt x="3328" y="2997"/>
                  </a:cubicBezTo>
                  <a:cubicBezTo>
                    <a:pt x="4337" y="1749"/>
                    <a:pt x="5145" y="1249"/>
                    <a:pt x="6154" y="937"/>
                  </a:cubicBezTo>
                  <a:cubicBezTo>
                    <a:pt x="7163" y="625"/>
                    <a:pt x="8375" y="500"/>
                    <a:pt x="9081" y="812"/>
                  </a:cubicBezTo>
                  <a:cubicBezTo>
                    <a:pt x="9788" y="1125"/>
                    <a:pt x="9989" y="1874"/>
                    <a:pt x="10090" y="3185"/>
                  </a:cubicBezTo>
                  <a:cubicBezTo>
                    <a:pt x="10191" y="4496"/>
                    <a:pt x="10191" y="6368"/>
                    <a:pt x="10393" y="7617"/>
                  </a:cubicBezTo>
                  <a:cubicBezTo>
                    <a:pt x="10595" y="8866"/>
                    <a:pt x="10999" y="9490"/>
                    <a:pt x="11705" y="9740"/>
                  </a:cubicBezTo>
                  <a:cubicBezTo>
                    <a:pt x="12412" y="9989"/>
                    <a:pt x="13421" y="9864"/>
                    <a:pt x="14532" y="9115"/>
                  </a:cubicBezTo>
                  <a:cubicBezTo>
                    <a:pt x="15642" y="8366"/>
                    <a:pt x="16853" y="6993"/>
                    <a:pt x="17660" y="5619"/>
                  </a:cubicBezTo>
                  <a:cubicBezTo>
                    <a:pt x="18468" y="4246"/>
                    <a:pt x="18872" y="2873"/>
                    <a:pt x="19074" y="1874"/>
                  </a:cubicBezTo>
                  <a:cubicBezTo>
                    <a:pt x="19275" y="875"/>
                    <a:pt x="19275" y="251"/>
                    <a:pt x="18771" y="63"/>
                  </a:cubicBezTo>
                  <a:cubicBezTo>
                    <a:pt x="18266" y="-124"/>
                    <a:pt x="17257" y="126"/>
                    <a:pt x="16651" y="563"/>
                  </a:cubicBezTo>
                  <a:cubicBezTo>
                    <a:pt x="16046" y="1000"/>
                    <a:pt x="15844" y="1624"/>
                    <a:pt x="15642" y="2248"/>
                  </a:cubicBezTo>
                  <a:cubicBezTo>
                    <a:pt x="15440" y="2873"/>
                    <a:pt x="15238" y="3497"/>
                    <a:pt x="15541" y="4059"/>
                  </a:cubicBezTo>
                  <a:cubicBezTo>
                    <a:pt x="15844" y="4621"/>
                    <a:pt x="16651" y="5120"/>
                    <a:pt x="17660" y="5245"/>
                  </a:cubicBezTo>
                  <a:cubicBezTo>
                    <a:pt x="18670" y="5370"/>
                    <a:pt x="19881" y="5120"/>
                    <a:pt x="20487" y="5557"/>
                  </a:cubicBezTo>
                  <a:cubicBezTo>
                    <a:pt x="21092" y="5994"/>
                    <a:pt x="21092" y="7118"/>
                    <a:pt x="21193" y="9240"/>
                  </a:cubicBezTo>
                  <a:cubicBezTo>
                    <a:pt x="21294" y="11363"/>
                    <a:pt x="21496" y="14484"/>
                    <a:pt x="21496" y="16419"/>
                  </a:cubicBezTo>
                  <a:cubicBezTo>
                    <a:pt x="21496" y="18355"/>
                    <a:pt x="21294" y="19104"/>
                    <a:pt x="20789" y="19666"/>
                  </a:cubicBezTo>
                  <a:cubicBezTo>
                    <a:pt x="20285" y="20227"/>
                    <a:pt x="19477" y="20602"/>
                    <a:pt x="18569" y="20914"/>
                  </a:cubicBezTo>
                  <a:cubicBezTo>
                    <a:pt x="17660" y="21226"/>
                    <a:pt x="16651" y="21476"/>
                    <a:pt x="15440" y="20977"/>
                  </a:cubicBezTo>
                  <a:cubicBezTo>
                    <a:pt x="14229" y="20477"/>
                    <a:pt x="12816" y="19229"/>
                    <a:pt x="11403" y="179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" name="Line"/>
            <p:cNvSpPr/>
            <p:nvPr/>
          </p:nvSpPr>
          <p:spPr>
            <a:xfrm>
              <a:off x="3182873" y="6235295"/>
              <a:ext cx="69851" cy="41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5" fill="norm" stroke="1" extrusionOk="0">
                  <a:moveTo>
                    <a:pt x="21600" y="2613"/>
                  </a:moveTo>
                  <a:cubicBezTo>
                    <a:pt x="20291" y="1641"/>
                    <a:pt x="18982" y="669"/>
                    <a:pt x="16691" y="237"/>
                  </a:cubicBezTo>
                  <a:cubicBezTo>
                    <a:pt x="14400" y="-195"/>
                    <a:pt x="11127" y="-87"/>
                    <a:pt x="8509" y="993"/>
                  </a:cubicBezTo>
                  <a:cubicBezTo>
                    <a:pt x="5891" y="2073"/>
                    <a:pt x="3927" y="4125"/>
                    <a:pt x="2945" y="7311"/>
                  </a:cubicBezTo>
                  <a:cubicBezTo>
                    <a:pt x="1964" y="10497"/>
                    <a:pt x="1964" y="14817"/>
                    <a:pt x="1636" y="17355"/>
                  </a:cubicBezTo>
                  <a:cubicBezTo>
                    <a:pt x="1309" y="19893"/>
                    <a:pt x="655" y="20649"/>
                    <a:pt x="0" y="21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" name="Line"/>
            <p:cNvSpPr/>
            <p:nvPr/>
          </p:nvSpPr>
          <p:spPr>
            <a:xfrm>
              <a:off x="3106673" y="6488477"/>
              <a:ext cx="158751" cy="52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5" fill="norm" stroke="1" extrusionOk="0">
                  <a:moveTo>
                    <a:pt x="0" y="21235"/>
                  </a:moveTo>
                  <a:cubicBezTo>
                    <a:pt x="576" y="16051"/>
                    <a:pt x="1152" y="10867"/>
                    <a:pt x="4032" y="6979"/>
                  </a:cubicBezTo>
                  <a:cubicBezTo>
                    <a:pt x="6912" y="3091"/>
                    <a:pt x="12096" y="499"/>
                    <a:pt x="15408" y="67"/>
                  </a:cubicBezTo>
                  <a:cubicBezTo>
                    <a:pt x="18720" y="-365"/>
                    <a:pt x="20160" y="1363"/>
                    <a:pt x="21600" y="30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" name="Line"/>
            <p:cNvSpPr/>
            <p:nvPr/>
          </p:nvSpPr>
          <p:spPr>
            <a:xfrm>
              <a:off x="3229029" y="6432550"/>
              <a:ext cx="290395" cy="130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155" fill="norm" stroke="1" extrusionOk="0">
                  <a:moveTo>
                    <a:pt x="2691" y="10286"/>
                  </a:moveTo>
                  <a:cubicBezTo>
                    <a:pt x="3317" y="9257"/>
                    <a:pt x="3944" y="8229"/>
                    <a:pt x="4413" y="6857"/>
                  </a:cubicBezTo>
                  <a:cubicBezTo>
                    <a:pt x="4883" y="5486"/>
                    <a:pt x="5196" y="3771"/>
                    <a:pt x="4961" y="2743"/>
                  </a:cubicBezTo>
                  <a:cubicBezTo>
                    <a:pt x="4726" y="1714"/>
                    <a:pt x="3944" y="1371"/>
                    <a:pt x="3161" y="1543"/>
                  </a:cubicBezTo>
                  <a:cubicBezTo>
                    <a:pt x="2378" y="1714"/>
                    <a:pt x="1596" y="2400"/>
                    <a:pt x="970" y="4457"/>
                  </a:cubicBezTo>
                  <a:cubicBezTo>
                    <a:pt x="344" y="6514"/>
                    <a:pt x="-126" y="9943"/>
                    <a:pt x="31" y="13029"/>
                  </a:cubicBezTo>
                  <a:cubicBezTo>
                    <a:pt x="187" y="16114"/>
                    <a:pt x="970" y="18857"/>
                    <a:pt x="2691" y="20229"/>
                  </a:cubicBezTo>
                  <a:cubicBezTo>
                    <a:pt x="4413" y="21600"/>
                    <a:pt x="7074" y="21600"/>
                    <a:pt x="9109" y="19200"/>
                  </a:cubicBezTo>
                  <a:cubicBezTo>
                    <a:pt x="11144" y="16800"/>
                    <a:pt x="12552" y="12000"/>
                    <a:pt x="13100" y="8743"/>
                  </a:cubicBezTo>
                  <a:cubicBezTo>
                    <a:pt x="13648" y="5486"/>
                    <a:pt x="13335" y="3771"/>
                    <a:pt x="12787" y="2743"/>
                  </a:cubicBezTo>
                  <a:cubicBezTo>
                    <a:pt x="12239" y="1714"/>
                    <a:pt x="11457" y="1371"/>
                    <a:pt x="10439" y="2229"/>
                  </a:cubicBezTo>
                  <a:cubicBezTo>
                    <a:pt x="9422" y="3086"/>
                    <a:pt x="8170" y="5143"/>
                    <a:pt x="7465" y="7029"/>
                  </a:cubicBezTo>
                  <a:cubicBezTo>
                    <a:pt x="6761" y="8914"/>
                    <a:pt x="6604" y="10629"/>
                    <a:pt x="6839" y="12000"/>
                  </a:cubicBezTo>
                  <a:cubicBezTo>
                    <a:pt x="7074" y="13371"/>
                    <a:pt x="7700" y="14400"/>
                    <a:pt x="8404" y="14914"/>
                  </a:cubicBezTo>
                  <a:cubicBezTo>
                    <a:pt x="9109" y="15429"/>
                    <a:pt x="9891" y="15429"/>
                    <a:pt x="10674" y="15429"/>
                  </a:cubicBezTo>
                  <a:cubicBezTo>
                    <a:pt x="11457" y="15429"/>
                    <a:pt x="12239" y="15429"/>
                    <a:pt x="12631" y="16629"/>
                  </a:cubicBezTo>
                  <a:cubicBezTo>
                    <a:pt x="13022" y="17829"/>
                    <a:pt x="13022" y="20229"/>
                    <a:pt x="13413" y="20914"/>
                  </a:cubicBezTo>
                  <a:cubicBezTo>
                    <a:pt x="13804" y="21600"/>
                    <a:pt x="14587" y="20571"/>
                    <a:pt x="15996" y="16800"/>
                  </a:cubicBezTo>
                  <a:cubicBezTo>
                    <a:pt x="17404" y="13029"/>
                    <a:pt x="19439" y="6514"/>
                    <a:pt x="2147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" name="Line"/>
            <p:cNvSpPr/>
            <p:nvPr/>
          </p:nvSpPr>
          <p:spPr>
            <a:xfrm>
              <a:off x="3507668" y="6191250"/>
              <a:ext cx="81606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21353" y="0"/>
                  </a:moveTo>
                  <a:cubicBezTo>
                    <a:pt x="15261" y="3284"/>
                    <a:pt x="9168" y="6568"/>
                    <a:pt x="5291" y="9537"/>
                  </a:cubicBezTo>
                  <a:cubicBezTo>
                    <a:pt x="1415" y="12505"/>
                    <a:pt x="-247" y="15158"/>
                    <a:pt x="30" y="17116"/>
                  </a:cubicBezTo>
                  <a:cubicBezTo>
                    <a:pt x="307" y="19074"/>
                    <a:pt x="2522" y="20337"/>
                    <a:pt x="6399" y="20968"/>
                  </a:cubicBezTo>
                  <a:cubicBezTo>
                    <a:pt x="10276" y="21600"/>
                    <a:pt x="15815" y="21600"/>
                    <a:pt x="213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" name="Line"/>
            <p:cNvSpPr/>
            <p:nvPr/>
          </p:nvSpPr>
          <p:spPr>
            <a:xfrm>
              <a:off x="3462273" y="6419850"/>
              <a:ext cx="1333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5840"/>
                    <a:pt x="9600" y="10080"/>
                    <a:pt x="13200" y="6480"/>
                  </a:cubicBezTo>
                  <a:cubicBezTo>
                    <a:pt x="16800" y="2880"/>
                    <a:pt x="192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" name="Line"/>
            <p:cNvSpPr/>
            <p:nvPr/>
          </p:nvSpPr>
          <p:spPr>
            <a:xfrm>
              <a:off x="3649328" y="6419850"/>
              <a:ext cx="187596" cy="135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208" fill="norm" stroke="1" extrusionOk="0">
                  <a:moveTo>
                    <a:pt x="1123" y="0"/>
                  </a:moveTo>
                  <a:cubicBezTo>
                    <a:pt x="638" y="4320"/>
                    <a:pt x="153" y="8640"/>
                    <a:pt x="31" y="11797"/>
                  </a:cubicBezTo>
                  <a:cubicBezTo>
                    <a:pt x="-90" y="14954"/>
                    <a:pt x="153" y="16948"/>
                    <a:pt x="638" y="18609"/>
                  </a:cubicBezTo>
                  <a:cubicBezTo>
                    <a:pt x="1123" y="20271"/>
                    <a:pt x="1852" y="21600"/>
                    <a:pt x="3186" y="21102"/>
                  </a:cubicBezTo>
                  <a:cubicBezTo>
                    <a:pt x="4521" y="20603"/>
                    <a:pt x="6463" y="18277"/>
                    <a:pt x="8040" y="15452"/>
                  </a:cubicBezTo>
                  <a:cubicBezTo>
                    <a:pt x="9618" y="12628"/>
                    <a:pt x="10831" y="9305"/>
                    <a:pt x="11923" y="6978"/>
                  </a:cubicBezTo>
                  <a:cubicBezTo>
                    <a:pt x="13016" y="4652"/>
                    <a:pt x="13986" y="3323"/>
                    <a:pt x="14472" y="3489"/>
                  </a:cubicBezTo>
                  <a:cubicBezTo>
                    <a:pt x="14957" y="3655"/>
                    <a:pt x="14957" y="5317"/>
                    <a:pt x="14957" y="6978"/>
                  </a:cubicBezTo>
                  <a:cubicBezTo>
                    <a:pt x="14957" y="8640"/>
                    <a:pt x="14957" y="10302"/>
                    <a:pt x="15443" y="12462"/>
                  </a:cubicBezTo>
                  <a:cubicBezTo>
                    <a:pt x="15928" y="14622"/>
                    <a:pt x="16899" y="17280"/>
                    <a:pt x="17991" y="18443"/>
                  </a:cubicBezTo>
                  <a:cubicBezTo>
                    <a:pt x="19083" y="19606"/>
                    <a:pt x="20297" y="19274"/>
                    <a:pt x="21510" y="189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" name="Line"/>
            <p:cNvSpPr/>
            <p:nvPr/>
          </p:nvSpPr>
          <p:spPr>
            <a:xfrm>
              <a:off x="3881373" y="6438899"/>
              <a:ext cx="114301" cy="129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311"/>
                  </a:moveTo>
                  <a:cubicBezTo>
                    <a:pt x="2000" y="6374"/>
                    <a:pt x="4000" y="7436"/>
                    <a:pt x="5400" y="9561"/>
                  </a:cubicBezTo>
                  <a:cubicBezTo>
                    <a:pt x="6800" y="11685"/>
                    <a:pt x="7600" y="14872"/>
                    <a:pt x="7800" y="17351"/>
                  </a:cubicBezTo>
                  <a:cubicBezTo>
                    <a:pt x="8000" y="19830"/>
                    <a:pt x="7600" y="21600"/>
                    <a:pt x="6800" y="21600"/>
                  </a:cubicBezTo>
                  <a:cubicBezTo>
                    <a:pt x="6000" y="21600"/>
                    <a:pt x="4800" y="19830"/>
                    <a:pt x="4400" y="16997"/>
                  </a:cubicBezTo>
                  <a:cubicBezTo>
                    <a:pt x="4000" y="14164"/>
                    <a:pt x="4400" y="10269"/>
                    <a:pt x="7400" y="7259"/>
                  </a:cubicBezTo>
                  <a:cubicBezTo>
                    <a:pt x="10400" y="4249"/>
                    <a:pt x="16000" y="212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" name="Line"/>
            <p:cNvSpPr/>
            <p:nvPr/>
          </p:nvSpPr>
          <p:spPr>
            <a:xfrm>
              <a:off x="4016069" y="6434402"/>
              <a:ext cx="195505" cy="125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285" fill="norm" stroke="1" extrusionOk="0">
                  <a:moveTo>
                    <a:pt x="2639" y="4005"/>
                  </a:moveTo>
                  <a:cubicBezTo>
                    <a:pt x="3568" y="5085"/>
                    <a:pt x="4497" y="6165"/>
                    <a:pt x="5658" y="5445"/>
                  </a:cubicBezTo>
                  <a:cubicBezTo>
                    <a:pt x="6820" y="4725"/>
                    <a:pt x="8213" y="2205"/>
                    <a:pt x="8329" y="945"/>
                  </a:cubicBezTo>
                  <a:cubicBezTo>
                    <a:pt x="8446" y="-315"/>
                    <a:pt x="7284" y="-315"/>
                    <a:pt x="5891" y="945"/>
                  </a:cubicBezTo>
                  <a:cubicBezTo>
                    <a:pt x="4497" y="2205"/>
                    <a:pt x="2871" y="4725"/>
                    <a:pt x="1826" y="6885"/>
                  </a:cubicBezTo>
                  <a:cubicBezTo>
                    <a:pt x="781" y="9045"/>
                    <a:pt x="317" y="10845"/>
                    <a:pt x="84" y="12825"/>
                  </a:cubicBezTo>
                  <a:cubicBezTo>
                    <a:pt x="-148" y="14805"/>
                    <a:pt x="-148" y="16965"/>
                    <a:pt x="3452" y="18405"/>
                  </a:cubicBezTo>
                  <a:cubicBezTo>
                    <a:pt x="7052" y="19845"/>
                    <a:pt x="14252" y="20565"/>
                    <a:pt x="21452" y="21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" name="Line"/>
            <p:cNvSpPr/>
            <p:nvPr/>
          </p:nvSpPr>
          <p:spPr>
            <a:xfrm>
              <a:off x="4624323" y="6434374"/>
              <a:ext cx="285751" cy="197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6" fill="norm" stroke="1" extrusionOk="0">
                  <a:moveTo>
                    <a:pt x="0" y="481"/>
                  </a:moveTo>
                  <a:cubicBezTo>
                    <a:pt x="1920" y="31"/>
                    <a:pt x="3840" y="-419"/>
                    <a:pt x="5440" y="706"/>
                  </a:cubicBezTo>
                  <a:cubicBezTo>
                    <a:pt x="7040" y="1831"/>
                    <a:pt x="8320" y="4531"/>
                    <a:pt x="8480" y="7793"/>
                  </a:cubicBezTo>
                  <a:cubicBezTo>
                    <a:pt x="8640" y="11056"/>
                    <a:pt x="7680" y="14881"/>
                    <a:pt x="6880" y="17131"/>
                  </a:cubicBezTo>
                  <a:cubicBezTo>
                    <a:pt x="6080" y="19381"/>
                    <a:pt x="5440" y="20056"/>
                    <a:pt x="4640" y="20506"/>
                  </a:cubicBezTo>
                  <a:cubicBezTo>
                    <a:pt x="3840" y="20956"/>
                    <a:pt x="2880" y="21181"/>
                    <a:pt x="2400" y="20731"/>
                  </a:cubicBezTo>
                  <a:cubicBezTo>
                    <a:pt x="1920" y="20281"/>
                    <a:pt x="1920" y="19156"/>
                    <a:pt x="2880" y="17356"/>
                  </a:cubicBezTo>
                  <a:cubicBezTo>
                    <a:pt x="3840" y="15556"/>
                    <a:pt x="5760" y="13081"/>
                    <a:pt x="7840" y="10831"/>
                  </a:cubicBezTo>
                  <a:cubicBezTo>
                    <a:pt x="9920" y="8581"/>
                    <a:pt x="12160" y="6556"/>
                    <a:pt x="13600" y="4981"/>
                  </a:cubicBezTo>
                  <a:cubicBezTo>
                    <a:pt x="15040" y="3406"/>
                    <a:pt x="15680" y="2281"/>
                    <a:pt x="15600" y="1831"/>
                  </a:cubicBezTo>
                  <a:cubicBezTo>
                    <a:pt x="15520" y="1381"/>
                    <a:pt x="14720" y="1606"/>
                    <a:pt x="13840" y="2731"/>
                  </a:cubicBezTo>
                  <a:cubicBezTo>
                    <a:pt x="12960" y="3856"/>
                    <a:pt x="12000" y="5881"/>
                    <a:pt x="11520" y="7906"/>
                  </a:cubicBezTo>
                  <a:cubicBezTo>
                    <a:pt x="11040" y="9931"/>
                    <a:pt x="11040" y="11956"/>
                    <a:pt x="11840" y="13306"/>
                  </a:cubicBezTo>
                  <a:cubicBezTo>
                    <a:pt x="12640" y="14656"/>
                    <a:pt x="14240" y="15331"/>
                    <a:pt x="16000" y="15781"/>
                  </a:cubicBezTo>
                  <a:cubicBezTo>
                    <a:pt x="17760" y="16231"/>
                    <a:pt x="19680" y="16456"/>
                    <a:pt x="21600" y="16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" name="Line"/>
            <p:cNvSpPr/>
            <p:nvPr/>
          </p:nvSpPr>
          <p:spPr>
            <a:xfrm>
              <a:off x="5348223" y="6188833"/>
              <a:ext cx="158751" cy="421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7" fill="norm" stroke="1" extrusionOk="0">
                  <a:moveTo>
                    <a:pt x="0" y="12435"/>
                  </a:moveTo>
                  <a:cubicBezTo>
                    <a:pt x="4896" y="11031"/>
                    <a:pt x="9792" y="9627"/>
                    <a:pt x="13392" y="8061"/>
                  </a:cubicBezTo>
                  <a:cubicBezTo>
                    <a:pt x="16992" y="6495"/>
                    <a:pt x="19296" y="4767"/>
                    <a:pt x="20448" y="3633"/>
                  </a:cubicBezTo>
                  <a:cubicBezTo>
                    <a:pt x="21600" y="2499"/>
                    <a:pt x="21600" y="1959"/>
                    <a:pt x="21312" y="1365"/>
                  </a:cubicBezTo>
                  <a:cubicBezTo>
                    <a:pt x="21024" y="771"/>
                    <a:pt x="20448" y="123"/>
                    <a:pt x="18864" y="15"/>
                  </a:cubicBezTo>
                  <a:cubicBezTo>
                    <a:pt x="17280" y="-93"/>
                    <a:pt x="14688" y="339"/>
                    <a:pt x="12528" y="2337"/>
                  </a:cubicBezTo>
                  <a:cubicBezTo>
                    <a:pt x="10368" y="4335"/>
                    <a:pt x="8640" y="7899"/>
                    <a:pt x="7920" y="10599"/>
                  </a:cubicBezTo>
                  <a:cubicBezTo>
                    <a:pt x="7200" y="13299"/>
                    <a:pt x="7488" y="15135"/>
                    <a:pt x="7632" y="16539"/>
                  </a:cubicBezTo>
                  <a:cubicBezTo>
                    <a:pt x="7776" y="17943"/>
                    <a:pt x="7776" y="18915"/>
                    <a:pt x="7200" y="19563"/>
                  </a:cubicBezTo>
                  <a:cubicBezTo>
                    <a:pt x="6624" y="20211"/>
                    <a:pt x="5472" y="20535"/>
                    <a:pt x="4896" y="20319"/>
                  </a:cubicBezTo>
                  <a:cubicBezTo>
                    <a:pt x="4320" y="20103"/>
                    <a:pt x="4320" y="19347"/>
                    <a:pt x="5040" y="18429"/>
                  </a:cubicBezTo>
                  <a:cubicBezTo>
                    <a:pt x="5760" y="17511"/>
                    <a:pt x="7200" y="16431"/>
                    <a:pt x="8784" y="15783"/>
                  </a:cubicBezTo>
                  <a:cubicBezTo>
                    <a:pt x="10368" y="15135"/>
                    <a:pt x="12096" y="14919"/>
                    <a:pt x="13392" y="15081"/>
                  </a:cubicBezTo>
                  <a:cubicBezTo>
                    <a:pt x="14688" y="15243"/>
                    <a:pt x="15552" y="15783"/>
                    <a:pt x="16848" y="16917"/>
                  </a:cubicBezTo>
                  <a:cubicBezTo>
                    <a:pt x="18144" y="18051"/>
                    <a:pt x="19872" y="19779"/>
                    <a:pt x="21600" y="2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" name="Line"/>
            <p:cNvSpPr/>
            <p:nvPr/>
          </p:nvSpPr>
          <p:spPr>
            <a:xfrm>
              <a:off x="5513323" y="6256638"/>
              <a:ext cx="368520" cy="53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333" fill="norm" stroke="1" extrusionOk="0">
                  <a:moveTo>
                    <a:pt x="0" y="11315"/>
                  </a:moveTo>
                  <a:cubicBezTo>
                    <a:pt x="1595" y="10724"/>
                    <a:pt x="3191" y="10134"/>
                    <a:pt x="4050" y="9628"/>
                  </a:cubicBezTo>
                  <a:cubicBezTo>
                    <a:pt x="4909" y="9121"/>
                    <a:pt x="5032" y="8699"/>
                    <a:pt x="4786" y="8531"/>
                  </a:cubicBezTo>
                  <a:cubicBezTo>
                    <a:pt x="4541" y="8362"/>
                    <a:pt x="3927" y="8446"/>
                    <a:pt x="3252" y="8910"/>
                  </a:cubicBezTo>
                  <a:cubicBezTo>
                    <a:pt x="2577" y="9374"/>
                    <a:pt x="1841" y="10218"/>
                    <a:pt x="1411" y="10851"/>
                  </a:cubicBezTo>
                  <a:cubicBezTo>
                    <a:pt x="982" y="11484"/>
                    <a:pt x="859" y="11906"/>
                    <a:pt x="798" y="12370"/>
                  </a:cubicBezTo>
                  <a:cubicBezTo>
                    <a:pt x="736" y="12834"/>
                    <a:pt x="736" y="13340"/>
                    <a:pt x="1227" y="13635"/>
                  </a:cubicBezTo>
                  <a:cubicBezTo>
                    <a:pt x="1718" y="13931"/>
                    <a:pt x="2700" y="14015"/>
                    <a:pt x="4357" y="13340"/>
                  </a:cubicBezTo>
                  <a:cubicBezTo>
                    <a:pt x="6014" y="12665"/>
                    <a:pt x="8345" y="11231"/>
                    <a:pt x="10309" y="9206"/>
                  </a:cubicBezTo>
                  <a:cubicBezTo>
                    <a:pt x="12273" y="7181"/>
                    <a:pt x="13868" y="4565"/>
                    <a:pt x="14666" y="2835"/>
                  </a:cubicBezTo>
                  <a:cubicBezTo>
                    <a:pt x="15464" y="1106"/>
                    <a:pt x="15464" y="262"/>
                    <a:pt x="15280" y="51"/>
                  </a:cubicBezTo>
                  <a:cubicBezTo>
                    <a:pt x="15095" y="-160"/>
                    <a:pt x="14727" y="262"/>
                    <a:pt x="13930" y="1654"/>
                  </a:cubicBezTo>
                  <a:cubicBezTo>
                    <a:pt x="13132" y="3046"/>
                    <a:pt x="11905" y="5409"/>
                    <a:pt x="11168" y="7392"/>
                  </a:cubicBezTo>
                  <a:cubicBezTo>
                    <a:pt x="10432" y="9374"/>
                    <a:pt x="10186" y="10978"/>
                    <a:pt x="10125" y="12032"/>
                  </a:cubicBezTo>
                  <a:cubicBezTo>
                    <a:pt x="10064" y="13087"/>
                    <a:pt x="10186" y="13593"/>
                    <a:pt x="10677" y="13678"/>
                  </a:cubicBezTo>
                  <a:cubicBezTo>
                    <a:pt x="11168" y="13762"/>
                    <a:pt x="12027" y="13424"/>
                    <a:pt x="12580" y="12918"/>
                  </a:cubicBezTo>
                  <a:cubicBezTo>
                    <a:pt x="13132" y="12412"/>
                    <a:pt x="13377" y="11737"/>
                    <a:pt x="13439" y="11610"/>
                  </a:cubicBezTo>
                  <a:cubicBezTo>
                    <a:pt x="13500" y="11484"/>
                    <a:pt x="13377" y="11906"/>
                    <a:pt x="13193" y="13213"/>
                  </a:cubicBezTo>
                  <a:cubicBezTo>
                    <a:pt x="13009" y="14521"/>
                    <a:pt x="12764" y="16715"/>
                    <a:pt x="12580" y="18065"/>
                  </a:cubicBezTo>
                  <a:cubicBezTo>
                    <a:pt x="12395" y="19415"/>
                    <a:pt x="12273" y="19921"/>
                    <a:pt x="12150" y="20428"/>
                  </a:cubicBezTo>
                  <a:cubicBezTo>
                    <a:pt x="12027" y="20934"/>
                    <a:pt x="11905" y="21440"/>
                    <a:pt x="11966" y="21313"/>
                  </a:cubicBezTo>
                  <a:cubicBezTo>
                    <a:pt x="12027" y="21187"/>
                    <a:pt x="12273" y="20428"/>
                    <a:pt x="12702" y="18613"/>
                  </a:cubicBezTo>
                  <a:cubicBezTo>
                    <a:pt x="13132" y="16799"/>
                    <a:pt x="13745" y="13931"/>
                    <a:pt x="14420" y="11821"/>
                  </a:cubicBezTo>
                  <a:cubicBezTo>
                    <a:pt x="15095" y="9712"/>
                    <a:pt x="15832" y="8362"/>
                    <a:pt x="16445" y="7560"/>
                  </a:cubicBezTo>
                  <a:cubicBezTo>
                    <a:pt x="17059" y="6759"/>
                    <a:pt x="17550" y="6506"/>
                    <a:pt x="18102" y="6421"/>
                  </a:cubicBezTo>
                  <a:cubicBezTo>
                    <a:pt x="18655" y="6337"/>
                    <a:pt x="19268" y="6421"/>
                    <a:pt x="19820" y="6590"/>
                  </a:cubicBezTo>
                  <a:cubicBezTo>
                    <a:pt x="20373" y="6759"/>
                    <a:pt x="20864" y="7012"/>
                    <a:pt x="21170" y="7434"/>
                  </a:cubicBezTo>
                  <a:cubicBezTo>
                    <a:pt x="21477" y="7856"/>
                    <a:pt x="21600" y="8446"/>
                    <a:pt x="20189" y="9417"/>
                  </a:cubicBezTo>
                  <a:cubicBezTo>
                    <a:pt x="18777" y="10387"/>
                    <a:pt x="15832" y="11737"/>
                    <a:pt x="12886" y="130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" name="Line"/>
            <p:cNvSpPr/>
            <p:nvPr/>
          </p:nvSpPr>
          <p:spPr>
            <a:xfrm>
              <a:off x="6115350" y="6438900"/>
              <a:ext cx="147274" cy="139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215" fill="norm" stroke="1" extrusionOk="0">
                  <a:moveTo>
                    <a:pt x="1104" y="0"/>
                  </a:moveTo>
                  <a:cubicBezTo>
                    <a:pt x="487" y="5481"/>
                    <a:pt x="-130" y="10961"/>
                    <a:pt x="24" y="14669"/>
                  </a:cubicBezTo>
                  <a:cubicBezTo>
                    <a:pt x="179" y="18376"/>
                    <a:pt x="1104" y="20310"/>
                    <a:pt x="2184" y="20794"/>
                  </a:cubicBezTo>
                  <a:cubicBezTo>
                    <a:pt x="3264" y="21278"/>
                    <a:pt x="4499" y="20310"/>
                    <a:pt x="5733" y="19343"/>
                  </a:cubicBezTo>
                  <a:cubicBezTo>
                    <a:pt x="6967" y="18376"/>
                    <a:pt x="8201" y="17409"/>
                    <a:pt x="9281" y="17570"/>
                  </a:cubicBezTo>
                  <a:cubicBezTo>
                    <a:pt x="10361" y="17731"/>
                    <a:pt x="11287" y="19021"/>
                    <a:pt x="12521" y="19988"/>
                  </a:cubicBezTo>
                  <a:cubicBezTo>
                    <a:pt x="13756" y="20955"/>
                    <a:pt x="15299" y="21600"/>
                    <a:pt x="16841" y="20955"/>
                  </a:cubicBezTo>
                  <a:cubicBezTo>
                    <a:pt x="18384" y="20310"/>
                    <a:pt x="19927" y="18376"/>
                    <a:pt x="20699" y="15313"/>
                  </a:cubicBezTo>
                  <a:cubicBezTo>
                    <a:pt x="21470" y="12251"/>
                    <a:pt x="21470" y="8060"/>
                    <a:pt x="21470" y="38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" name="Line"/>
            <p:cNvSpPr/>
            <p:nvPr/>
          </p:nvSpPr>
          <p:spPr>
            <a:xfrm>
              <a:off x="6282178" y="6483350"/>
              <a:ext cx="31246" cy="95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190" fill="norm" stroke="1" extrusionOk="0">
                  <a:moveTo>
                    <a:pt x="3976" y="0"/>
                  </a:moveTo>
                  <a:cubicBezTo>
                    <a:pt x="3976" y="4696"/>
                    <a:pt x="3976" y="9391"/>
                    <a:pt x="3256" y="13383"/>
                  </a:cubicBezTo>
                  <a:cubicBezTo>
                    <a:pt x="2536" y="17374"/>
                    <a:pt x="1096" y="20661"/>
                    <a:pt x="376" y="21130"/>
                  </a:cubicBezTo>
                  <a:cubicBezTo>
                    <a:pt x="-344" y="21600"/>
                    <a:pt x="-344" y="19252"/>
                    <a:pt x="3256" y="15965"/>
                  </a:cubicBezTo>
                  <a:cubicBezTo>
                    <a:pt x="6856" y="12678"/>
                    <a:pt x="14056" y="8452"/>
                    <a:pt x="21256" y="42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" name="Line"/>
            <p:cNvSpPr/>
            <p:nvPr/>
          </p:nvSpPr>
          <p:spPr>
            <a:xfrm>
              <a:off x="6310982" y="6237406"/>
              <a:ext cx="237392" cy="411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511" fill="norm" stroke="1" extrusionOk="0">
                  <a:moveTo>
                    <a:pt x="16277" y="576"/>
                  </a:moveTo>
                  <a:cubicBezTo>
                    <a:pt x="13410" y="3456"/>
                    <a:pt x="10542" y="6336"/>
                    <a:pt x="8535" y="9160"/>
                  </a:cubicBezTo>
                  <a:cubicBezTo>
                    <a:pt x="6528" y="11985"/>
                    <a:pt x="5381" y="14754"/>
                    <a:pt x="4808" y="16582"/>
                  </a:cubicBezTo>
                  <a:cubicBezTo>
                    <a:pt x="4234" y="18409"/>
                    <a:pt x="4234" y="19296"/>
                    <a:pt x="4426" y="20016"/>
                  </a:cubicBezTo>
                  <a:cubicBezTo>
                    <a:pt x="4617" y="20736"/>
                    <a:pt x="4999" y="21289"/>
                    <a:pt x="5286" y="21234"/>
                  </a:cubicBezTo>
                  <a:cubicBezTo>
                    <a:pt x="5573" y="21179"/>
                    <a:pt x="5764" y="20514"/>
                    <a:pt x="5095" y="18631"/>
                  </a:cubicBezTo>
                  <a:cubicBezTo>
                    <a:pt x="4426" y="16748"/>
                    <a:pt x="2896" y="13646"/>
                    <a:pt x="1750" y="11708"/>
                  </a:cubicBezTo>
                  <a:cubicBezTo>
                    <a:pt x="603" y="9769"/>
                    <a:pt x="-162" y="8994"/>
                    <a:pt x="29" y="8496"/>
                  </a:cubicBezTo>
                  <a:cubicBezTo>
                    <a:pt x="220" y="7997"/>
                    <a:pt x="1367" y="7776"/>
                    <a:pt x="3661" y="6779"/>
                  </a:cubicBezTo>
                  <a:cubicBezTo>
                    <a:pt x="5955" y="5782"/>
                    <a:pt x="9396" y="4009"/>
                    <a:pt x="11594" y="2846"/>
                  </a:cubicBezTo>
                  <a:cubicBezTo>
                    <a:pt x="13792" y="1683"/>
                    <a:pt x="14748" y="1129"/>
                    <a:pt x="15895" y="686"/>
                  </a:cubicBezTo>
                  <a:cubicBezTo>
                    <a:pt x="17042" y="243"/>
                    <a:pt x="18380" y="-89"/>
                    <a:pt x="19144" y="22"/>
                  </a:cubicBezTo>
                  <a:cubicBezTo>
                    <a:pt x="19909" y="133"/>
                    <a:pt x="20100" y="686"/>
                    <a:pt x="19622" y="2459"/>
                  </a:cubicBezTo>
                  <a:cubicBezTo>
                    <a:pt x="19144" y="4231"/>
                    <a:pt x="17997" y="7222"/>
                    <a:pt x="17042" y="9603"/>
                  </a:cubicBezTo>
                  <a:cubicBezTo>
                    <a:pt x="16086" y="11985"/>
                    <a:pt x="15321" y="13757"/>
                    <a:pt x="14652" y="14920"/>
                  </a:cubicBezTo>
                  <a:cubicBezTo>
                    <a:pt x="13983" y="16083"/>
                    <a:pt x="13410" y="16637"/>
                    <a:pt x="13314" y="16637"/>
                  </a:cubicBezTo>
                  <a:cubicBezTo>
                    <a:pt x="13219" y="16637"/>
                    <a:pt x="13601" y="16083"/>
                    <a:pt x="14270" y="15640"/>
                  </a:cubicBezTo>
                  <a:cubicBezTo>
                    <a:pt x="14939" y="15197"/>
                    <a:pt x="15895" y="14865"/>
                    <a:pt x="17042" y="14588"/>
                  </a:cubicBezTo>
                  <a:cubicBezTo>
                    <a:pt x="18188" y="14311"/>
                    <a:pt x="19526" y="14089"/>
                    <a:pt x="20291" y="14256"/>
                  </a:cubicBezTo>
                  <a:cubicBezTo>
                    <a:pt x="21056" y="14422"/>
                    <a:pt x="21247" y="14976"/>
                    <a:pt x="21342" y="16249"/>
                  </a:cubicBezTo>
                  <a:cubicBezTo>
                    <a:pt x="21438" y="17523"/>
                    <a:pt x="21438" y="19517"/>
                    <a:pt x="21438" y="21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" name="Line"/>
            <p:cNvSpPr/>
            <p:nvPr/>
          </p:nvSpPr>
          <p:spPr>
            <a:xfrm>
              <a:off x="6925346" y="6337300"/>
              <a:ext cx="188178" cy="338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428" fill="norm" stroke="1" extrusionOk="0">
                  <a:moveTo>
                    <a:pt x="11257" y="0"/>
                  </a:moveTo>
                  <a:cubicBezTo>
                    <a:pt x="9817" y="3891"/>
                    <a:pt x="8377" y="7781"/>
                    <a:pt x="6937" y="10532"/>
                  </a:cubicBezTo>
                  <a:cubicBezTo>
                    <a:pt x="5497" y="13282"/>
                    <a:pt x="4057" y="14892"/>
                    <a:pt x="3097" y="16032"/>
                  </a:cubicBezTo>
                  <a:cubicBezTo>
                    <a:pt x="2137" y="17173"/>
                    <a:pt x="1657" y="17843"/>
                    <a:pt x="1057" y="18716"/>
                  </a:cubicBezTo>
                  <a:cubicBezTo>
                    <a:pt x="457" y="19588"/>
                    <a:pt x="-263" y="20661"/>
                    <a:pt x="97" y="21130"/>
                  </a:cubicBezTo>
                  <a:cubicBezTo>
                    <a:pt x="457" y="21600"/>
                    <a:pt x="1897" y="21466"/>
                    <a:pt x="5617" y="21063"/>
                  </a:cubicBezTo>
                  <a:cubicBezTo>
                    <a:pt x="9337" y="20661"/>
                    <a:pt x="15337" y="19990"/>
                    <a:pt x="21337" y="19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" name="Line"/>
            <p:cNvSpPr/>
            <p:nvPr/>
          </p:nvSpPr>
          <p:spPr>
            <a:xfrm>
              <a:off x="7121198" y="6340302"/>
              <a:ext cx="182826" cy="353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359" fill="norm" stroke="1" extrusionOk="0">
                  <a:moveTo>
                    <a:pt x="5059" y="7104"/>
                  </a:moveTo>
                  <a:cubicBezTo>
                    <a:pt x="4314" y="10683"/>
                    <a:pt x="3569" y="14262"/>
                    <a:pt x="3073" y="16434"/>
                  </a:cubicBezTo>
                  <a:cubicBezTo>
                    <a:pt x="2576" y="18607"/>
                    <a:pt x="2328" y="19374"/>
                    <a:pt x="1831" y="20077"/>
                  </a:cubicBezTo>
                  <a:cubicBezTo>
                    <a:pt x="1335" y="20780"/>
                    <a:pt x="590" y="21419"/>
                    <a:pt x="217" y="21355"/>
                  </a:cubicBezTo>
                  <a:cubicBezTo>
                    <a:pt x="-155" y="21291"/>
                    <a:pt x="-155" y="20524"/>
                    <a:pt x="1086" y="18096"/>
                  </a:cubicBezTo>
                  <a:cubicBezTo>
                    <a:pt x="2328" y="15668"/>
                    <a:pt x="4811" y="11578"/>
                    <a:pt x="7417" y="8382"/>
                  </a:cubicBezTo>
                  <a:cubicBezTo>
                    <a:pt x="10024" y="5187"/>
                    <a:pt x="12755" y="2886"/>
                    <a:pt x="14742" y="1544"/>
                  </a:cubicBezTo>
                  <a:cubicBezTo>
                    <a:pt x="16728" y="202"/>
                    <a:pt x="17969" y="-181"/>
                    <a:pt x="18838" y="75"/>
                  </a:cubicBezTo>
                  <a:cubicBezTo>
                    <a:pt x="19707" y="330"/>
                    <a:pt x="20204" y="1225"/>
                    <a:pt x="19955" y="2950"/>
                  </a:cubicBezTo>
                  <a:cubicBezTo>
                    <a:pt x="19707" y="4676"/>
                    <a:pt x="18714" y="7232"/>
                    <a:pt x="16852" y="9021"/>
                  </a:cubicBezTo>
                  <a:cubicBezTo>
                    <a:pt x="14990" y="10811"/>
                    <a:pt x="12259" y="11833"/>
                    <a:pt x="9900" y="12344"/>
                  </a:cubicBezTo>
                  <a:cubicBezTo>
                    <a:pt x="7542" y="12856"/>
                    <a:pt x="5555" y="12856"/>
                    <a:pt x="5183" y="12920"/>
                  </a:cubicBezTo>
                  <a:cubicBezTo>
                    <a:pt x="4811" y="12983"/>
                    <a:pt x="6052" y="13111"/>
                    <a:pt x="9031" y="14453"/>
                  </a:cubicBezTo>
                  <a:cubicBezTo>
                    <a:pt x="12011" y="15795"/>
                    <a:pt x="16728" y="18352"/>
                    <a:pt x="21445" y="209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" name="Line"/>
            <p:cNvSpPr/>
            <p:nvPr/>
          </p:nvSpPr>
          <p:spPr>
            <a:xfrm>
              <a:off x="7782294" y="6523265"/>
              <a:ext cx="290080" cy="150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343" fill="norm" stroke="1" extrusionOk="0">
                  <a:moveTo>
                    <a:pt x="12060" y="4243"/>
                  </a:moveTo>
                  <a:cubicBezTo>
                    <a:pt x="11747" y="2743"/>
                    <a:pt x="11434" y="1243"/>
                    <a:pt x="10886" y="493"/>
                  </a:cubicBezTo>
                  <a:cubicBezTo>
                    <a:pt x="10338" y="-257"/>
                    <a:pt x="9555" y="-257"/>
                    <a:pt x="7990" y="1243"/>
                  </a:cubicBezTo>
                  <a:cubicBezTo>
                    <a:pt x="6425" y="2743"/>
                    <a:pt x="4077" y="5743"/>
                    <a:pt x="2590" y="7993"/>
                  </a:cubicBezTo>
                  <a:cubicBezTo>
                    <a:pt x="1103" y="10243"/>
                    <a:pt x="477" y="11743"/>
                    <a:pt x="164" y="13543"/>
                  </a:cubicBezTo>
                  <a:cubicBezTo>
                    <a:pt x="-149" y="15343"/>
                    <a:pt x="-149" y="17443"/>
                    <a:pt x="1416" y="18493"/>
                  </a:cubicBezTo>
                  <a:cubicBezTo>
                    <a:pt x="2981" y="19543"/>
                    <a:pt x="6112" y="19543"/>
                    <a:pt x="8538" y="17743"/>
                  </a:cubicBezTo>
                  <a:cubicBezTo>
                    <a:pt x="10964" y="15943"/>
                    <a:pt x="12686" y="12343"/>
                    <a:pt x="13781" y="9793"/>
                  </a:cubicBezTo>
                  <a:cubicBezTo>
                    <a:pt x="14877" y="7243"/>
                    <a:pt x="15347" y="5743"/>
                    <a:pt x="15660" y="6043"/>
                  </a:cubicBezTo>
                  <a:cubicBezTo>
                    <a:pt x="15973" y="6343"/>
                    <a:pt x="16129" y="8443"/>
                    <a:pt x="16599" y="10993"/>
                  </a:cubicBezTo>
                  <a:cubicBezTo>
                    <a:pt x="17068" y="13543"/>
                    <a:pt x="17851" y="16543"/>
                    <a:pt x="18712" y="18343"/>
                  </a:cubicBezTo>
                  <a:cubicBezTo>
                    <a:pt x="19573" y="20143"/>
                    <a:pt x="20512" y="20743"/>
                    <a:pt x="21451" y="21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" name="Line"/>
            <p:cNvSpPr/>
            <p:nvPr/>
          </p:nvSpPr>
          <p:spPr>
            <a:xfrm>
              <a:off x="8117206" y="6534049"/>
              <a:ext cx="126618" cy="13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0951" fill="norm" stroke="1" extrusionOk="0">
                  <a:moveTo>
                    <a:pt x="20840" y="2009"/>
                  </a:moveTo>
                  <a:cubicBezTo>
                    <a:pt x="19446" y="680"/>
                    <a:pt x="18053" y="-649"/>
                    <a:pt x="14569" y="348"/>
                  </a:cubicBezTo>
                  <a:cubicBezTo>
                    <a:pt x="11085" y="1345"/>
                    <a:pt x="5511" y="4668"/>
                    <a:pt x="2550" y="7160"/>
                  </a:cubicBezTo>
                  <a:cubicBezTo>
                    <a:pt x="-412" y="9653"/>
                    <a:pt x="-760" y="11314"/>
                    <a:pt x="1330" y="13474"/>
                  </a:cubicBezTo>
                  <a:cubicBezTo>
                    <a:pt x="3421" y="15634"/>
                    <a:pt x="7950" y="18293"/>
                    <a:pt x="11259" y="19622"/>
                  </a:cubicBezTo>
                  <a:cubicBezTo>
                    <a:pt x="14569" y="20951"/>
                    <a:pt x="16659" y="20951"/>
                    <a:pt x="18750" y="209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" name="Line"/>
            <p:cNvSpPr/>
            <p:nvPr/>
          </p:nvSpPr>
          <p:spPr>
            <a:xfrm>
              <a:off x="8268807" y="6532412"/>
              <a:ext cx="121067" cy="166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0930" fill="norm" stroke="1" extrusionOk="0">
                  <a:moveTo>
                    <a:pt x="14350" y="5819"/>
                  </a:moveTo>
                  <a:cubicBezTo>
                    <a:pt x="14350" y="4486"/>
                    <a:pt x="14350" y="3153"/>
                    <a:pt x="13618" y="1953"/>
                  </a:cubicBezTo>
                  <a:cubicBezTo>
                    <a:pt x="12886" y="753"/>
                    <a:pt x="11421" y="-314"/>
                    <a:pt x="8859" y="86"/>
                  </a:cubicBezTo>
                  <a:cubicBezTo>
                    <a:pt x="6296" y="486"/>
                    <a:pt x="2635" y="2353"/>
                    <a:pt x="987" y="5286"/>
                  </a:cubicBezTo>
                  <a:cubicBezTo>
                    <a:pt x="-660" y="8219"/>
                    <a:pt x="-294" y="12219"/>
                    <a:pt x="2452" y="15153"/>
                  </a:cubicBezTo>
                  <a:cubicBezTo>
                    <a:pt x="5198" y="18086"/>
                    <a:pt x="10323" y="19953"/>
                    <a:pt x="13801" y="20619"/>
                  </a:cubicBezTo>
                  <a:cubicBezTo>
                    <a:pt x="17279" y="21286"/>
                    <a:pt x="19109" y="20753"/>
                    <a:pt x="20940" y="202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" name="Line"/>
            <p:cNvSpPr/>
            <p:nvPr/>
          </p:nvSpPr>
          <p:spPr>
            <a:xfrm>
              <a:off x="8411039" y="6565900"/>
              <a:ext cx="188385" cy="91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9" fill="norm" stroke="1" extrusionOk="0">
                  <a:moveTo>
                    <a:pt x="4126" y="0"/>
                  </a:moveTo>
                  <a:cubicBezTo>
                    <a:pt x="2912" y="1964"/>
                    <a:pt x="1699" y="3927"/>
                    <a:pt x="971" y="6136"/>
                  </a:cubicBezTo>
                  <a:cubicBezTo>
                    <a:pt x="243" y="8345"/>
                    <a:pt x="0" y="10800"/>
                    <a:pt x="0" y="13255"/>
                  </a:cubicBezTo>
                  <a:cubicBezTo>
                    <a:pt x="0" y="15709"/>
                    <a:pt x="243" y="18164"/>
                    <a:pt x="1578" y="19636"/>
                  </a:cubicBezTo>
                  <a:cubicBezTo>
                    <a:pt x="2912" y="21109"/>
                    <a:pt x="5339" y="21600"/>
                    <a:pt x="7038" y="20864"/>
                  </a:cubicBezTo>
                  <a:cubicBezTo>
                    <a:pt x="8737" y="20127"/>
                    <a:pt x="9708" y="18164"/>
                    <a:pt x="10800" y="18164"/>
                  </a:cubicBezTo>
                  <a:cubicBezTo>
                    <a:pt x="11892" y="18164"/>
                    <a:pt x="13106" y="20127"/>
                    <a:pt x="14926" y="20864"/>
                  </a:cubicBezTo>
                  <a:cubicBezTo>
                    <a:pt x="16746" y="21600"/>
                    <a:pt x="19173" y="21109"/>
                    <a:pt x="21600" y="20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" name="Line"/>
            <p:cNvSpPr/>
            <p:nvPr/>
          </p:nvSpPr>
          <p:spPr>
            <a:xfrm>
              <a:off x="8618473" y="6540500"/>
              <a:ext cx="114301" cy="148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6" fill="norm" stroke="1" extrusionOk="0">
                  <a:moveTo>
                    <a:pt x="0" y="0"/>
                  </a:moveTo>
                  <a:cubicBezTo>
                    <a:pt x="4000" y="4868"/>
                    <a:pt x="8000" y="9735"/>
                    <a:pt x="10200" y="13234"/>
                  </a:cubicBezTo>
                  <a:cubicBezTo>
                    <a:pt x="12400" y="16732"/>
                    <a:pt x="12800" y="18862"/>
                    <a:pt x="12000" y="20079"/>
                  </a:cubicBezTo>
                  <a:cubicBezTo>
                    <a:pt x="11200" y="21296"/>
                    <a:pt x="9200" y="21600"/>
                    <a:pt x="8000" y="20992"/>
                  </a:cubicBezTo>
                  <a:cubicBezTo>
                    <a:pt x="6800" y="20383"/>
                    <a:pt x="6400" y="18862"/>
                    <a:pt x="6600" y="15972"/>
                  </a:cubicBezTo>
                  <a:cubicBezTo>
                    <a:pt x="6800" y="13082"/>
                    <a:pt x="7600" y="8823"/>
                    <a:pt x="10200" y="5932"/>
                  </a:cubicBezTo>
                  <a:cubicBezTo>
                    <a:pt x="12800" y="3042"/>
                    <a:pt x="17200" y="152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" name="Line"/>
            <p:cNvSpPr/>
            <p:nvPr/>
          </p:nvSpPr>
          <p:spPr>
            <a:xfrm>
              <a:off x="8729357" y="6529537"/>
              <a:ext cx="168517" cy="110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0949" fill="norm" stroke="1" extrusionOk="0">
                  <a:moveTo>
                    <a:pt x="17446" y="5672"/>
                  </a:moveTo>
                  <a:cubicBezTo>
                    <a:pt x="17176" y="3672"/>
                    <a:pt x="16906" y="1672"/>
                    <a:pt x="15691" y="672"/>
                  </a:cubicBezTo>
                  <a:cubicBezTo>
                    <a:pt x="14476" y="-328"/>
                    <a:pt x="12316" y="-328"/>
                    <a:pt x="9751" y="1472"/>
                  </a:cubicBezTo>
                  <a:cubicBezTo>
                    <a:pt x="7186" y="3272"/>
                    <a:pt x="4216" y="6872"/>
                    <a:pt x="2461" y="9672"/>
                  </a:cubicBezTo>
                  <a:cubicBezTo>
                    <a:pt x="706" y="12472"/>
                    <a:pt x="166" y="14472"/>
                    <a:pt x="31" y="16472"/>
                  </a:cubicBezTo>
                  <a:cubicBezTo>
                    <a:pt x="-104" y="18472"/>
                    <a:pt x="166" y="20472"/>
                    <a:pt x="1651" y="20872"/>
                  </a:cubicBezTo>
                  <a:cubicBezTo>
                    <a:pt x="3136" y="21272"/>
                    <a:pt x="5836" y="20072"/>
                    <a:pt x="8536" y="18272"/>
                  </a:cubicBezTo>
                  <a:cubicBezTo>
                    <a:pt x="11236" y="16472"/>
                    <a:pt x="13936" y="14072"/>
                    <a:pt x="16096" y="14072"/>
                  </a:cubicBezTo>
                  <a:cubicBezTo>
                    <a:pt x="18256" y="14072"/>
                    <a:pt x="19876" y="16472"/>
                    <a:pt x="21496" y="188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" name="Line"/>
            <p:cNvSpPr/>
            <p:nvPr/>
          </p:nvSpPr>
          <p:spPr>
            <a:xfrm>
              <a:off x="8900824" y="6520099"/>
              <a:ext cx="291780" cy="385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366" fill="norm" stroke="1" extrusionOk="0">
                  <a:moveTo>
                    <a:pt x="8579" y="1836"/>
                  </a:moveTo>
                  <a:cubicBezTo>
                    <a:pt x="8425" y="1249"/>
                    <a:pt x="8270" y="662"/>
                    <a:pt x="7730" y="310"/>
                  </a:cubicBezTo>
                  <a:cubicBezTo>
                    <a:pt x="7190" y="-43"/>
                    <a:pt x="6265" y="-160"/>
                    <a:pt x="5030" y="310"/>
                  </a:cubicBezTo>
                  <a:cubicBezTo>
                    <a:pt x="3796" y="779"/>
                    <a:pt x="2253" y="1836"/>
                    <a:pt x="1328" y="2657"/>
                  </a:cubicBezTo>
                  <a:cubicBezTo>
                    <a:pt x="402" y="3479"/>
                    <a:pt x="93" y="4066"/>
                    <a:pt x="16" y="4653"/>
                  </a:cubicBezTo>
                  <a:cubicBezTo>
                    <a:pt x="-61" y="5240"/>
                    <a:pt x="93" y="5827"/>
                    <a:pt x="1405" y="6120"/>
                  </a:cubicBezTo>
                  <a:cubicBezTo>
                    <a:pt x="2716" y="6414"/>
                    <a:pt x="5185" y="6414"/>
                    <a:pt x="6728" y="6238"/>
                  </a:cubicBezTo>
                  <a:cubicBezTo>
                    <a:pt x="8270" y="6062"/>
                    <a:pt x="8888" y="5710"/>
                    <a:pt x="9582" y="5064"/>
                  </a:cubicBezTo>
                  <a:cubicBezTo>
                    <a:pt x="10276" y="4418"/>
                    <a:pt x="11048" y="3479"/>
                    <a:pt x="11202" y="3303"/>
                  </a:cubicBezTo>
                  <a:cubicBezTo>
                    <a:pt x="11356" y="3127"/>
                    <a:pt x="10893" y="3714"/>
                    <a:pt x="11048" y="4066"/>
                  </a:cubicBezTo>
                  <a:cubicBezTo>
                    <a:pt x="11202" y="4418"/>
                    <a:pt x="11973" y="4536"/>
                    <a:pt x="13208" y="4594"/>
                  </a:cubicBezTo>
                  <a:cubicBezTo>
                    <a:pt x="14442" y="4653"/>
                    <a:pt x="16139" y="4653"/>
                    <a:pt x="17682" y="4653"/>
                  </a:cubicBezTo>
                  <a:cubicBezTo>
                    <a:pt x="19225" y="4653"/>
                    <a:pt x="20613" y="4653"/>
                    <a:pt x="21076" y="4947"/>
                  </a:cubicBezTo>
                  <a:cubicBezTo>
                    <a:pt x="21539" y="5240"/>
                    <a:pt x="21076" y="5827"/>
                    <a:pt x="20613" y="7412"/>
                  </a:cubicBezTo>
                  <a:cubicBezTo>
                    <a:pt x="20150" y="8997"/>
                    <a:pt x="19688" y="11579"/>
                    <a:pt x="19610" y="13633"/>
                  </a:cubicBezTo>
                  <a:cubicBezTo>
                    <a:pt x="19533" y="15688"/>
                    <a:pt x="19842" y="17214"/>
                    <a:pt x="19919" y="18270"/>
                  </a:cubicBezTo>
                  <a:cubicBezTo>
                    <a:pt x="19996" y="19327"/>
                    <a:pt x="19842" y="19914"/>
                    <a:pt x="19379" y="20383"/>
                  </a:cubicBezTo>
                  <a:cubicBezTo>
                    <a:pt x="18916" y="20853"/>
                    <a:pt x="18145" y="21205"/>
                    <a:pt x="17373" y="21323"/>
                  </a:cubicBezTo>
                  <a:cubicBezTo>
                    <a:pt x="16602" y="21440"/>
                    <a:pt x="15830" y="21323"/>
                    <a:pt x="15213" y="20912"/>
                  </a:cubicBezTo>
                  <a:cubicBezTo>
                    <a:pt x="14596" y="20501"/>
                    <a:pt x="14133" y="19797"/>
                    <a:pt x="14365" y="18799"/>
                  </a:cubicBezTo>
                  <a:cubicBezTo>
                    <a:pt x="14596" y="17801"/>
                    <a:pt x="15522" y="16510"/>
                    <a:pt x="16448" y="15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" name="Line"/>
            <p:cNvSpPr/>
            <p:nvPr/>
          </p:nvSpPr>
          <p:spPr>
            <a:xfrm>
              <a:off x="164769" y="7071783"/>
              <a:ext cx="255855" cy="302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472" fill="norm" stroke="1" extrusionOk="0">
                  <a:moveTo>
                    <a:pt x="13965" y="6000"/>
                  </a:moveTo>
                  <a:cubicBezTo>
                    <a:pt x="13965" y="5250"/>
                    <a:pt x="13965" y="4500"/>
                    <a:pt x="13522" y="3900"/>
                  </a:cubicBezTo>
                  <a:cubicBezTo>
                    <a:pt x="13080" y="3300"/>
                    <a:pt x="12194" y="2850"/>
                    <a:pt x="11309" y="2775"/>
                  </a:cubicBezTo>
                  <a:cubicBezTo>
                    <a:pt x="10424" y="2700"/>
                    <a:pt x="9539" y="3000"/>
                    <a:pt x="7680" y="5025"/>
                  </a:cubicBezTo>
                  <a:cubicBezTo>
                    <a:pt x="5821" y="7050"/>
                    <a:pt x="2988" y="10800"/>
                    <a:pt x="1483" y="13500"/>
                  </a:cubicBezTo>
                  <a:cubicBezTo>
                    <a:pt x="-22" y="16200"/>
                    <a:pt x="-199" y="17850"/>
                    <a:pt x="155" y="19125"/>
                  </a:cubicBezTo>
                  <a:cubicBezTo>
                    <a:pt x="509" y="20400"/>
                    <a:pt x="1394" y="21300"/>
                    <a:pt x="3076" y="21450"/>
                  </a:cubicBezTo>
                  <a:cubicBezTo>
                    <a:pt x="4758" y="21600"/>
                    <a:pt x="7237" y="21000"/>
                    <a:pt x="9804" y="19050"/>
                  </a:cubicBezTo>
                  <a:cubicBezTo>
                    <a:pt x="12371" y="17100"/>
                    <a:pt x="15027" y="13800"/>
                    <a:pt x="16090" y="10650"/>
                  </a:cubicBezTo>
                  <a:cubicBezTo>
                    <a:pt x="17152" y="7500"/>
                    <a:pt x="16621" y="4500"/>
                    <a:pt x="15647" y="2625"/>
                  </a:cubicBezTo>
                  <a:cubicBezTo>
                    <a:pt x="14673" y="750"/>
                    <a:pt x="13257" y="0"/>
                    <a:pt x="11575" y="0"/>
                  </a:cubicBezTo>
                  <a:cubicBezTo>
                    <a:pt x="9893" y="0"/>
                    <a:pt x="7945" y="750"/>
                    <a:pt x="6617" y="2100"/>
                  </a:cubicBezTo>
                  <a:cubicBezTo>
                    <a:pt x="5290" y="3450"/>
                    <a:pt x="4581" y="5400"/>
                    <a:pt x="4581" y="7125"/>
                  </a:cubicBezTo>
                  <a:cubicBezTo>
                    <a:pt x="4581" y="8850"/>
                    <a:pt x="5290" y="10350"/>
                    <a:pt x="8211" y="12525"/>
                  </a:cubicBezTo>
                  <a:cubicBezTo>
                    <a:pt x="11132" y="14700"/>
                    <a:pt x="16267" y="17550"/>
                    <a:pt x="21401" y="20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" name="Line"/>
            <p:cNvSpPr/>
            <p:nvPr/>
          </p:nvSpPr>
          <p:spPr>
            <a:xfrm>
              <a:off x="325373" y="7118350"/>
              <a:ext cx="221328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3929" y="0"/>
                  </a:moveTo>
                  <a:cubicBezTo>
                    <a:pt x="16351" y="1469"/>
                    <a:pt x="18774" y="2939"/>
                    <a:pt x="20086" y="5290"/>
                  </a:cubicBezTo>
                  <a:cubicBezTo>
                    <a:pt x="21398" y="7641"/>
                    <a:pt x="21600" y="10873"/>
                    <a:pt x="19783" y="13665"/>
                  </a:cubicBezTo>
                  <a:cubicBezTo>
                    <a:pt x="17966" y="16457"/>
                    <a:pt x="14131" y="18808"/>
                    <a:pt x="10497" y="20057"/>
                  </a:cubicBezTo>
                  <a:cubicBezTo>
                    <a:pt x="6864" y="21306"/>
                    <a:pt x="3432" y="214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" name="Line"/>
            <p:cNvSpPr/>
            <p:nvPr/>
          </p:nvSpPr>
          <p:spPr>
            <a:xfrm>
              <a:off x="77022" y="7080250"/>
              <a:ext cx="108652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20532" y="0"/>
                  </a:moveTo>
                  <a:cubicBezTo>
                    <a:pt x="15732" y="0"/>
                    <a:pt x="10932" y="0"/>
                    <a:pt x="7732" y="485"/>
                  </a:cubicBezTo>
                  <a:cubicBezTo>
                    <a:pt x="4532" y="969"/>
                    <a:pt x="2932" y="1938"/>
                    <a:pt x="1532" y="4223"/>
                  </a:cubicBezTo>
                  <a:cubicBezTo>
                    <a:pt x="132" y="6508"/>
                    <a:pt x="-1068" y="10108"/>
                    <a:pt x="1532" y="13223"/>
                  </a:cubicBezTo>
                  <a:cubicBezTo>
                    <a:pt x="4132" y="16338"/>
                    <a:pt x="10532" y="18969"/>
                    <a:pt x="169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" name="Line"/>
            <p:cNvSpPr/>
            <p:nvPr/>
          </p:nvSpPr>
          <p:spPr>
            <a:xfrm>
              <a:off x="903223" y="7105649"/>
              <a:ext cx="8255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85" y="491"/>
                    <a:pt x="17169" y="982"/>
                    <a:pt x="16062" y="2291"/>
                  </a:cubicBezTo>
                  <a:cubicBezTo>
                    <a:pt x="14954" y="3600"/>
                    <a:pt x="14954" y="5727"/>
                    <a:pt x="12462" y="9082"/>
                  </a:cubicBezTo>
                  <a:cubicBezTo>
                    <a:pt x="9969" y="12436"/>
                    <a:pt x="4985" y="170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" name="Line"/>
            <p:cNvSpPr/>
            <p:nvPr/>
          </p:nvSpPr>
          <p:spPr>
            <a:xfrm>
              <a:off x="744473" y="7030458"/>
              <a:ext cx="352707" cy="348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538" fill="norm" stroke="1" extrusionOk="0">
                  <a:moveTo>
                    <a:pt x="0" y="12505"/>
                  </a:moveTo>
                  <a:cubicBezTo>
                    <a:pt x="2069" y="10934"/>
                    <a:pt x="4139" y="9363"/>
                    <a:pt x="6855" y="7465"/>
                  </a:cubicBezTo>
                  <a:cubicBezTo>
                    <a:pt x="9571" y="5567"/>
                    <a:pt x="12934" y="3342"/>
                    <a:pt x="15004" y="2033"/>
                  </a:cubicBezTo>
                  <a:cubicBezTo>
                    <a:pt x="17073" y="723"/>
                    <a:pt x="17849" y="331"/>
                    <a:pt x="18625" y="134"/>
                  </a:cubicBezTo>
                  <a:cubicBezTo>
                    <a:pt x="19401" y="-62"/>
                    <a:pt x="20177" y="-62"/>
                    <a:pt x="20436" y="265"/>
                  </a:cubicBezTo>
                  <a:cubicBezTo>
                    <a:pt x="20695" y="593"/>
                    <a:pt x="20436" y="1247"/>
                    <a:pt x="19983" y="3473"/>
                  </a:cubicBezTo>
                  <a:cubicBezTo>
                    <a:pt x="19531" y="5698"/>
                    <a:pt x="18884" y="9494"/>
                    <a:pt x="18237" y="12309"/>
                  </a:cubicBezTo>
                  <a:cubicBezTo>
                    <a:pt x="17590" y="15123"/>
                    <a:pt x="16944" y="16956"/>
                    <a:pt x="16426" y="18134"/>
                  </a:cubicBezTo>
                  <a:cubicBezTo>
                    <a:pt x="15909" y="19313"/>
                    <a:pt x="15521" y="19836"/>
                    <a:pt x="15521" y="19771"/>
                  </a:cubicBezTo>
                  <a:cubicBezTo>
                    <a:pt x="15521" y="19705"/>
                    <a:pt x="15909" y="19051"/>
                    <a:pt x="16556" y="18200"/>
                  </a:cubicBezTo>
                  <a:cubicBezTo>
                    <a:pt x="17202" y="17349"/>
                    <a:pt x="18108" y="16302"/>
                    <a:pt x="18884" y="15713"/>
                  </a:cubicBezTo>
                  <a:cubicBezTo>
                    <a:pt x="19660" y="15123"/>
                    <a:pt x="20307" y="14993"/>
                    <a:pt x="20759" y="15254"/>
                  </a:cubicBezTo>
                  <a:cubicBezTo>
                    <a:pt x="21212" y="15516"/>
                    <a:pt x="21471" y="16171"/>
                    <a:pt x="21535" y="17283"/>
                  </a:cubicBezTo>
                  <a:cubicBezTo>
                    <a:pt x="21600" y="18396"/>
                    <a:pt x="21471" y="19967"/>
                    <a:pt x="21341" y="2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" name="Line"/>
            <p:cNvSpPr/>
            <p:nvPr/>
          </p:nvSpPr>
          <p:spPr>
            <a:xfrm>
              <a:off x="1133269" y="7235737"/>
              <a:ext cx="87455" cy="151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154" fill="norm" stroke="1" extrusionOk="0">
                  <a:moveTo>
                    <a:pt x="21249" y="3119"/>
                  </a:moveTo>
                  <a:cubicBezTo>
                    <a:pt x="18678" y="1639"/>
                    <a:pt x="16106" y="160"/>
                    <a:pt x="14049" y="12"/>
                  </a:cubicBezTo>
                  <a:cubicBezTo>
                    <a:pt x="11992" y="-136"/>
                    <a:pt x="10449" y="1048"/>
                    <a:pt x="8135" y="4154"/>
                  </a:cubicBezTo>
                  <a:cubicBezTo>
                    <a:pt x="5820" y="7261"/>
                    <a:pt x="2735" y="12291"/>
                    <a:pt x="1192" y="15546"/>
                  </a:cubicBezTo>
                  <a:cubicBezTo>
                    <a:pt x="-351" y="18801"/>
                    <a:pt x="-351" y="20280"/>
                    <a:pt x="935" y="20872"/>
                  </a:cubicBezTo>
                  <a:cubicBezTo>
                    <a:pt x="2220" y="21464"/>
                    <a:pt x="4792" y="21168"/>
                    <a:pt x="7878" y="19541"/>
                  </a:cubicBezTo>
                  <a:cubicBezTo>
                    <a:pt x="10963" y="17913"/>
                    <a:pt x="14563" y="14954"/>
                    <a:pt x="16878" y="12735"/>
                  </a:cubicBezTo>
                  <a:cubicBezTo>
                    <a:pt x="19192" y="10516"/>
                    <a:pt x="20220" y="9037"/>
                    <a:pt x="19706" y="7853"/>
                  </a:cubicBezTo>
                  <a:cubicBezTo>
                    <a:pt x="19192" y="6669"/>
                    <a:pt x="17135" y="5782"/>
                    <a:pt x="15078" y="48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" name="Line"/>
            <p:cNvSpPr/>
            <p:nvPr/>
          </p:nvSpPr>
          <p:spPr>
            <a:xfrm>
              <a:off x="1277873" y="7221272"/>
              <a:ext cx="58348" cy="144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404" fill="norm" stroke="1" extrusionOk="0">
                  <a:moveTo>
                    <a:pt x="15641" y="4500"/>
                  </a:moveTo>
                  <a:cubicBezTo>
                    <a:pt x="15641" y="2934"/>
                    <a:pt x="15641" y="1369"/>
                    <a:pt x="13779" y="587"/>
                  </a:cubicBezTo>
                  <a:cubicBezTo>
                    <a:pt x="11917" y="-196"/>
                    <a:pt x="8193" y="-196"/>
                    <a:pt x="5586" y="587"/>
                  </a:cubicBezTo>
                  <a:cubicBezTo>
                    <a:pt x="2979" y="1369"/>
                    <a:pt x="1490" y="2934"/>
                    <a:pt x="2234" y="4187"/>
                  </a:cubicBezTo>
                  <a:cubicBezTo>
                    <a:pt x="2979" y="5439"/>
                    <a:pt x="5959" y="6378"/>
                    <a:pt x="9310" y="7630"/>
                  </a:cubicBezTo>
                  <a:cubicBezTo>
                    <a:pt x="12662" y="8882"/>
                    <a:pt x="16386" y="10447"/>
                    <a:pt x="18621" y="12013"/>
                  </a:cubicBezTo>
                  <a:cubicBezTo>
                    <a:pt x="20855" y="13578"/>
                    <a:pt x="21600" y="15143"/>
                    <a:pt x="18248" y="16708"/>
                  </a:cubicBezTo>
                  <a:cubicBezTo>
                    <a:pt x="14897" y="18274"/>
                    <a:pt x="7448" y="19839"/>
                    <a:pt x="0" y="21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" name="Line"/>
            <p:cNvSpPr/>
            <p:nvPr/>
          </p:nvSpPr>
          <p:spPr>
            <a:xfrm>
              <a:off x="1354073" y="7205268"/>
              <a:ext cx="209551" cy="128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9" fill="norm" stroke="1" extrusionOk="0">
                  <a:moveTo>
                    <a:pt x="0" y="12868"/>
                  </a:moveTo>
                  <a:cubicBezTo>
                    <a:pt x="3927" y="11126"/>
                    <a:pt x="7855" y="9384"/>
                    <a:pt x="10364" y="7990"/>
                  </a:cubicBezTo>
                  <a:cubicBezTo>
                    <a:pt x="12873" y="6597"/>
                    <a:pt x="13964" y="5552"/>
                    <a:pt x="14509" y="4158"/>
                  </a:cubicBezTo>
                  <a:cubicBezTo>
                    <a:pt x="15055" y="2764"/>
                    <a:pt x="15055" y="1023"/>
                    <a:pt x="14509" y="326"/>
                  </a:cubicBezTo>
                  <a:cubicBezTo>
                    <a:pt x="13964" y="-371"/>
                    <a:pt x="12873" y="-23"/>
                    <a:pt x="11345" y="2068"/>
                  </a:cubicBezTo>
                  <a:cubicBezTo>
                    <a:pt x="9818" y="4158"/>
                    <a:pt x="7855" y="7990"/>
                    <a:pt x="6873" y="11126"/>
                  </a:cubicBezTo>
                  <a:cubicBezTo>
                    <a:pt x="5891" y="14261"/>
                    <a:pt x="5891" y="16700"/>
                    <a:pt x="7636" y="18268"/>
                  </a:cubicBezTo>
                  <a:cubicBezTo>
                    <a:pt x="9382" y="19835"/>
                    <a:pt x="12873" y="20532"/>
                    <a:pt x="15491" y="20881"/>
                  </a:cubicBezTo>
                  <a:cubicBezTo>
                    <a:pt x="18109" y="21229"/>
                    <a:pt x="19855" y="21229"/>
                    <a:pt x="21600" y="212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" name="Line"/>
            <p:cNvSpPr/>
            <p:nvPr/>
          </p:nvSpPr>
          <p:spPr>
            <a:xfrm>
              <a:off x="2034846" y="7156450"/>
              <a:ext cx="201878" cy="148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296" fill="norm" stroke="1" extrusionOk="0">
                  <a:moveTo>
                    <a:pt x="3234" y="1825"/>
                  </a:moveTo>
                  <a:cubicBezTo>
                    <a:pt x="2109" y="6085"/>
                    <a:pt x="984" y="10344"/>
                    <a:pt x="422" y="13538"/>
                  </a:cubicBezTo>
                  <a:cubicBezTo>
                    <a:pt x="-141" y="16732"/>
                    <a:pt x="-141" y="18862"/>
                    <a:pt x="422" y="20079"/>
                  </a:cubicBezTo>
                  <a:cubicBezTo>
                    <a:pt x="984" y="21296"/>
                    <a:pt x="2109" y="21600"/>
                    <a:pt x="3234" y="20992"/>
                  </a:cubicBezTo>
                  <a:cubicBezTo>
                    <a:pt x="4359" y="20383"/>
                    <a:pt x="5484" y="18862"/>
                    <a:pt x="6497" y="17493"/>
                  </a:cubicBezTo>
                  <a:cubicBezTo>
                    <a:pt x="7509" y="16124"/>
                    <a:pt x="8409" y="14907"/>
                    <a:pt x="9084" y="15059"/>
                  </a:cubicBezTo>
                  <a:cubicBezTo>
                    <a:pt x="9759" y="15211"/>
                    <a:pt x="10209" y="16732"/>
                    <a:pt x="10996" y="17797"/>
                  </a:cubicBezTo>
                  <a:cubicBezTo>
                    <a:pt x="11784" y="18862"/>
                    <a:pt x="12909" y="19470"/>
                    <a:pt x="13922" y="19318"/>
                  </a:cubicBezTo>
                  <a:cubicBezTo>
                    <a:pt x="14934" y="19166"/>
                    <a:pt x="15834" y="18254"/>
                    <a:pt x="17071" y="14907"/>
                  </a:cubicBezTo>
                  <a:cubicBezTo>
                    <a:pt x="18309" y="11561"/>
                    <a:pt x="19884" y="5780"/>
                    <a:pt x="214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" name="Line"/>
            <p:cNvSpPr/>
            <p:nvPr/>
          </p:nvSpPr>
          <p:spPr>
            <a:xfrm>
              <a:off x="2277722" y="7010400"/>
              <a:ext cx="105052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12368" y="0"/>
                  </a:moveTo>
                  <a:cubicBezTo>
                    <a:pt x="9344" y="4640"/>
                    <a:pt x="6320" y="9280"/>
                    <a:pt x="4376" y="12080"/>
                  </a:cubicBezTo>
                  <a:cubicBezTo>
                    <a:pt x="2432" y="14880"/>
                    <a:pt x="1568" y="15840"/>
                    <a:pt x="920" y="16720"/>
                  </a:cubicBezTo>
                  <a:cubicBezTo>
                    <a:pt x="272" y="17600"/>
                    <a:pt x="-160" y="18400"/>
                    <a:pt x="56" y="18400"/>
                  </a:cubicBezTo>
                  <a:cubicBezTo>
                    <a:pt x="272" y="18400"/>
                    <a:pt x="1136" y="17600"/>
                    <a:pt x="2216" y="16880"/>
                  </a:cubicBezTo>
                  <a:cubicBezTo>
                    <a:pt x="3296" y="16160"/>
                    <a:pt x="4592" y="15520"/>
                    <a:pt x="6320" y="14880"/>
                  </a:cubicBezTo>
                  <a:cubicBezTo>
                    <a:pt x="8048" y="14240"/>
                    <a:pt x="10208" y="13600"/>
                    <a:pt x="11720" y="13760"/>
                  </a:cubicBezTo>
                  <a:cubicBezTo>
                    <a:pt x="13232" y="13920"/>
                    <a:pt x="14096" y="14880"/>
                    <a:pt x="15608" y="16320"/>
                  </a:cubicBezTo>
                  <a:cubicBezTo>
                    <a:pt x="17120" y="17760"/>
                    <a:pt x="19280" y="19680"/>
                    <a:pt x="214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" name="Line"/>
            <p:cNvSpPr/>
            <p:nvPr/>
          </p:nvSpPr>
          <p:spPr>
            <a:xfrm>
              <a:off x="2429339" y="7175449"/>
              <a:ext cx="108224" cy="121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0724" fill="norm" stroke="1" extrusionOk="0">
                  <a:moveTo>
                    <a:pt x="10800" y="4329"/>
                  </a:moveTo>
                  <a:cubicBezTo>
                    <a:pt x="9138" y="3249"/>
                    <a:pt x="7477" y="2169"/>
                    <a:pt x="5815" y="2169"/>
                  </a:cubicBezTo>
                  <a:cubicBezTo>
                    <a:pt x="4154" y="2169"/>
                    <a:pt x="2492" y="3249"/>
                    <a:pt x="1454" y="4689"/>
                  </a:cubicBezTo>
                  <a:cubicBezTo>
                    <a:pt x="415" y="6129"/>
                    <a:pt x="0" y="7929"/>
                    <a:pt x="0" y="10629"/>
                  </a:cubicBezTo>
                  <a:cubicBezTo>
                    <a:pt x="0" y="13329"/>
                    <a:pt x="415" y="16929"/>
                    <a:pt x="1869" y="18909"/>
                  </a:cubicBezTo>
                  <a:cubicBezTo>
                    <a:pt x="3323" y="20889"/>
                    <a:pt x="5815" y="21249"/>
                    <a:pt x="9138" y="19989"/>
                  </a:cubicBezTo>
                  <a:cubicBezTo>
                    <a:pt x="12462" y="18729"/>
                    <a:pt x="16615" y="15849"/>
                    <a:pt x="18900" y="12969"/>
                  </a:cubicBezTo>
                  <a:cubicBezTo>
                    <a:pt x="21185" y="10089"/>
                    <a:pt x="21600" y="7209"/>
                    <a:pt x="20977" y="4869"/>
                  </a:cubicBezTo>
                  <a:cubicBezTo>
                    <a:pt x="20354" y="2529"/>
                    <a:pt x="18692" y="729"/>
                    <a:pt x="16823" y="189"/>
                  </a:cubicBezTo>
                  <a:cubicBezTo>
                    <a:pt x="14954" y="-351"/>
                    <a:pt x="12877" y="369"/>
                    <a:pt x="10800" y="10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" name="Line"/>
            <p:cNvSpPr/>
            <p:nvPr/>
          </p:nvSpPr>
          <p:spPr>
            <a:xfrm>
              <a:off x="2934103" y="6978650"/>
              <a:ext cx="293221" cy="39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473" fill="norm" stroke="1" extrusionOk="0">
                  <a:moveTo>
                    <a:pt x="11190" y="0"/>
                  </a:moveTo>
                  <a:cubicBezTo>
                    <a:pt x="9647" y="3429"/>
                    <a:pt x="8104" y="6857"/>
                    <a:pt x="7024" y="10171"/>
                  </a:cubicBezTo>
                  <a:cubicBezTo>
                    <a:pt x="5944" y="13486"/>
                    <a:pt x="5327" y="16686"/>
                    <a:pt x="5019" y="18629"/>
                  </a:cubicBezTo>
                  <a:cubicBezTo>
                    <a:pt x="4710" y="20571"/>
                    <a:pt x="4710" y="21257"/>
                    <a:pt x="5019" y="21429"/>
                  </a:cubicBezTo>
                  <a:cubicBezTo>
                    <a:pt x="5327" y="21600"/>
                    <a:pt x="5944" y="21257"/>
                    <a:pt x="6253" y="20743"/>
                  </a:cubicBezTo>
                  <a:cubicBezTo>
                    <a:pt x="6562" y="20229"/>
                    <a:pt x="6562" y="19543"/>
                    <a:pt x="6022" y="18629"/>
                  </a:cubicBezTo>
                  <a:cubicBezTo>
                    <a:pt x="5482" y="17714"/>
                    <a:pt x="4402" y="16571"/>
                    <a:pt x="3476" y="15886"/>
                  </a:cubicBezTo>
                  <a:cubicBezTo>
                    <a:pt x="2550" y="15200"/>
                    <a:pt x="1779" y="14971"/>
                    <a:pt x="1084" y="14686"/>
                  </a:cubicBezTo>
                  <a:cubicBezTo>
                    <a:pt x="390" y="14400"/>
                    <a:pt x="-227" y="14057"/>
                    <a:pt x="82" y="13943"/>
                  </a:cubicBezTo>
                  <a:cubicBezTo>
                    <a:pt x="390" y="13829"/>
                    <a:pt x="1624" y="13943"/>
                    <a:pt x="3939" y="13886"/>
                  </a:cubicBezTo>
                  <a:cubicBezTo>
                    <a:pt x="6253" y="13829"/>
                    <a:pt x="9647" y="13600"/>
                    <a:pt x="11730" y="13314"/>
                  </a:cubicBezTo>
                  <a:cubicBezTo>
                    <a:pt x="13813" y="13029"/>
                    <a:pt x="14584" y="12686"/>
                    <a:pt x="15202" y="12286"/>
                  </a:cubicBezTo>
                  <a:cubicBezTo>
                    <a:pt x="15819" y="11886"/>
                    <a:pt x="16282" y="11429"/>
                    <a:pt x="16050" y="11143"/>
                  </a:cubicBezTo>
                  <a:cubicBezTo>
                    <a:pt x="15819" y="10857"/>
                    <a:pt x="14893" y="10743"/>
                    <a:pt x="13736" y="11200"/>
                  </a:cubicBezTo>
                  <a:cubicBezTo>
                    <a:pt x="12579" y="11657"/>
                    <a:pt x="11190" y="12686"/>
                    <a:pt x="10342" y="13771"/>
                  </a:cubicBezTo>
                  <a:cubicBezTo>
                    <a:pt x="9493" y="14857"/>
                    <a:pt x="9184" y="16000"/>
                    <a:pt x="9107" y="16857"/>
                  </a:cubicBezTo>
                  <a:cubicBezTo>
                    <a:pt x="9030" y="17714"/>
                    <a:pt x="9184" y="18286"/>
                    <a:pt x="9647" y="18686"/>
                  </a:cubicBezTo>
                  <a:cubicBezTo>
                    <a:pt x="10110" y="19086"/>
                    <a:pt x="10882" y="19314"/>
                    <a:pt x="11653" y="19314"/>
                  </a:cubicBezTo>
                  <a:cubicBezTo>
                    <a:pt x="12424" y="19314"/>
                    <a:pt x="13196" y="19086"/>
                    <a:pt x="13967" y="18514"/>
                  </a:cubicBezTo>
                  <a:cubicBezTo>
                    <a:pt x="14739" y="17943"/>
                    <a:pt x="15510" y="17029"/>
                    <a:pt x="16050" y="16857"/>
                  </a:cubicBezTo>
                  <a:cubicBezTo>
                    <a:pt x="16590" y="16686"/>
                    <a:pt x="16899" y="17257"/>
                    <a:pt x="17747" y="17600"/>
                  </a:cubicBezTo>
                  <a:cubicBezTo>
                    <a:pt x="18596" y="17943"/>
                    <a:pt x="19984" y="18057"/>
                    <a:pt x="21373" y="18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" name="Line"/>
            <p:cNvSpPr/>
            <p:nvPr/>
          </p:nvSpPr>
          <p:spPr>
            <a:xfrm>
              <a:off x="3288379" y="6997700"/>
              <a:ext cx="72295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600" fill="norm" stroke="1" extrusionOk="0">
                  <a:moveTo>
                    <a:pt x="21078" y="0"/>
                  </a:moveTo>
                  <a:cubicBezTo>
                    <a:pt x="16758" y="2526"/>
                    <a:pt x="12438" y="5053"/>
                    <a:pt x="8735" y="8337"/>
                  </a:cubicBezTo>
                  <a:cubicBezTo>
                    <a:pt x="5032" y="11621"/>
                    <a:pt x="1947" y="15663"/>
                    <a:pt x="712" y="18000"/>
                  </a:cubicBezTo>
                  <a:cubicBezTo>
                    <a:pt x="-522" y="20337"/>
                    <a:pt x="95" y="20968"/>
                    <a:pt x="71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" name="Line"/>
            <p:cNvSpPr/>
            <p:nvPr/>
          </p:nvSpPr>
          <p:spPr>
            <a:xfrm>
              <a:off x="3304806" y="7183311"/>
              <a:ext cx="93968" cy="13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055" fill="norm" stroke="1" extrusionOk="0">
                  <a:moveTo>
                    <a:pt x="21309" y="745"/>
                  </a:moveTo>
                  <a:cubicBezTo>
                    <a:pt x="16989" y="100"/>
                    <a:pt x="12669" y="-545"/>
                    <a:pt x="9069" y="745"/>
                  </a:cubicBezTo>
                  <a:cubicBezTo>
                    <a:pt x="5469" y="2034"/>
                    <a:pt x="2589" y="5258"/>
                    <a:pt x="1149" y="7676"/>
                  </a:cubicBezTo>
                  <a:cubicBezTo>
                    <a:pt x="-291" y="10094"/>
                    <a:pt x="-291" y="11706"/>
                    <a:pt x="669" y="13801"/>
                  </a:cubicBezTo>
                  <a:cubicBezTo>
                    <a:pt x="1629" y="15897"/>
                    <a:pt x="3549" y="18476"/>
                    <a:pt x="6909" y="19765"/>
                  </a:cubicBezTo>
                  <a:cubicBezTo>
                    <a:pt x="10269" y="21055"/>
                    <a:pt x="15069" y="21055"/>
                    <a:pt x="19869" y="21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" name="Line"/>
            <p:cNvSpPr/>
            <p:nvPr/>
          </p:nvSpPr>
          <p:spPr>
            <a:xfrm>
              <a:off x="3443271" y="7205794"/>
              <a:ext cx="184103" cy="115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094" fill="norm" stroke="1" extrusionOk="0">
                  <a:moveTo>
                    <a:pt x="731" y="12994"/>
                  </a:moveTo>
                  <a:cubicBezTo>
                    <a:pt x="3185" y="11065"/>
                    <a:pt x="5640" y="9137"/>
                    <a:pt x="7604" y="6823"/>
                  </a:cubicBezTo>
                  <a:cubicBezTo>
                    <a:pt x="9567" y="4508"/>
                    <a:pt x="11040" y="1808"/>
                    <a:pt x="11040" y="651"/>
                  </a:cubicBezTo>
                  <a:cubicBezTo>
                    <a:pt x="11040" y="-506"/>
                    <a:pt x="9567" y="-120"/>
                    <a:pt x="7604" y="1808"/>
                  </a:cubicBezTo>
                  <a:cubicBezTo>
                    <a:pt x="5640" y="3737"/>
                    <a:pt x="3185" y="7208"/>
                    <a:pt x="1713" y="10101"/>
                  </a:cubicBezTo>
                  <a:cubicBezTo>
                    <a:pt x="240" y="12994"/>
                    <a:pt x="-251" y="15308"/>
                    <a:pt x="117" y="16851"/>
                  </a:cubicBezTo>
                  <a:cubicBezTo>
                    <a:pt x="485" y="18394"/>
                    <a:pt x="1713" y="19165"/>
                    <a:pt x="5394" y="19744"/>
                  </a:cubicBezTo>
                  <a:cubicBezTo>
                    <a:pt x="9076" y="20323"/>
                    <a:pt x="15213" y="20708"/>
                    <a:pt x="21349" y="210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" name="Line"/>
            <p:cNvSpPr/>
            <p:nvPr/>
          </p:nvSpPr>
          <p:spPr>
            <a:xfrm>
              <a:off x="4175418" y="7086700"/>
              <a:ext cx="112356" cy="224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6" h="21204" fill="norm" stroke="1" extrusionOk="0">
                  <a:moveTo>
                    <a:pt x="20846" y="2390"/>
                  </a:moveTo>
                  <a:cubicBezTo>
                    <a:pt x="20061" y="1390"/>
                    <a:pt x="19275" y="390"/>
                    <a:pt x="17901" y="90"/>
                  </a:cubicBezTo>
                  <a:cubicBezTo>
                    <a:pt x="16526" y="-210"/>
                    <a:pt x="14562" y="190"/>
                    <a:pt x="11617" y="1990"/>
                  </a:cubicBezTo>
                  <a:cubicBezTo>
                    <a:pt x="8671" y="3790"/>
                    <a:pt x="4744" y="6990"/>
                    <a:pt x="2388" y="9890"/>
                  </a:cubicBezTo>
                  <a:cubicBezTo>
                    <a:pt x="31" y="12790"/>
                    <a:pt x="-754" y="15390"/>
                    <a:pt x="817" y="17290"/>
                  </a:cubicBezTo>
                  <a:cubicBezTo>
                    <a:pt x="2388" y="19190"/>
                    <a:pt x="6315" y="20390"/>
                    <a:pt x="9653" y="20890"/>
                  </a:cubicBezTo>
                  <a:cubicBezTo>
                    <a:pt x="12991" y="21390"/>
                    <a:pt x="15741" y="21190"/>
                    <a:pt x="18490" y="209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" name="Line"/>
            <p:cNvSpPr/>
            <p:nvPr/>
          </p:nvSpPr>
          <p:spPr>
            <a:xfrm>
              <a:off x="4392376" y="7082357"/>
              <a:ext cx="117648" cy="241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079" fill="norm" stroke="1" extrusionOk="0">
                  <a:moveTo>
                    <a:pt x="21062" y="3140"/>
                  </a:moveTo>
                  <a:cubicBezTo>
                    <a:pt x="20304" y="2217"/>
                    <a:pt x="19546" y="1294"/>
                    <a:pt x="17841" y="647"/>
                  </a:cubicBezTo>
                  <a:cubicBezTo>
                    <a:pt x="16136" y="1"/>
                    <a:pt x="13483" y="-368"/>
                    <a:pt x="10262" y="555"/>
                  </a:cubicBezTo>
                  <a:cubicBezTo>
                    <a:pt x="7041" y="1478"/>
                    <a:pt x="3251" y="3694"/>
                    <a:pt x="1357" y="5724"/>
                  </a:cubicBezTo>
                  <a:cubicBezTo>
                    <a:pt x="-538" y="7755"/>
                    <a:pt x="-538" y="9601"/>
                    <a:pt x="1925" y="11540"/>
                  </a:cubicBezTo>
                  <a:cubicBezTo>
                    <a:pt x="4388" y="13478"/>
                    <a:pt x="9315" y="15509"/>
                    <a:pt x="12725" y="17078"/>
                  </a:cubicBezTo>
                  <a:cubicBezTo>
                    <a:pt x="16136" y="18647"/>
                    <a:pt x="18030" y="19755"/>
                    <a:pt x="17462" y="20401"/>
                  </a:cubicBezTo>
                  <a:cubicBezTo>
                    <a:pt x="16894" y="21047"/>
                    <a:pt x="13862" y="21232"/>
                    <a:pt x="11778" y="20955"/>
                  </a:cubicBezTo>
                  <a:cubicBezTo>
                    <a:pt x="9694" y="20678"/>
                    <a:pt x="8557" y="19940"/>
                    <a:pt x="7420" y="192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" name="Line"/>
            <p:cNvSpPr/>
            <p:nvPr/>
          </p:nvSpPr>
          <p:spPr>
            <a:xfrm>
              <a:off x="4598315" y="7091221"/>
              <a:ext cx="178409" cy="239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268" fill="norm" stroke="1" extrusionOk="0">
                  <a:moveTo>
                    <a:pt x="21170" y="154"/>
                  </a:moveTo>
                  <a:cubicBezTo>
                    <a:pt x="19663" y="-34"/>
                    <a:pt x="18156" y="-222"/>
                    <a:pt x="15770" y="717"/>
                  </a:cubicBezTo>
                  <a:cubicBezTo>
                    <a:pt x="13384" y="1656"/>
                    <a:pt x="10119" y="3722"/>
                    <a:pt x="7356" y="6258"/>
                  </a:cubicBezTo>
                  <a:cubicBezTo>
                    <a:pt x="4593" y="8794"/>
                    <a:pt x="2333" y="11799"/>
                    <a:pt x="1077" y="14147"/>
                  </a:cubicBezTo>
                  <a:cubicBezTo>
                    <a:pt x="-179" y="16495"/>
                    <a:pt x="-430" y="18185"/>
                    <a:pt x="826" y="19312"/>
                  </a:cubicBezTo>
                  <a:cubicBezTo>
                    <a:pt x="2082" y="20439"/>
                    <a:pt x="4844" y="21002"/>
                    <a:pt x="8235" y="21190"/>
                  </a:cubicBezTo>
                  <a:cubicBezTo>
                    <a:pt x="11626" y="21378"/>
                    <a:pt x="15644" y="21190"/>
                    <a:pt x="19663" y="210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" name="Line"/>
            <p:cNvSpPr/>
            <p:nvPr/>
          </p:nvSpPr>
          <p:spPr>
            <a:xfrm>
              <a:off x="4630673" y="7245350"/>
              <a:ext cx="1460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" name="Line"/>
            <p:cNvSpPr/>
            <p:nvPr/>
          </p:nvSpPr>
          <p:spPr>
            <a:xfrm>
              <a:off x="5152960" y="7085377"/>
              <a:ext cx="201614" cy="238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191" fill="norm" stroke="1" extrusionOk="0">
                  <a:moveTo>
                    <a:pt x="21431" y="672"/>
                  </a:moveTo>
                  <a:cubicBezTo>
                    <a:pt x="17606" y="297"/>
                    <a:pt x="13781" y="-79"/>
                    <a:pt x="10856" y="15"/>
                  </a:cubicBezTo>
                  <a:cubicBezTo>
                    <a:pt x="7931" y="109"/>
                    <a:pt x="5906" y="672"/>
                    <a:pt x="4219" y="2457"/>
                  </a:cubicBezTo>
                  <a:cubicBezTo>
                    <a:pt x="2531" y="4241"/>
                    <a:pt x="1181" y="7246"/>
                    <a:pt x="506" y="9218"/>
                  </a:cubicBezTo>
                  <a:cubicBezTo>
                    <a:pt x="-169" y="11191"/>
                    <a:pt x="-169" y="12130"/>
                    <a:pt x="506" y="12599"/>
                  </a:cubicBezTo>
                  <a:cubicBezTo>
                    <a:pt x="1181" y="13069"/>
                    <a:pt x="2531" y="13069"/>
                    <a:pt x="4331" y="12975"/>
                  </a:cubicBezTo>
                  <a:cubicBezTo>
                    <a:pt x="6131" y="12881"/>
                    <a:pt x="8381" y="12693"/>
                    <a:pt x="9956" y="12881"/>
                  </a:cubicBezTo>
                  <a:cubicBezTo>
                    <a:pt x="11531" y="13069"/>
                    <a:pt x="12431" y="13632"/>
                    <a:pt x="12881" y="14384"/>
                  </a:cubicBezTo>
                  <a:cubicBezTo>
                    <a:pt x="13331" y="15135"/>
                    <a:pt x="13331" y="16074"/>
                    <a:pt x="11981" y="17389"/>
                  </a:cubicBezTo>
                  <a:cubicBezTo>
                    <a:pt x="10631" y="18704"/>
                    <a:pt x="7931" y="20394"/>
                    <a:pt x="6131" y="20958"/>
                  </a:cubicBezTo>
                  <a:cubicBezTo>
                    <a:pt x="4331" y="21521"/>
                    <a:pt x="3431" y="20958"/>
                    <a:pt x="2531" y="20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" name="Line"/>
            <p:cNvSpPr/>
            <p:nvPr/>
          </p:nvSpPr>
          <p:spPr>
            <a:xfrm>
              <a:off x="5345785" y="7082017"/>
              <a:ext cx="167539" cy="231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107" fill="norm" stroke="1" extrusionOk="0">
                  <a:moveTo>
                    <a:pt x="12461" y="1575"/>
                  </a:moveTo>
                  <a:cubicBezTo>
                    <a:pt x="13541" y="610"/>
                    <a:pt x="14621" y="-354"/>
                    <a:pt x="14351" y="128"/>
                  </a:cubicBezTo>
                  <a:cubicBezTo>
                    <a:pt x="14081" y="610"/>
                    <a:pt x="12461" y="2539"/>
                    <a:pt x="10166" y="5432"/>
                  </a:cubicBezTo>
                  <a:cubicBezTo>
                    <a:pt x="7871" y="8325"/>
                    <a:pt x="4901" y="12182"/>
                    <a:pt x="2876" y="14978"/>
                  </a:cubicBezTo>
                  <a:cubicBezTo>
                    <a:pt x="851" y="17775"/>
                    <a:pt x="-229" y="19510"/>
                    <a:pt x="41" y="20378"/>
                  </a:cubicBezTo>
                  <a:cubicBezTo>
                    <a:pt x="311" y="21246"/>
                    <a:pt x="1931" y="21246"/>
                    <a:pt x="5036" y="20860"/>
                  </a:cubicBezTo>
                  <a:cubicBezTo>
                    <a:pt x="8141" y="20475"/>
                    <a:pt x="12731" y="19703"/>
                    <a:pt x="15701" y="19028"/>
                  </a:cubicBezTo>
                  <a:cubicBezTo>
                    <a:pt x="18671" y="18353"/>
                    <a:pt x="20021" y="17775"/>
                    <a:pt x="21371" y="17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" name="Line"/>
            <p:cNvSpPr/>
            <p:nvPr/>
          </p:nvSpPr>
          <p:spPr>
            <a:xfrm>
              <a:off x="5449823" y="7239000"/>
              <a:ext cx="3810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457"/>
                    <a:pt x="7200" y="8914"/>
                    <a:pt x="3600" y="12514"/>
                  </a:cubicBezTo>
                  <a:cubicBezTo>
                    <a:pt x="0" y="16114"/>
                    <a:pt x="0" y="188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" name="Line"/>
            <p:cNvSpPr/>
            <p:nvPr/>
          </p:nvSpPr>
          <p:spPr>
            <a:xfrm>
              <a:off x="5564087" y="7092950"/>
              <a:ext cx="139737" cy="230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387" fill="norm" stroke="1" extrusionOk="0">
                  <a:moveTo>
                    <a:pt x="21283" y="0"/>
                  </a:moveTo>
                  <a:cubicBezTo>
                    <a:pt x="15480" y="4909"/>
                    <a:pt x="9677" y="9818"/>
                    <a:pt x="6292" y="12862"/>
                  </a:cubicBezTo>
                  <a:cubicBezTo>
                    <a:pt x="2907" y="15905"/>
                    <a:pt x="1940" y="17084"/>
                    <a:pt x="1134" y="18164"/>
                  </a:cubicBezTo>
                  <a:cubicBezTo>
                    <a:pt x="328" y="19244"/>
                    <a:pt x="-317" y="20225"/>
                    <a:pt x="167" y="20815"/>
                  </a:cubicBezTo>
                  <a:cubicBezTo>
                    <a:pt x="650" y="21404"/>
                    <a:pt x="2262" y="21600"/>
                    <a:pt x="5647" y="21109"/>
                  </a:cubicBezTo>
                  <a:cubicBezTo>
                    <a:pt x="9032" y="20618"/>
                    <a:pt x="14190" y="19440"/>
                    <a:pt x="19349" y="18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" name="Line"/>
            <p:cNvSpPr/>
            <p:nvPr/>
          </p:nvSpPr>
          <p:spPr>
            <a:xfrm>
              <a:off x="5662235" y="7232649"/>
              <a:ext cx="35239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7" h="21600" fill="norm" stroke="1" extrusionOk="0">
                  <a:moveTo>
                    <a:pt x="19977" y="0"/>
                  </a:moveTo>
                  <a:cubicBezTo>
                    <a:pt x="11577" y="3744"/>
                    <a:pt x="3177" y="7488"/>
                    <a:pt x="777" y="11088"/>
                  </a:cubicBezTo>
                  <a:cubicBezTo>
                    <a:pt x="-1623" y="14688"/>
                    <a:pt x="1977" y="18144"/>
                    <a:pt x="557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" name="Line"/>
            <p:cNvSpPr/>
            <p:nvPr/>
          </p:nvSpPr>
          <p:spPr>
            <a:xfrm>
              <a:off x="6282787" y="7166505"/>
              <a:ext cx="208437" cy="180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0956" fill="norm" stroke="1" extrusionOk="0">
                  <a:moveTo>
                    <a:pt x="14285" y="10615"/>
                  </a:moveTo>
                  <a:cubicBezTo>
                    <a:pt x="14503" y="9388"/>
                    <a:pt x="14721" y="8161"/>
                    <a:pt x="14394" y="6320"/>
                  </a:cubicBezTo>
                  <a:cubicBezTo>
                    <a:pt x="14067" y="4479"/>
                    <a:pt x="13194" y="2025"/>
                    <a:pt x="12212" y="797"/>
                  </a:cubicBezTo>
                  <a:cubicBezTo>
                    <a:pt x="11230" y="-430"/>
                    <a:pt x="10140" y="-430"/>
                    <a:pt x="8067" y="2147"/>
                  </a:cubicBezTo>
                  <a:cubicBezTo>
                    <a:pt x="5994" y="4725"/>
                    <a:pt x="2940" y="9879"/>
                    <a:pt x="1412" y="13070"/>
                  </a:cubicBezTo>
                  <a:cubicBezTo>
                    <a:pt x="-115" y="16261"/>
                    <a:pt x="-115" y="17488"/>
                    <a:pt x="103" y="18715"/>
                  </a:cubicBezTo>
                  <a:cubicBezTo>
                    <a:pt x="321" y="19943"/>
                    <a:pt x="758" y="21170"/>
                    <a:pt x="2394" y="20925"/>
                  </a:cubicBezTo>
                  <a:cubicBezTo>
                    <a:pt x="4030" y="20679"/>
                    <a:pt x="6867" y="18961"/>
                    <a:pt x="8830" y="16875"/>
                  </a:cubicBezTo>
                  <a:cubicBezTo>
                    <a:pt x="10794" y="14788"/>
                    <a:pt x="11885" y="12334"/>
                    <a:pt x="12758" y="10615"/>
                  </a:cubicBezTo>
                  <a:cubicBezTo>
                    <a:pt x="13630" y="8897"/>
                    <a:pt x="14285" y="7915"/>
                    <a:pt x="14503" y="8161"/>
                  </a:cubicBezTo>
                  <a:cubicBezTo>
                    <a:pt x="14721" y="8406"/>
                    <a:pt x="14503" y="9879"/>
                    <a:pt x="14394" y="11352"/>
                  </a:cubicBezTo>
                  <a:cubicBezTo>
                    <a:pt x="14285" y="12825"/>
                    <a:pt x="14285" y="14297"/>
                    <a:pt x="15485" y="15893"/>
                  </a:cubicBezTo>
                  <a:cubicBezTo>
                    <a:pt x="16685" y="17488"/>
                    <a:pt x="19085" y="19206"/>
                    <a:pt x="21485" y="209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" name="Line"/>
            <p:cNvSpPr/>
            <p:nvPr/>
          </p:nvSpPr>
          <p:spPr>
            <a:xfrm>
              <a:off x="6542023" y="7200900"/>
              <a:ext cx="165101" cy="157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7" fill="norm" stroke="1" extrusionOk="0">
                  <a:moveTo>
                    <a:pt x="0" y="5184"/>
                  </a:moveTo>
                  <a:cubicBezTo>
                    <a:pt x="1385" y="8352"/>
                    <a:pt x="2769" y="11520"/>
                    <a:pt x="3462" y="13968"/>
                  </a:cubicBezTo>
                  <a:cubicBezTo>
                    <a:pt x="4154" y="16416"/>
                    <a:pt x="4154" y="18144"/>
                    <a:pt x="3600" y="19440"/>
                  </a:cubicBezTo>
                  <a:cubicBezTo>
                    <a:pt x="3046" y="20736"/>
                    <a:pt x="1938" y="21600"/>
                    <a:pt x="1246" y="21312"/>
                  </a:cubicBezTo>
                  <a:cubicBezTo>
                    <a:pt x="554" y="21024"/>
                    <a:pt x="277" y="19584"/>
                    <a:pt x="1523" y="16848"/>
                  </a:cubicBezTo>
                  <a:cubicBezTo>
                    <a:pt x="2769" y="14112"/>
                    <a:pt x="5538" y="10080"/>
                    <a:pt x="9138" y="7056"/>
                  </a:cubicBezTo>
                  <a:cubicBezTo>
                    <a:pt x="12738" y="4032"/>
                    <a:pt x="17169" y="201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" name="Line"/>
            <p:cNvSpPr/>
            <p:nvPr/>
          </p:nvSpPr>
          <p:spPr>
            <a:xfrm>
              <a:off x="6703109" y="7208987"/>
              <a:ext cx="162765" cy="153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114" fill="norm" stroke="1" extrusionOk="0">
                  <a:moveTo>
                    <a:pt x="2979" y="5890"/>
                  </a:moveTo>
                  <a:cubicBezTo>
                    <a:pt x="4073" y="6765"/>
                    <a:pt x="5167" y="7641"/>
                    <a:pt x="6397" y="7349"/>
                  </a:cubicBezTo>
                  <a:cubicBezTo>
                    <a:pt x="7628" y="7057"/>
                    <a:pt x="8995" y="5598"/>
                    <a:pt x="9952" y="4138"/>
                  </a:cubicBezTo>
                  <a:cubicBezTo>
                    <a:pt x="10909" y="2679"/>
                    <a:pt x="11455" y="1219"/>
                    <a:pt x="10909" y="490"/>
                  </a:cubicBezTo>
                  <a:cubicBezTo>
                    <a:pt x="10362" y="-240"/>
                    <a:pt x="8721" y="-240"/>
                    <a:pt x="6807" y="1074"/>
                  </a:cubicBezTo>
                  <a:cubicBezTo>
                    <a:pt x="4893" y="2387"/>
                    <a:pt x="2706" y="5014"/>
                    <a:pt x="1339" y="7933"/>
                  </a:cubicBezTo>
                  <a:cubicBezTo>
                    <a:pt x="-28" y="10852"/>
                    <a:pt x="-575" y="14063"/>
                    <a:pt x="792" y="16398"/>
                  </a:cubicBezTo>
                  <a:cubicBezTo>
                    <a:pt x="2159" y="18733"/>
                    <a:pt x="5440" y="20192"/>
                    <a:pt x="9131" y="20776"/>
                  </a:cubicBezTo>
                  <a:cubicBezTo>
                    <a:pt x="12822" y="21360"/>
                    <a:pt x="16924" y="21068"/>
                    <a:pt x="21025" y="207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" name="Line"/>
            <p:cNvSpPr/>
            <p:nvPr/>
          </p:nvSpPr>
          <p:spPr>
            <a:xfrm>
              <a:off x="7248196" y="7029450"/>
              <a:ext cx="115094" cy="382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427" fill="norm" stroke="1" extrusionOk="0">
                  <a:moveTo>
                    <a:pt x="16250" y="0"/>
                  </a:moveTo>
                  <a:cubicBezTo>
                    <a:pt x="12715" y="3442"/>
                    <a:pt x="9180" y="6884"/>
                    <a:pt x="6431" y="10029"/>
                  </a:cubicBezTo>
                  <a:cubicBezTo>
                    <a:pt x="3682" y="13174"/>
                    <a:pt x="1719" y="16022"/>
                    <a:pt x="737" y="17862"/>
                  </a:cubicBezTo>
                  <a:cubicBezTo>
                    <a:pt x="-245" y="19701"/>
                    <a:pt x="-245" y="20532"/>
                    <a:pt x="737" y="21007"/>
                  </a:cubicBezTo>
                  <a:cubicBezTo>
                    <a:pt x="1719" y="21481"/>
                    <a:pt x="3682" y="21600"/>
                    <a:pt x="7020" y="21125"/>
                  </a:cubicBezTo>
                  <a:cubicBezTo>
                    <a:pt x="10359" y="20651"/>
                    <a:pt x="15071" y="19582"/>
                    <a:pt x="17820" y="18692"/>
                  </a:cubicBezTo>
                  <a:cubicBezTo>
                    <a:pt x="20570" y="17802"/>
                    <a:pt x="21355" y="17090"/>
                    <a:pt x="21355" y="16200"/>
                  </a:cubicBezTo>
                  <a:cubicBezTo>
                    <a:pt x="21355" y="15310"/>
                    <a:pt x="20570" y="14242"/>
                    <a:pt x="18999" y="13589"/>
                  </a:cubicBezTo>
                  <a:cubicBezTo>
                    <a:pt x="17428" y="12936"/>
                    <a:pt x="15071" y="12699"/>
                    <a:pt x="13108" y="12758"/>
                  </a:cubicBezTo>
                  <a:cubicBezTo>
                    <a:pt x="11144" y="12818"/>
                    <a:pt x="9573" y="13174"/>
                    <a:pt x="8002" y="13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" name="Line"/>
            <p:cNvSpPr/>
            <p:nvPr/>
          </p:nvSpPr>
          <p:spPr>
            <a:xfrm>
              <a:off x="7383160" y="7087616"/>
              <a:ext cx="331497" cy="304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290" fill="norm" stroke="1" extrusionOk="0">
                  <a:moveTo>
                    <a:pt x="2286" y="12800"/>
                  </a:moveTo>
                  <a:cubicBezTo>
                    <a:pt x="2974" y="12356"/>
                    <a:pt x="3662" y="11913"/>
                    <a:pt x="4350" y="11247"/>
                  </a:cubicBezTo>
                  <a:cubicBezTo>
                    <a:pt x="5037" y="10581"/>
                    <a:pt x="5725" y="9693"/>
                    <a:pt x="5725" y="9250"/>
                  </a:cubicBezTo>
                  <a:cubicBezTo>
                    <a:pt x="5725" y="8806"/>
                    <a:pt x="5037" y="8806"/>
                    <a:pt x="4074" y="9471"/>
                  </a:cubicBezTo>
                  <a:cubicBezTo>
                    <a:pt x="3111" y="10137"/>
                    <a:pt x="1873" y="11469"/>
                    <a:pt x="1116" y="13170"/>
                  </a:cubicBezTo>
                  <a:cubicBezTo>
                    <a:pt x="360" y="14871"/>
                    <a:pt x="85" y="16943"/>
                    <a:pt x="16" y="18348"/>
                  </a:cubicBezTo>
                  <a:cubicBezTo>
                    <a:pt x="-53" y="19754"/>
                    <a:pt x="85" y="20493"/>
                    <a:pt x="910" y="20937"/>
                  </a:cubicBezTo>
                  <a:cubicBezTo>
                    <a:pt x="1736" y="21381"/>
                    <a:pt x="3249" y="21529"/>
                    <a:pt x="4969" y="20641"/>
                  </a:cubicBezTo>
                  <a:cubicBezTo>
                    <a:pt x="6688" y="19754"/>
                    <a:pt x="8615" y="17830"/>
                    <a:pt x="10265" y="15241"/>
                  </a:cubicBezTo>
                  <a:cubicBezTo>
                    <a:pt x="11916" y="12652"/>
                    <a:pt x="13292" y="9397"/>
                    <a:pt x="14049" y="7326"/>
                  </a:cubicBezTo>
                  <a:cubicBezTo>
                    <a:pt x="14806" y="5255"/>
                    <a:pt x="14943" y="4367"/>
                    <a:pt x="15012" y="3258"/>
                  </a:cubicBezTo>
                  <a:cubicBezTo>
                    <a:pt x="15081" y="2148"/>
                    <a:pt x="15081" y="817"/>
                    <a:pt x="14874" y="595"/>
                  </a:cubicBezTo>
                  <a:cubicBezTo>
                    <a:pt x="14668" y="373"/>
                    <a:pt x="14255" y="1261"/>
                    <a:pt x="13430" y="3184"/>
                  </a:cubicBezTo>
                  <a:cubicBezTo>
                    <a:pt x="12604" y="5107"/>
                    <a:pt x="11366" y="8066"/>
                    <a:pt x="10747" y="10063"/>
                  </a:cubicBezTo>
                  <a:cubicBezTo>
                    <a:pt x="10128" y="12061"/>
                    <a:pt x="10128" y="13096"/>
                    <a:pt x="10265" y="13984"/>
                  </a:cubicBezTo>
                  <a:cubicBezTo>
                    <a:pt x="10403" y="14871"/>
                    <a:pt x="10678" y="15611"/>
                    <a:pt x="11229" y="15981"/>
                  </a:cubicBezTo>
                  <a:cubicBezTo>
                    <a:pt x="11779" y="16351"/>
                    <a:pt x="12604" y="16351"/>
                    <a:pt x="13705" y="15315"/>
                  </a:cubicBezTo>
                  <a:cubicBezTo>
                    <a:pt x="14806" y="14280"/>
                    <a:pt x="16181" y="12208"/>
                    <a:pt x="17351" y="9989"/>
                  </a:cubicBezTo>
                  <a:cubicBezTo>
                    <a:pt x="18520" y="7770"/>
                    <a:pt x="19483" y="5403"/>
                    <a:pt x="20240" y="3480"/>
                  </a:cubicBezTo>
                  <a:cubicBezTo>
                    <a:pt x="20997" y="1556"/>
                    <a:pt x="21547" y="77"/>
                    <a:pt x="21547" y="3"/>
                  </a:cubicBezTo>
                  <a:cubicBezTo>
                    <a:pt x="21547" y="-71"/>
                    <a:pt x="20997" y="1261"/>
                    <a:pt x="20309" y="3997"/>
                  </a:cubicBezTo>
                  <a:cubicBezTo>
                    <a:pt x="19621" y="6734"/>
                    <a:pt x="18795" y="10877"/>
                    <a:pt x="18451" y="13318"/>
                  </a:cubicBezTo>
                  <a:cubicBezTo>
                    <a:pt x="18108" y="15759"/>
                    <a:pt x="18245" y="16499"/>
                    <a:pt x="18658" y="16943"/>
                  </a:cubicBezTo>
                  <a:cubicBezTo>
                    <a:pt x="19071" y="17387"/>
                    <a:pt x="19758" y="17534"/>
                    <a:pt x="20446" y="176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" name="Line"/>
            <p:cNvSpPr/>
            <p:nvPr/>
          </p:nvSpPr>
          <p:spPr>
            <a:xfrm>
              <a:off x="7538973" y="7207199"/>
              <a:ext cx="254001" cy="25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5024"/>
                  </a:moveTo>
                  <a:cubicBezTo>
                    <a:pt x="2880" y="1701"/>
                    <a:pt x="5760" y="-1622"/>
                    <a:pt x="9360" y="870"/>
                  </a:cubicBezTo>
                  <a:cubicBezTo>
                    <a:pt x="12960" y="3363"/>
                    <a:pt x="17280" y="11670"/>
                    <a:pt x="21600" y="19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" name="Line"/>
            <p:cNvSpPr/>
            <p:nvPr/>
          </p:nvSpPr>
          <p:spPr>
            <a:xfrm>
              <a:off x="7743118" y="7164172"/>
              <a:ext cx="354656" cy="159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181" fill="norm" stroke="1" extrusionOk="0">
                  <a:moveTo>
                    <a:pt x="3800" y="9917"/>
                  </a:moveTo>
                  <a:cubicBezTo>
                    <a:pt x="3672" y="8514"/>
                    <a:pt x="3543" y="7112"/>
                    <a:pt x="3736" y="5989"/>
                  </a:cubicBezTo>
                  <a:cubicBezTo>
                    <a:pt x="3929" y="4867"/>
                    <a:pt x="4443" y="4026"/>
                    <a:pt x="4957" y="3044"/>
                  </a:cubicBezTo>
                  <a:cubicBezTo>
                    <a:pt x="5472" y="2062"/>
                    <a:pt x="5986" y="940"/>
                    <a:pt x="5857" y="379"/>
                  </a:cubicBezTo>
                  <a:cubicBezTo>
                    <a:pt x="5729" y="-182"/>
                    <a:pt x="4957" y="-182"/>
                    <a:pt x="4057" y="800"/>
                  </a:cubicBezTo>
                  <a:cubicBezTo>
                    <a:pt x="3157" y="1782"/>
                    <a:pt x="2129" y="3745"/>
                    <a:pt x="1357" y="5989"/>
                  </a:cubicBezTo>
                  <a:cubicBezTo>
                    <a:pt x="586" y="8234"/>
                    <a:pt x="72" y="10758"/>
                    <a:pt x="7" y="12582"/>
                  </a:cubicBezTo>
                  <a:cubicBezTo>
                    <a:pt x="-57" y="14405"/>
                    <a:pt x="329" y="15527"/>
                    <a:pt x="1229" y="16228"/>
                  </a:cubicBezTo>
                  <a:cubicBezTo>
                    <a:pt x="2129" y="16930"/>
                    <a:pt x="3543" y="17210"/>
                    <a:pt x="4829" y="15667"/>
                  </a:cubicBezTo>
                  <a:cubicBezTo>
                    <a:pt x="6114" y="14124"/>
                    <a:pt x="7272" y="10758"/>
                    <a:pt x="7979" y="8374"/>
                  </a:cubicBezTo>
                  <a:cubicBezTo>
                    <a:pt x="8686" y="5989"/>
                    <a:pt x="8943" y="4587"/>
                    <a:pt x="9457" y="3745"/>
                  </a:cubicBezTo>
                  <a:cubicBezTo>
                    <a:pt x="9972" y="2904"/>
                    <a:pt x="10743" y="2623"/>
                    <a:pt x="11450" y="4587"/>
                  </a:cubicBezTo>
                  <a:cubicBezTo>
                    <a:pt x="12157" y="6550"/>
                    <a:pt x="12800" y="10758"/>
                    <a:pt x="13122" y="13563"/>
                  </a:cubicBezTo>
                  <a:cubicBezTo>
                    <a:pt x="13443" y="16369"/>
                    <a:pt x="13443" y="17771"/>
                    <a:pt x="13250" y="19034"/>
                  </a:cubicBezTo>
                  <a:cubicBezTo>
                    <a:pt x="13057" y="20296"/>
                    <a:pt x="12672" y="21418"/>
                    <a:pt x="12479" y="21137"/>
                  </a:cubicBezTo>
                  <a:cubicBezTo>
                    <a:pt x="12286" y="20857"/>
                    <a:pt x="12286" y="19174"/>
                    <a:pt x="13250" y="15948"/>
                  </a:cubicBezTo>
                  <a:cubicBezTo>
                    <a:pt x="14214" y="12722"/>
                    <a:pt x="16143" y="7953"/>
                    <a:pt x="17686" y="5148"/>
                  </a:cubicBezTo>
                  <a:cubicBezTo>
                    <a:pt x="19229" y="2343"/>
                    <a:pt x="20386" y="1501"/>
                    <a:pt x="21543" y="6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" name="Line"/>
            <p:cNvSpPr/>
            <p:nvPr/>
          </p:nvSpPr>
          <p:spPr>
            <a:xfrm>
              <a:off x="8352362" y="7004575"/>
              <a:ext cx="376579" cy="330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372" fill="norm" stroke="1" extrusionOk="0">
                  <a:moveTo>
                    <a:pt x="13647" y="14730"/>
                  </a:moveTo>
                  <a:cubicBezTo>
                    <a:pt x="12087" y="13637"/>
                    <a:pt x="10527" y="12543"/>
                    <a:pt x="9147" y="12133"/>
                  </a:cubicBezTo>
                  <a:cubicBezTo>
                    <a:pt x="7767" y="11723"/>
                    <a:pt x="6567" y="11996"/>
                    <a:pt x="5127" y="12748"/>
                  </a:cubicBezTo>
                  <a:cubicBezTo>
                    <a:pt x="3687" y="13500"/>
                    <a:pt x="2007" y="14730"/>
                    <a:pt x="1047" y="15687"/>
                  </a:cubicBezTo>
                  <a:cubicBezTo>
                    <a:pt x="87" y="16644"/>
                    <a:pt x="-153" y="17328"/>
                    <a:pt x="87" y="17806"/>
                  </a:cubicBezTo>
                  <a:cubicBezTo>
                    <a:pt x="327" y="18285"/>
                    <a:pt x="1047" y="18558"/>
                    <a:pt x="2427" y="18421"/>
                  </a:cubicBezTo>
                  <a:cubicBezTo>
                    <a:pt x="3807" y="18285"/>
                    <a:pt x="5847" y="17738"/>
                    <a:pt x="7107" y="17191"/>
                  </a:cubicBezTo>
                  <a:cubicBezTo>
                    <a:pt x="8367" y="16644"/>
                    <a:pt x="8847" y="16097"/>
                    <a:pt x="8967" y="16234"/>
                  </a:cubicBezTo>
                  <a:cubicBezTo>
                    <a:pt x="9087" y="16371"/>
                    <a:pt x="8847" y="17191"/>
                    <a:pt x="8727" y="18080"/>
                  </a:cubicBezTo>
                  <a:cubicBezTo>
                    <a:pt x="8607" y="18968"/>
                    <a:pt x="8607" y="19925"/>
                    <a:pt x="8907" y="20472"/>
                  </a:cubicBezTo>
                  <a:cubicBezTo>
                    <a:pt x="9207" y="21019"/>
                    <a:pt x="9807" y="21156"/>
                    <a:pt x="10767" y="20609"/>
                  </a:cubicBezTo>
                  <a:cubicBezTo>
                    <a:pt x="11727" y="20062"/>
                    <a:pt x="13047" y="18832"/>
                    <a:pt x="14547" y="16507"/>
                  </a:cubicBezTo>
                  <a:cubicBezTo>
                    <a:pt x="16047" y="14183"/>
                    <a:pt x="17727" y="10766"/>
                    <a:pt x="18867" y="8237"/>
                  </a:cubicBezTo>
                  <a:cubicBezTo>
                    <a:pt x="20007" y="5707"/>
                    <a:pt x="20607" y="4067"/>
                    <a:pt x="20967" y="2700"/>
                  </a:cubicBezTo>
                  <a:cubicBezTo>
                    <a:pt x="21327" y="1333"/>
                    <a:pt x="21447" y="239"/>
                    <a:pt x="21267" y="34"/>
                  </a:cubicBezTo>
                  <a:cubicBezTo>
                    <a:pt x="21087" y="-171"/>
                    <a:pt x="20607" y="513"/>
                    <a:pt x="19527" y="2837"/>
                  </a:cubicBezTo>
                  <a:cubicBezTo>
                    <a:pt x="18447" y="5161"/>
                    <a:pt x="16767" y="9125"/>
                    <a:pt x="15747" y="11996"/>
                  </a:cubicBezTo>
                  <a:cubicBezTo>
                    <a:pt x="14727" y="14867"/>
                    <a:pt x="14367" y="16644"/>
                    <a:pt x="14187" y="17875"/>
                  </a:cubicBezTo>
                  <a:cubicBezTo>
                    <a:pt x="14007" y="19105"/>
                    <a:pt x="14007" y="19788"/>
                    <a:pt x="14667" y="20335"/>
                  </a:cubicBezTo>
                  <a:cubicBezTo>
                    <a:pt x="15327" y="20882"/>
                    <a:pt x="16647" y="21292"/>
                    <a:pt x="17547" y="21361"/>
                  </a:cubicBezTo>
                  <a:cubicBezTo>
                    <a:pt x="18447" y="21429"/>
                    <a:pt x="18927" y="21156"/>
                    <a:pt x="19407" y="208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" name="Line"/>
            <p:cNvSpPr/>
            <p:nvPr/>
          </p:nvSpPr>
          <p:spPr>
            <a:xfrm>
              <a:off x="8554973" y="7166472"/>
              <a:ext cx="19050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080" y="12302"/>
                    <a:pt x="8160" y="4448"/>
                    <a:pt x="11760" y="1502"/>
                  </a:cubicBezTo>
                  <a:cubicBezTo>
                    <a:pt x="15360" y="-1443"/>
                    <a:pt x="1848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" name="Line"/>
            <p:cNvSpPr/>
            <p:nvPr/>
          </p:nvSpPr>
          <p:spPr>
            <a:xfrm>
              <a:off x="9220508" y="7045236"/>
              <a:ext cx="352953" cy="291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397" fill="norm" stroke="1" extrusionOk="0">
                  <a:moveTo>
                    <a:pt x="5474" y="3969"/>
                  </a:moveTo>
                  <a:cubicBezTo>
                    <a:pt x="4316" y="8476"/>
                    <a:pt x="3159" y="12982"/>
                    <a:pt x="2388" y="15702"/>
                  </a:cubicBezTo>
                  <a:cubicBezTo>
                    <a:pt x="1616" y="18421"/>
                    <a:pt x="1231" y="19353"/>
                    <a:pt x="845" y="20130"/>
                  </a:cubicBezTo>
                  <a:cubicBezTo>
                    <a:pt x="459" y="20907"/>
                    <a:pt x="74" y="21529"/>
                    <a:pt x="9" y="21374"/>
                  </a:cubicBezTo>
                  <a:cubicBezTo>
                    <a:pt x="-55" y="21218"/>
                    <a:pt x="202" y="20286"/>
                    <a:pt x="909" y="17877"/>
                  </a:cubicBezTo>
                  <a:cubicBezTo>
                    <a:pt x="1616" y="15469"/>
                    <a:pt x="2774" y="11584"/>
                    <a:pt x="3609" y="8553"/>
                  </a:cubicBezTo>
                  <a:cubicBezTo>
                    <a:pt x="4445" y="5523"/>
                    <a:pt x="4959" y="3348"/>
                    <a:pt x="5409" y="1949"/>
                  </a:cubicBezTo>
                  <a:cubicBezTo>
                    <a:pt x="5859" y="551"/>
                    <a:pt x="6245" y="-71"/>
                    <a:pt x="6566" y="7"/>
                  </a:cubicBezTo>
                  <a:cubicBezTo>
                    <a:pt x="6888" y="84"/>
                    <a:pt x="7145" y="861"/>
                    <a:pt x="7402" y="2182"/>
                  </a:cubicBezTo>
                  <a:cubicBezTo>
                    <a:pt x="7659" y="3503"/>
                    <a:pt x="7916" y="5368"/>
                    <a:pt x="8302" y="6533"/>
                  </a:cubicBezTo>
                  <a:cubicBezTo>
                    <a:pt x="8688" y="7699"/>
                    <a:pt x="9202" y="8165"/>
                    <a:pt x="10295" y="8165"/>
                  </a:cubicBezTo>
                  <a:cubicBezTo>
                    <a:pt x="11388" y="8165"/>
                    <a:pt x="13059" y="7699"/>
                    <a:pt x="14795" y="6766"/>
                  </a:cubicBezTo>
                  <a:cubicBezTo>
                    <a:pt x="16531" y="5834"/>
                    <a:pt x="18331" y="4435"/>
                    <a:pt x="19488" y="3503"/>
                  </a:cubicBezTo>
                  <a:cubicBezTo>
                    <a:pt x="20645" y="2571"/>
                    <a:pt x="21159" y="2105"/>
                    <a:pt x="21352" y="2338"/>
                  </a:cubicBezTo>
                  <a:cubicBezTo>
                    <a:pt x="21545" y="2571"/>
                    <a:pt x="21416" y="3503"/>
                    <a:pt x="20966" y="5368"/>
                  </a:cubicBezTo>
                  <a:cubicBezTo>
                    <a:pt x="20516" y="7233"/>
                    <a:pt x="19745" y="10030"/>
                    <a:pt x="19295" y="11972"/>
                  </a:cubicBezTo>
                  <a:cubicBezTo>
                    <a:pt x="18845" y="13915"/>
                    <a:pt x="18716" y="15002"/>
                    <a:pt x="18974" y="15624"/>
                  </a:cubicBezTo>
                  <a:cubicBezTo>
                    <a:pt x="19231" y="16246"/>
                    <a:pt x="19874" y="16401"/>
                    <a:pt x="20516" y="16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" name="Line"/>
            <p:cNvSpPr/>
            <p:nvPr/>
          </p:nvSpPr>
          <p:spPr>
            <a:xfrm>
              <a:off x="9589972" y="7073900"/>
              <a:ext cx="203252" cy="294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456" fill="norm" stroke="1" extrusionOk="0">
                  <a:moveTo>
                    <a:pt x="14703" y="0"/>
                  </a:moveTo>
                  <a:cubicBezTo>
                    <a:pt x="12476" y="3086"/>
                    <a:pt x="10249" y="6171"/>
                    <a:pt x="8134" y="8949"/>
                  </a:cubicBezTo>
                  <a:cubicBezTo>
                    <a:pt x="6018" y="11726"/>
                    <a:pt x="4014" y="14194"/>
                    <a:pt x="2789" y="15891"/>
                  </a:cubicBezTo>
                  <a:cubicBezTo>
                    <a:pt x="1564" y="17589"/>
                    <a:pt x="1119" y="18514"/>
                    <a:pt x="674" y="19363"/>
                  </a:cubicBezTo>
                  <a:cubicBezTo>
                    <a:pt x="228" y="20211"/>
                    <a:pt x="-217" y="20983"/>
                    <a:pt x="117" y="21291"/>
                  </a:cubicBezTo>
                  <a:cubicBezTo>
                    <a:pt x="451" y="21600"/>
                    <a:pt x="1564" y="21446"/>
                    <a:pt x="4459" y="21060"/>
                  </a:cubicBezTo>
                  <a:cubicBezTo>
                    <a:pt x="7354" y="20674"/>
                    <a:pt x="12030" y="20057"/>
                    <a:pt x="15148" y="19671"/>
                  </a:cubicBezTo>
                  <a:cubicBezTo>
                    <a:pt x="18265" y="19286"/>
                    <a:pt x="19824" y="19131"/>
                    <a:pt x="21383" y="189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392" name="Drawing"/>
          <p:cNvGrpSpPr/>
          <p:nvPr/>
        </p:nvGrpSpPr>
        <p:grpSpPr>
          <a:xfrm>
            <a:off x="1407930" y="2656023"/>
            <a:ext cx="739517" cy="1655628"/>
            <a:chOff x="0" y="0"/>
            <a:chExt cx="739516" cy="1655626"/>
          </a:xfrm>
        </p:grpSpPr>
        <p:sp>
          <p:nvSpPr>
            <p:cNvPr id="384" name="Line"/>
            <p:cNvSpPr/>
            <p:nvPr/>
          </p:nvSpPr>
          <p:spPr>
            <a:xfrm>
              <a:off x="111421" y="0"/>
              <a:ext cx="71599" cy="452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6" h="20884" fill="norm" stroke="1" extrusionOk="0">
                  <a:moveTo>
                    <a:pt x="3207" y="5491"/>
                  </a:moveTo>
                  <a:cubicBezTo>
                    <a:pt x="1355" y="5100"/>
                    <a:pt x="-496" y="4709"/>
                    <a:pt x="121" y="3878"/>
                  </a:cubicBezTo>
                  <a:cubicBezTo>
                    <a:pt x="738" y="3048"/>
                    <a:pt x="3824" y="1777"/>
                    <a:pt x="6910" y="995"/>
                  </a:cubicBezTo>
                  <a:cubicBezTo>
                    <a:pt x="9995" y="213"/>
                    <a:pt x="13081" y="-80"/>
                    <a:pt x="15241" y="18"/>
                  </a:cubicBezTo>
                  <a:cubicBezTo>
                    <a:pt x="17401" y="115"/>
                    <a:pt x="18635" y="604"/>
                    <a:pt x="19561" y="2754"/>
                  </a:cubicBezTo>
                  <a:cubicBezTo>
                    <a:pt x="20487" y="4905"/>
                    <a:pt x="21104" y="8716"/>
                    <a:pt x="20795" y="12284"/>
                  </a:cubicBezTo>
                  <a:cubicBezTo>
                    <a:pt x="20487" y="15851"/>
                    <a:pt x="19253" y="19174"/>
                    <a:pt x="18635" y="20347"/>
                  </a:cubicBezTo>
                  <a:cubicBezTo>
                    <a:pt x="18018" y="21520"/>
                    <a:pt x="18018" y="20543"/>
                    <a:pt x="18018" y="19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" name="Line"/>
            <p:cNvSpPr/>
            <p:nvPr/>
          </p:nvSpPr>
          <p:spPr>
            <a:xfrm>
              <a:off x="160519" y="18579"/>
              <a:ext cx="209551" cy="369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5" fill="norm" stroke="1" extrusionOk="0">
                  <a:moveTo>
                    <a:pt x="0" y="17600"/>
                  </a:moveTo>
                  <a:cubicBezTo>
                    <a:pt x="2182" y="16987"/>
                    <a:pt x="4364" y="16373"/>
                    <a:pt x="7091" y="14471"/>
                  </a:cubicBezTo>
                  <a:cubicBezTo>
                    <a:pt x="9818" y="12569"/>
                    <a:pt x="13091" y="9378"/>
                    <a:pt x="15164" y="7169"/>
                  </a:cubicBezTo>
                  <a:cubicBezTo>
                    <a:pt x="17236" y="4960"/>
                    <a:pt x="18109" y="3732"/>
                    <a:pt x="18655" y="2566"/>
                  </a:cubicBezTo>
                  <a:cubicBezTo>
                    <a:pt x="19200" y="1400"/>
                    <a:pt x="19418" y="296"/>
                    <a:pt x="19309" y="50"/>
                  </a:cubicBezTo>
                  <a:cubicBezTo>
                    <a:pt x="19200" y="-195"/>
                    <a:pt x="18764" y="419"/>
                    <a:pt x="18545" y="2873"/>
                  </a:cubicBezTo>
                  <a:cubicBezTo>
                    <a:pt x="18327" y="5328"/>
                    <a:pt x="18327" y="9623"/>
                    <a:pt x="18327" y="12814"/>
                  </a:cubicBezTo>
                  <a:cubicBezTo>
                    <a:pt x="18327" y="16005"/>
                    <a:pt x="18327" y="18091"/>
                    <a:pt x="18327" y="19441"/>
                  </a:cubicBezTo>
                  <a:cubicBezTo>
                    <a:pt x="18327" y="20791"/>
                    <a:pt x="18327" y="21405"/>
                    <a:pt x="18873" y="21405"/>
                  </a:cubicBezTo>
                  <a:cubicBezTo>
                    <a:pt x="19418" y="21405"/>
                    <a:pt x="20509" y="20791"/>
                    <a:pt x="21600" y="201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" name="Line"/>
            <p:cNvSpPr/>
            <p:nvPr/>
          </p:nvSpPr>
          <p:spPr>
            <a:xfrm>
              <a:off x="404734" y="195126"/>
              <a:ext cx="106233" cy="207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7" h="21376" fill="norm" stroke="1" extrusionOk="0">
                  <a:moveTo>
                    <a:pt x="14381" y="0"/>
                  </a:moveTo>
                  <a:cubicBezTo>
                    <a:pt x="11889" y="0"/>
                    <a:pt x="9397" y="0"/>
                    <a:pt x="7112" y="1200"/>
                  </a:cubicBezTo>
                  <a:cubicBezTo>
                    <a:pt x="4828" y="2400"/>
                    <a:pt x="2751" y="4800"/>
                    <a:pt x="1505" y="7855"/>
                  </a:cubicBezTo>
                  <a:cubicBezTo>
                    <a:pt x="258" y="10909"/>
                    <a:pt x="-157" y="14618"/>
                    <a:pt x="51" y="17018"/>
                  </a:cubicBezTo>
                  <a:cubicBezTo>
                    <a:pt x="258" y="19418"/>
                    <a:pt x="1089" y="20509"/>
                    <a:pt x="2751" y="21055"/>
                  </a:cubicBezTo>
                  <a:cubicBezTo>
                    <a:pt x="4412" y="21600"/>
                    <a:pt x="6905" y="21600"/>
                    <a:pt x="10228" y="19855"/>
                  </a:cubicBezTo>
                  <a:cubicBezTo>
                    <a:pt x="13551" y="18109"/>
                    <a:pt x="17705" y="14618"/>
                    <a:pt x="19574" y="11782"/>
                  </a:cubicBezTo>
                  <a:cubicBezTo>
                    <a:pt x="21443" y="8945"/>
                    <a:pt x="21028" y="6764"/>
                    <a:pt x="19781" y="5236"/>
                  </a:cubicBezTo>
                  <a:cubicBezTo>
                    <a:pt x="18535" y="3709"/>
                    <a:pt x="16458" y="2836"/>
                    <a:pt x="14381" y="2291"/>
                  </a:cubicBezTo>
                  <a:cubicBezTo>
                    <a:pt x="12305" y="1745"/>
                    <a:pt x="10228" y="1527"/>
                    <a:pt x="9189" y="1964"/>
                  </a:cubicBezTo>
                  <a:cubicBezTo>
                    <a:pt x="8151" y="2400"/>
                    <a:pt x="8151" y="3491"/>
                    <a:pt x="8151" y="45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" name="Line"/>
            <p:cNvSpPr/>
            <p:nvPr/>
          </p:nvSpPr>
          <p:spPr>
            <a:xfrm>
              <a:off x="550763" y="176076"/>
              <a:ext cx="188754" cy="184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147" fill="norm" stroke="1" extrusionOk="0">
                  <a:moveTo>
                    <a:pt x="388" y="5097"/>
                  </a:moveTo>
                  <a:cubicBezTo>
                    <a:pt x="150" y="7766"/>
                    <a:pt x="-87" y="10436"/>
                    <a:pt x="32" y="12620"/>
                  </a:cubicBezTo>
                  <a:cubicBezTo>
                    <a:pt x="150" y="14804"/>
                    <a:pt x="625" y="16503"/>
                    <a:pt x="1456" y="17474"/>
                  </a:cubicBezTo>
                  <a:cubicBezTo>
                    <a:pt x="2287" y="18445"/>
                    <a:pt x="3473" y="18688"/>
                    <a:pt x="4542" y="18324"/>
                  </a:cubicBezTo>
                  <a:cubicBezTo>
                    <a:pt x="5610" y="17960"/>
                    <a:pt x="6559" y="16989"/>
                    <a:pt x="7271" y="15897"/>
                  </a:cubicBezTo>
                  <a:cubicBezTo>
                    <a:pt x="7983" y="14804"/>
                    <a:pt x="8458" y="13591"/>
                    <a:pt x="8695" y="13591"/>
                  </a:cubicBezTo>
                  <a:cubicBezTo>
                    <a:pt x="8933" y="13591"/>
                    <a:pt x="8933" y="14804"/>
                    <a:pt x="9170" y="16261"/>
                  </a:cubicBezTo>
                  <a:cubicBezTo>
                    <a:pt x="9408" y="17717"/>
                    <a:pt x="9882" y="19416"/>
                    <a:pt x="10713" y="20387"/>
                  </a:cubicBezTo>
                  <a:cubicBezTo>
                    <a:pt x="11544" y="21357"/>
                    <a:pt x="12731" y="21600"/>
                    <a:pt x="14511" y="19901"/>
                  </a:cubicBezTo>
                  <a:cubicBezTo>
                    <a:pt x="16291" y="18202"/>
                    <a:pt x="18665" y="14562"/>
                    <a:pt x="19970" y="12135"/>
                  </a:cubicBezTo>
                  <a:cubicBezTo>
                    <a:pt x="21276" y="9708"/>
                    <a:pt x="21513" y="8494"/>
                    <a:pt x="20682" y="6674"/>
                  </a:cubicBezTo>
                  <a:cubicBezTo>
                    <a:pt x="19851" y="4854"/>
                    <a:pt x="17953" y="2427"/>
                    <a:pt x="1605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" name="Line"/>
            <p:cNvSpPr/>
            <p:nvPr/>
          </p:nvSpPr>
          <p:spPr>
            <a:xfrm>
              <a:off x="159216" y="1274187"/>
              <a:ext cx="210060" cy="358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290" fill="norm" stroke="1" extrusionOk="0">
                  <a:moveTo>
                    <a:pt x="19379" y="7938"/>
                  </a:moveTo>
                  <a:cubicBezTo>
                    <a:pt x="19593" y="6431"/>
                    <a:pt x="19807" y="4924"/>
                    <a:pt x="19486" y="3605"/>
                  </a:cubicBezTo>
                  <a:cubicBezTo>
                    <a:pt x="19165" y="2287"/>
                    <a:pt x="18310" y="1156"/>
                    <a:pt x="16278" y="528"/>
                  </a:cubicBezTo>
                  <a:cubicBezTo>
                    <a:pt x="14247" y="-99"/>
                    <a:pt x="11039" y="-225"/>
                    <a:pt x="8152" y="466"/>
                  </a:cubicBezTo>
                  <a:cubicBezTo>
                    <a:pt x="5264" y="1156"/>
                    <a:pt x="2698" y="2663"/>
                    <a:pt x="1308" y="5175"/>
                  </a:cubicBezTo>
                  <a:cubicBezTo>
                    <a:pt x="-82" y="7687"/>
                    <a:pt x="-296" y="11203"/>
                    <a:pt x="346" y="13903"/>
                  </a:cubicBezTo>
                  <a:cubicBezTo>
                    <a:pt x="987" y="16603"/>
                    <a:pt x="2484" y="18487"/>
                    <a:pt x="3660" y="19617"/>
                  </a:cubicBezTo>
                  <a:cubicBezTo>
                    <a:pt x="4837" y="20747"/>
                    <a:pt x="5692" y="21124"/>
                    <a:pt x="7296" y="21249"/>
                  </a:cubicBezTo>
                  <a:cubicBezTo>
                    <a:pt x="8900" y="21375"/>
                    <a:pt x="11253" y="21249"/>
                    <a:pt x="13391" y="20308"/>
                  </a:cubicBezTo>
                  <a:cubicBezTo>
                    <a:pt x="15530" y="19366"/>
                    <a:pt x="17454" y="17608"/>
                    <a:pt x="18738" y="15787"/>
                  </a:cubicBezTo>
                  <a:cubicBezTo>
                    <a:pt x="20021" y="13966"/>
                    <a:pt x="20662" y="12082"/>
                    <a:pt x="20983" y="10638"/>
                  </a:cubicBezTo>
                  <a:cubicBezTo>
                    <a:pt x="21304" y="9194"/>
                    <a:pt x="21304" y="8189"/>
                    <a:pt x="20983" y="7373"/>
                  </a:cubicBezTo>
                  <a:cubicBezTo>
                    <a:pt x="20662" y="6556"/>
                    <a:pt x="20021" y="5928"/>
                    <a:pt x="19165" y="5552"/>
                  </a:cubicBezTo>
                  <a:cubicBezTo>
                    <a:pt x="18310" y="5175"/>
                    <a:pt x="17241" y="5049"/>
                    <a:pt x="16278" y="5238"/>
                  </a:cubicBezTo>
                  <a:cubicBezTo>
                    <a:pt x="15316" y="5426"/>
                    <a:pt x="14460" y="5928"/>
                    <a:pt x="13605" y="6870"/>
                  </a:cubicBezTo>
                  <a:cubicBezTo>
                    <a:pt x="12750" y="7812"/>
                    <a:pt x="11894" y="9194"/>
                    <a:pt x="11039" y="105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" name="Line"/>
            <p:cNvSpPr/>
            <p:nvPr/>
          </p:nvSpPr>
          <p:spPr>
            <a:xfrm>
              <a:off x="262119" y="1458776"/>
              <a:ext cx="1460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43" y="5067"/>
                    <a:pt x="6887" y="10133"/>
                    <a:pt x="9704" y="13733"/>
                  </a:cubicBezTo>
                  <a:cubicBezTo>
                    <a:pt x="12522" y="17333"/>
                    <a:pt x="14713" y="19467"/>
                    <a:pt x="16591" y="20533"/>
                  </a:cubicBezTo>
                  <a:cubicBezTo>
                    <a:pt x="18470" y="21600"/>
                    <a:pt x="20035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" name="Line"/>
            <p:cNvSpPr/>
            <p:nvPr/>
          </p:nvSpPr>
          <p:spPr>
            <a:xfrm>
              <a:off x="427219" y="1287326"/>
              <a:ext cx="9757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0" y="0"/>
                  </a:moveTo>
                  <a:cubicBezTo>
                    <a:pt x="4136" y="745"/>
                    <a:pt x="8272" y="1490"/>
                    <a:pt x="12409" y="3538"/>
                  </a:cubicBezTo>
                  <a:cubicBezTo>
                    <a:pt x="16545" y="5586"/>
                    <a:pt x="20681" y="8938"/>
                    <a:pt x="21140" y="11979"/>
                  </a:cubicBezTo>
                  <a:cubicBezTo>
                    <a:pt x="21600" y="15021"/>
                    <a:pt x="18383" y="17752"/>
                    <a:pt x="15166" y="19303"/>
                  </a:cubicBezTo>
                  <a:cubicBezTo>
                    <a:pt x="11949" y="20855"/>
                    <a:pt x="8732" y="21228"/>
                    <a:pt x="55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" name="Line"/>
            <p:cNvSpPr/>
            <p:nvPr/>
          </p:nvSpPr>
          <p:spPr>
            <a:xfrm>
              <a:off x="0" y="1312254"/>
              <a:ext cx="166870" cy="337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495" fill="norm" stroke="1" extrusionOk="0">
                  <a:moveTo>
                    <a:pt x="13023" y="5295"/>
                  </a:moveTo>
                  <a:cubicBezTo>
                    <a:pt x="13023" y="3945"/>
                    <a:pt x="13023" y="2595"/>
                    <a:pt x="12623" y="1650"/>
                  </a:cubicBezTo>
                  <a:cubicBezTo>
                    <a:pt x="12223" y="705"/>
                    <a:pt x="11423" y="165"/>
                    <a:pt x="10356" y="30"/>
                  </a:cubicBezTo>
                  <a:cubicBezTo>
                    <a:pt x="9290" y="-105"/>
                    <a:pt x="7956" y="165"/>
                    <a:pt x="5956" y="1853"/>
                  </a:cubicBezTo>
                  <a:cubicBezTo>
                    <a:pt x="3956" y="3540"/>
                    <a:pt x="1290" y="6645"/>
                    <a:pt x="356" y="9682"/>
                  </a:cubicBezTo>
                  <a:cubicBezTo>
                    <a:pt x="-577" y="12720"/>
                    <a:pt x="223" y="15690"/>
                    <a:pt x="3956" y="17647"/>
                  </a:cubicBezTo>
                  <a:cubicBezTo>
                    <a:pt x="7690" y="19605"/>
                    <a:pt x="14356" y="20550"/>
                    <a:pt x="21023" y="21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0" name="Drawing"/>
          <p:cNvGrpSpPr/>
          <p:nvPr/>
        </p:nvGrpSpPr>
        <p:grpSpPr>
          <a:xfrm>
            <a:off x="3054775" y="1747192"/>
            <a:ext cx="5797125" cy="2734997"/>
            <a:chOff x="0" y="0"/>
            <a:chExt cx="5797124" cy="2734995"/>
          </a:xfrm>
        </p:grpSpPr>
        <p:sp>
          <p:nvSpPr>
            <p:cNvPr id="2556" name="Line"/>
            <p:cNvSpPr/>
            <p:nvPr/>
          </p:nvSpPr>
          <p:spPr>
            <a:xfrm>
              <a:off x="0" y="484778"/>
              <a:ext cx="298025" cy="459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428" fill="norm" stroke="1" extrusionOk="0">
                  <a:moveTo>
                    <a:pt x="429" y="1334"/>
                  </a:moveTo>
                  <a:cubicBezTo>
                    <a:pt x="275" y="643"/>
                    <a:pt x="122" y="-47"/>
                    <a:pt x="46" y="2"/>
                  </a:cubicBezTo>
                  <a:cubicBezTo>
                    <a:pt x="-31" y="52"/>
                    <a:pt x="-31" y="841"/>
                    <a:pt x="199" y="2665"/>
                  </a:cubicBezTo>
                  <a:cubicBezTo>
                    <a:pt x="429" y="4490"/>
                    <a:pt x="888" y="7350"/>
                    <a:pt x="1501" y="9668"/>
                  </a:cubicBezTo>
                  <a:cubicBezTo>
                    <a:pt x="2114" y="11986"/>
                    <a:pt x="2880" y="13761"/>
                    <a:pt x="3569" y="14945"/>
                  </a:cubicBezTo>
                  <a:cubicBezTo>
                    <a:pt x="4258" y="16128"/>
                    <a:pt x="4871" y="16720"/>
                    <a:pt x="5560" y="17115"/>
                  </a:cubicBezTo>
                  <a:cubicBezTo>
                    <a:pt x="6250" y="17509"/>
                    <a:pt x="7016" y="17706"/>
                    <a:pt x="7629" y="17558"/>
                  </a:cubicBezTo>
                  <a:cubicBezTo>
                    <a:pt x="8241" y="17411"/>
                    <a:pt x="8701" y="16917"/>
                    <a:pt x="9084" y="15339"/>
                  </a:cubicBezTo>
                  <a:cubicBezTo>
                    <a:pt x="9467" y="13761"/>
                    <a:pt x="9773" y="11098"/>
                    <a:pt x="10386" y="11246"/>
                  </a:cubicBezTo>
                  <a:cubicBezTo>
                    <a:pt x="10999" y="11394"/>
                    <a:pt x="11918" y="14353"/>
                    <a:pt x="12914" y="16474"/>
                  </a:cubicBezTo>
                  <a:cubicBezTo>
                    <a:pt x="13909" y="18594"/>
                    <a:pt x="14982" y="19876"/>
                    <a:pt x="15901" y="20616"/>
                  </a:cubicBezTo>
                  <a:cubicBezTo>
                    <a:pt x="16820" y="21356"/>
                    <a:pt x="17586" y="21553"/>
                    <a:pt x="18122" y="21356"/>
                  </a:cubicBezTo>
                  <a:cubicBezTo>
                    <a:pt x="18658" y="21158"/>
                    <a:pt x="18965" y="20567"/>
                    <a:pt x="19195" y="18594"/>
                  </a:cubicBezTo>
                  <a:cubicBezTo>
                    <a:pt x="19424" y="16621"/>
                    <a:pt x="19578" y="13268"/>
                    <a:pt x="19960" y="10704"/>
                  </a:cubicBezTo>
                  <a:cubicBezTo>
                    <a:pt x="20343" y="8139"/>
                    <a:pt x="20956" y="6364"/>
                    <a:pt x="21569" y="45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7" name="Line"/>
            <p:cNvSpPr/>
            <p:nvPr/>
          </p:nvSpPr>
          <p:spPr>
            <a:xfrm>
              <a:off x="494874" y="638411"/>
              <a:ext cx="177801" cy="46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0" y="20607"/>
                  </a:moveTo>
                  <a:cubicBezTo>
                    <a:pt x="4629" y="13094"/>
                    <a:pt x="9257" y="5581"/>
                    <a:pt x="12857" y="2294"/>
                  </a:cubicBezTo>
                  <a:cubicBezTo>
                    <a:pt x="16457" y="-993"/>
                    <a:pt x="19029" y="-54"/>
                    <a:pt x="21600" y="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8" name="Line"/>
            <p:cNvSpPr/>
            <p:nvPr/>
          </p:nvSpPr>
          <p:spPr>
            <a:xfrm>
              <a:off x="552024" y="754707"/>
              <a:ext cx="2095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91" y="14400"/>
                    <a:pt x="11782" y="7200"/>
                    <a:pt x="15382" y="3600"/>
                  </a:cubicBezTo>
                  <a:cubicBezTo>
                    <a:pt x="18982" y="0"/>
                    <a:pt x="2029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9" name="Line"/>
            <p:cNvSpPr/>
            <p:nvPr/>
          </p:nvSpPr>
          <p:spPr>
            <a:xfrm>
              <a:off x="1895294" y="294579"/>
              <a:ext cx="314081" cy="413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407" fill="norm" stroke="1" extrusionOk="0">
                  <a:moveTo>
                    <a:pt x="9703" y="6401"/>
                  </a:moveTo>
                  <a:cubicBezTo>
                    <a:pt x="9847" y="5853"/>
                    <a:pt x="9991" y="5305"/>
                    <a:pt x="10207" y="4702"/>
                  </a:cubicBezTo>
                  <a:cubicBezTo>
                    <a:pt x="10423" y="4098"/>
                    <a:pt x="10711" y="3441"/>
                    <a:pt x="10279" y="3112"/>
                  </a:cubicBezTo>
                  <a:cubicBezTo>
                    <a:pt x="9847" y="2783"/>
                    <a:pt x="8695" y="2783"/>
                    <a:pt x="7327" y="3386"/>
                  </a:cubicBezTo>
                  <a:cubicBezTo>
                    <a:pt x="5959" y="3989"/>
                    <a:pt x="4375" y="5195"/>
                    <a:pt x="3007" y="6785"/>
                  </a:cubicBezTo>
                  <a:cubicBezTo>
                    <a:pt x="1639" y="8375"/>
                    <a:pt x="487" y="10348"/>
                    <a:pt x="127" y="12596"/>
                  </a:cubicBezTo>
                  <a:cubicBezTo>
                    <a:pt x="-233" y="14844"/>
                    <a:pt x="199" y="17366"/>
                    <a:pt x="1063" y="18955"/>
                  </a:cubicBezTo>
                  <a:cubicBezTo>
                    <a:pt x="1927" y="20545"/>
                    <a:pt x="3223" y="21203"/>
                    <a:pt x="4951" y="21368"/>
                  </a:cubicBezTo>
                  <a:cubicBezTo>
                    <a:pt x="6679" y="21532"/>
                    <a:pt x="8839" y="21203"/>
                    <a:pt x="11143" y="19997"/>
                  </a:cubicBezTo>
                  <a:cubicBezTo>
                    <a:pt x="13447" y="18791"/>
                    <a:pt x="15895" y="16708"/>
                    <a:pt x="17047" y="14076"/>
                  </a:cubicBezTo>
                  <a:cubicBezTo>
                    <a:pt x="18199" y="11445"/>
                    <a:pt x="18055" y="8265"/>
                    <a:pt x="17623" y="6072"/>
                  </a:cubicBezTo>
                  <a:cubicBezTo>
                    <a:pt x="17191" y="3879"/>
                    <a:pt x="16471" y="2673"/>
                    <a:pt x="15823" y="1851"/>
                  </a:cubicBezTo>
                  <a:cubicBezTo>
                    <a:pt x="15175" y="1028"/>
                    <a:pt x="14599" y="590"/>
                    <a:pt x="13519" y="316"/>
                  </a:cubicBezTo>
                  <a:cubicBezTo>
                    <a:pt x="12439" y="42"/>
                    <a:pt x="10855" y="-68"/>
                    <a:pt x="9271" y="42"/>
                  </a:cubicBezTo>
                  <a:cubicBezTo>
                    <a:pt x="7687" y="151"/>
                    <a:pt x="6103" y="480"/>
                    <a:pt x="4591" y="1357"/>
                  </a:cubicBezTo>
                  <a:cubicBezTo>
                    <a:pt x="3079" y="2235"/>
                    <a:pt x="1639" y="3660"/>
                    <a:pt x="1063" y="4921"/>
                  </a:cubicBezTo>
                  <a:cubicBezTo>
                    <a:pt x="487" y="6182"/>
                    <a:pt x="775" y="7278"/>
                    <a:pt x="1711" y="7991"/>
                  </a:cubicBezTo>
                  <a:cubicBezTo>
                    <a:pt x="2647" y="8704"/>
                    <a:pt x="4231" y="9033"/>
                    <a:pt x="6895" y="8868"/>
                  </a:cubicBezTo>
                  <a:cubicBezTo>
                    <a:pt x="9559" y="8704"/>
                    <a:pt x="13303" y="8046"/>
                    <a:pt x="15895" y="7333"/>
                  </a:cubicBezTo>
                  <a:cubicBezTo>
                    <a:pt x="18487" y="6620"/>
                    <a:pt x="19927" y="5853"/>
                    <a:pt x="21367" y="50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0" name="Line"/>
            <p:cNvSpPr/>
            <p:nvPr/>
          </p:nvSpPr>
          <p:spPr>
            <a:xfrm>
              <a:off x="1987629" y="0"/>
              <a:ext cx="158246" cy="204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501" fill="norm" stroke="1" extrusionOk="0">
                  <a:moveTo>
                    <a:pt x="5115" y="5913"/>
                  </a:moveTo>
                  <a:cubicBezTo>
                    <a:pt x="3675" y="10367"/>
                    <a:pt x="2235" y="14821"/>
                    <a:pt x="1371" y="17604"/>
                  </a:cubicBezTo>
                  <a:cubicBezTo>
                    <a:pt x="507" y="20388"/>
                    <a:pt x="219" y="21501"/>
                    <a:pt x="75" y="21501"/>
                  </a:cubicBezTo>
                  <a:cubicBezTo>
                    <a:pt x="-69" y="21501"/>
                    <a:pt x="-69" y="20388"/>
                    <a:pt x="651" y="17381"/>
                  </a:cubicBezTo>
                  <a:cubicBezTo>
                    <a:pt x="1371" y="14375"/>
                    <a:pt x="2811" y="9476"/>
                    <a:pt x="3963" y="6470"/>
                  </a:cubicBezTo>
                  <a:cubicBezTo>
                    <a:pt x="5115" y="3464"/>
                    <a:pt x="5979" y="2350"/>
                    <a:pt x="7131" y="1460"/>
                  </a:cubicBezTo>
                  <a:cubicBezTo>
                    <a:pt x="8283" y="569"/>
                    <a:pt x="9723" y="-99"/>
                    <a:pt x="10875" y="12"/>
                  </a:cubicBezTo>
                  <a:cubicBezTo>
                    <a:pt x="12027" y="124"/>
                    <a:pt x="12891" y="1014"/>
                    <a:pt x="13755" y="2907"/>
                  </a:cubicBezTo>
                  <a:cubicBezTo>
                    <a:pt x="14619" y="4800"/>
                    <a:pt x="15483" y="7695"/>
                    <a:pt x="16779" y="10033"/>
                  </a:cubicBezTo>
                  <a:cubicBezTo>
                    <a:pt x="18075" y="12371"/>
                    <a:pt x="19803" y="14153"/>
                    <a:pt x="21531" y="159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1" name="Line"/>
            <p:cNvSpPr/>
            <p:nvPr/>
          </p:nvSpPr>
          <p:spPr>
            <a:xfrm>
              <a:off x="2577674" y="551507"/>
              <a:ext cx="2984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15" y="14400"/>
                    <a:pt x="11030" y="7200"/>
                    <a:pt x="14630" y="3600"/>
                  </a:cubicBezTo>
                  <a:cubicBezTo>
                    <a:pt x="18230" y="0"/>
                    <a:pt x="1991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2" name="Line"/>
            <p:cNvSpPr/>
            <p:nvPr/>
          </p:nvSpPr>
          <p:spPr>
            <a:xfrm>
              <a:off x="3146763" y="348285"/>
              <a:ext cx="332612" cy="387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170" fill="norm" stroke="1" extrusionOk="0">
                  <a:moveTo>
                    <a:pt x="11229" y="3467"/>
                  </a:moveTo>
                  <a:cubicBezTo>
                    <a:pt x="11092" y="2889"/>
                    <a:pt x="10955" y="2312"/>
                    <a:pt x="10477" y="1965"/>
                  </a:cubicBezTo>
                  <a:cubicBezTo>
                    <a:pt x="9998" y="1619"/>
                    <a:pt x="9178" y="1503"/>
                    <a:pt x="8016" y="1965"/>
                  </a:cubicBezTo>
                  <a:cubicBezTo>
                    <a:pt x="6854" y="2427"/>
                    <a:pt x="5350" y="3467"/>
                    <a:pt x="3983" y="5142"/>
                  </a:cubicBezTo>
                  <a:cubicBezTo>
                    <a:pt x="2616" y="6816"/>
                    <a:pt x="1386" y="9127"/>
                    <a:pt x="702" y="11321"/>
                  </a:cubicBezTo>
                  <a:cubicBezTo>
                    <a:pt x="19" y="13516"/>
                    <a:pt x="-118" y="15595"/>
                    <a:pt x="87" y="17154"/>
                  </a:cubicBezTo>
                  <a:cubicBezTo>
                    <a:pt x="292" y="18714"/>
                    <a:pt x="839" y="19753"/>
                    <a:pt x="2069" y="20446"/>
                  </a:cubicBezTo>
                  <a:cubicBezTo>
                    <a:pt x="3300" y="21139"/>
                    <a:pt x="5214" y="21486"/>
                    <a:pt x="7401" y="20793"/>
                  </a:cubicBezTo>
                  <a:cubicBezTo>
                    <a:pt x="9588" y="20100"/>
                    <a:pt x="12049" y="18367"/>
                    <a:pt x="13758" y="15999"/>
                  </a:cubicBezTo>
                  <a:cubicBezTo>
                    <a:pt x="15467" y="13631"/>
                    <a:pt x="16424" y="10628"/>
                    <a:pt x="16629" y="8145"/>
                  </a:cubicBezTo>
                  <a:cubicBezTo>
                    <a:pt x="16834" y="5661"/>
                    <a:pt x="16287" y="3698"/>
                    <a:pt x="15809" y="2485"/>
                  </a:cubicBezTo>
                  <a:cubicBezTo>
                    <a:pt x="15330" y="1272"/>
                    <a:pt x="14920" y="810"/>
                    <a:pt x="14373" y="464"/>
                  </a:cubicBezTo>
                  <a:cubicBezTo>
                    <a:pt x="13826" y="117"/>
                    <a:pt x="13143" y="-114"/>
                    <a:pt x="11981" y="59"/>
                  </a:cubicBezTo>
                  <a:cubicBezTo>
                    <a:pt x="10819" y="233"/>
                    <a:pt x="9178" y="810"/>
                    <a:pt x="7743" y="1965"/>
                  </a:cubicBezTo>
                  <a:cubicBezTo>
                    <a:pt x="6307" y="3120"/>
                    <a:pt x="5077" y="4853"/>
                    <a:pt x="4393" y="6066"/>
                  </a:cubicBezTo>
                  <a:cubicBezTo>
                    <a:pt x="3710" y="7279"/>
                    <a:pt x="3573" y="7972"/>
                    <a:pt x="3847" y="8491"/>
                  </a:cubicBezTo>
                  <a:cubicBezTo>
                    <a:pt x="4120" y="9011"/>
                    <a:pt x="4804" y="9358"/>
                    <a:pt x="6854" y="9415"/>
                  </a:cubicBezTo>
                  <a:cubicBezTo>
                    <a:pt x="8905" y="9473"/>
                    <a:pt x="12323" y="9242"/>
                    <a:pt x="14988" y="8953"/>
                  </a:cubicBezTo>
                  <a:cubicBezTo>
                    <a:pt x="17654" y="8665"/>
                    <a:pt x="19568" y="8318"/>
                    <a:pt x="21482" y="79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3" name="Line"/>
            <p:cNvSpPr/>
            <p:nvPr/>
          </p:nvSpPr>
          <p:spPr>
            <a:xfrm>
              <a:off x="3477433" y="684857"/>
              <a:ext cx="101827" cy="129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2" h="21318" fill="norm" stroke="1" extrusionOk="0">
                  <a:moveTo>
                    <a:pt x="13356" y="3135"/>
                  </a:moveTo>
                  <a:cubicBezTo>
                    <a:pt x="11196" y="2787"/>
                    <a:pt x="9036" y="2439"/>
                    <a:pt x="6660" y="4529"/>
                  </a:cubicBezTo>
                  <a:cubicBezTo>
                    <a:pt x="4284" y="6619"/>
                    <a:pt x="1692" y="11148"/>
                    <a:pt x="612" y="14284"/>
                  </a:cubicBezTo>
                  <a:cubicBezTo>
                    <a:pt x="-468" y="17419"/>
                    <a:pt x="-36" y="19161"/>
                    <a:pt x="1260" y="20206"/>
                  </a:cubicBezTo>
                  <a:cubicBezTo>
                    <a:pt x="2556" y="21252"/>
                    <a:pt x="4716" y="21600"/>
                    <a:pt x="7740" y="21077"/>
                  </a:cubicBezTo>
                  <a:cubicBezTo>
                    <a:pt x="10764" y="20555"/>
                    <a:pt x="14652" y="19161"/>
                    <a:pt x="17244" y="17768"/>
                  </a:cubicBezTo>
                  <a:cubicBezTo>
                    <a:pt x="19836" y="16374"/>
                    <a:pt x="21132" y="14981"/>
                    <a:pt x="20700" y="12716"/>
                  </a:cubicBezTo>
                  <a:cubicBezTo>
                    <a:pt x="20268" y="10452"/>
                    <a:pt x="18108" y="7316"/>
                    <a:pt x="16380" y="5052"/>
                  </a:cubicBezTo>
                  <a:cubicBezTo>
                    <a:pt x="14652" y="2787"/>
                    <a:pt x="13356" y="1394"/>
                    <a:pt x="1206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4" name="Line"/>
            <p:cNvSpPr/>
            <p:nvPr/>
          </p:nvSpPr>
          <p:spPr>
            <a:xfrm>
              <a:off x="1822024" y="1069620"/>
              <a:ext cx="2076451" cy="186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1" fill="norm" stroke="1" extrusionOk="0">
                  <a:moveTo>
                    <a:pt x="0" y="21411"/>
                  </a:moveTo>
                  <a:cubicBezTo>
                    <a:pt x="859" y="20926"/>
                    <a:pt x="1717" y="20440"/>
                    <a:pt x="2587" y="19348"/>
                  </a:cubicBezTo>
                  <a:cubicBezTo>
                    <a:pt x="3457" y="18256"/>
                    <a:pt x="4338" y="16557"/>
                    <a:pt x="5174" y="15101"/>
                  </a:cubicBezTo>
                  <a:cubicBezTo>
                    <a:pt x="6011" y="13645"/>
                    <a:pt x="6804" y="12431"/>
                    <a:pt x="7640" y="11218"/>
                  </a:cubicBezTo>
                  <a:cubicBezTo>
                    <a:pt x="8477" y="10004"/>
                    <a:pt x="9358" y="8791"/>
                    <a:pt x="10239" y="7699"/>
                  </a:cubicBezTo>
                  <a:cubicBezTo>
                    <a:pt x="11119" y="6607"/>
                    <a:pt x="12000" y="5636"/>
                    <a:pt x="12848" y="4786"/>
                  </a:cubicBezTo>
                  <a:cubicBezTo>
                    <a:pt x="13695" y="3937"/>
                    <a:pt x="14510" y="3209"/>
                    <a:pt x="15369" y="2481"/>
                  </a:cubicBezTo>
                  <a:cubicBezTo>
                    <a:pt x="16228" y="1753"/>
                    <a:pt x="17130" y="1024"/>
                    <a:pt x="18022" y="539"/>
                  </a:cubicBezTo>
                  <a:cubicBezTo>
                    <a:pt x="18914" y="54"/>
                    <a:pt x="19794" y="-189"/>
                    <a:pt x="20389" y="175"/>
                  </a:cubicBezTo>
                  <a:cubicBezTo>
                    <a:pt x="20983" y="539"/>
                    <a:pt x="21292" y="1510"/>
                    <a:pt x="21600" y="2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5" name="Line"/>
            <p:cNvSpPr/>
            <p:nvPr/>
          </p:nvSpPr>
          <p:spPr>
            <a:xfrm>
              <a:off x="2453761" y="1674932"/>
              <a:ext cx="147599" cy="255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392" fill="norm" stroke="1" extrusionOk="0">
                  <a:moveTo>
                    <a:pt x="15985" y="1637"/>
                  </a:moveTo>
                  <a:cubicBezTo>
                    <a:pt x="14768" y="929"/>
                    <a:pt x="13551" y="221"/>
                    <a:pt x="11269" y="44"/>
                  </a:cubicBezTo>
                  <a:cubicBezTo>
                    <a:pt x="8988" y="-133"/>
                    <a:pt x="5641" y="221"/>
                    <a:pt x="3360" y="1195"/>
                  </a:cubicBezTo>
                  <a:cubicBezTo>
                    <a:pt x="1078" y="2169"/>
                    <a:pt x="-139" y="3762"/>
                    <a:pt x="13" y="5267"/>
                  </a:cubicBezTo>
                  <a:cubicBezTo>
                    <a:pt x="165" y="6772"/>
                    <a:pt x="1686" y="8188"/>
                    <a:pt x="4881" y="9605"/>
                  </a:cubicBezTo>
                  <a:cubicBezTo>
                    <a:pt x="8075" y="11021"/>
                    <a:pt x="12943" y="12437"/>
                    <a:pt x="16137" y="13942"/>
                  </a:cubicBezTo>
                  <a:cubicBezTo>
                    <a:pt x="19331" y="15447"/>
                    <a:pt x="20853" y="17041"/>
                    <a:pt x="21157" y="18192"/>
                  </a:cubicBezTo>
                  <a:cubicBezTo>
                    <a:pt x="21461" y="19342"/>
                    <a:pt x="20548" y="20051"/>
                    <a:pt x="18723" y="20582"/>
                  </a:cubicBezTo>
                  <a:cubicBezTo>
                    <a:pt x="16898" y="21113"/>
                    <a:pt x="14160" y="21467"/>
                    <a:pt x="12182" y="21378"/>
                  </a:cubicBezTo>
                  <a:cubicBezTo>
                    <a:pt x="10205" y="21290"/>
                    <a:pt x="8988" y="20759"/>
                    <a:pt x="8684" y="20051"/>
                  </a:cubicBezTo>
                  <a:cubicBezTo>
                    <a:pt x="8379" y="19342"/>
                    <a:pt x="8988" y="18457"/>
                    <a:pt x="9596" y="175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6" name="Line"/>
            <p:cNvSpPr/>
            <p:nvPr/>
          </p:nvSpPr>
          <p:spPr>
            <a:xfrm>
              <a:off x="2641647" y="1673918"/>
              <a:ext cx="247178" cy="182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171" fill="norm" stroke="1" extrusionOk="0">
                  <a:moveTo>
                    <a:pt x="1593" y="9752"/>
                  </a:moveTo>
                  <a:cubicBezTo>
                    <a:pt x="2319" y="10488"/>
                    <a:pt x="3045" y="11224"/>
                    <a:pt x="4588" y="10733"/>
                  </a:cubicBezTo>
                  <a:cubicBezTo>
                    <a:pt x="6130" y="10243"/>
                    <a:pt x="8490" y="8524"/>
                    <a:pt x="9942" y="7174"/>
                  </a:cubicBezTo>
                  <a:cubicBezTo>
                    <a:pt x="11394" y="5824"/>
                    <a:pt x="11939" y="4843"/>
                    <a:pt x="12211" y="3615"/>
                  </a:cubicBezTo>
                  <a:cubicBezTo>
                    <a:pt x="12483" y="2388"/>
                    <a:pt x="12483" y="915"/>
                    <a:pt x="11576" y="302"/>
                  </a:cubicBezTo>
                  <a:cubicBezTo>
                    <a:pt x="10668" y="-312"/>
                    <a:pt x="8853" y="-67"/>
                    <a:pt x="6766" y="1774"/>
                  </a:cubicBezTo>
                  <a:cubicBezTo>
                    <a:pt x="4678" y="3615"/>
                    <a:pt x="2319" y="7052"/>
                    <a:pt x="1048" y="9997"/>
                  </a:cubicBezTo>
                  <a:cubicBezTo>
                    <a:pt x="-222" y="12943"/>
                    <a:pt x="-404" y="15397"/>
                    <a:pt x="867" y="17483"/>
                  </a:cubicBezTo>
                  <a:cubicBezTo>
                    <a:pt x="2137" y="19570"/>
                    <a:pt x="4860" y="21288"/>
                    <a:pt x="8490" y="21165"/>
                  </a:cubicBezTo>
                  <a:cubicBezTo>
                    <a:pt x="12120" y="21043"/>
                    <a:pt x="16658" y="19079"/>
                    <a:pt x="21196" y="171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7" name="Line"/>
            <p:cNvSpPr/>
            <p:nvPr/>
          </p:nvSpPr>
          <p:spPr>
            <a:xfrm>
              <a:off x="2616785" y="1296557"/>
              <a:ext cx="138690" cy="224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0975" fill="norm" stroke="1" extrusionOk="0">
                  <a:moveTo>
                    <a:pt x="7699" y="6937"/>
                  </a:moveTo>
                  <a:cubicBezTo>
                    <a:pt x="6389" y="8720"/>
                    <a:pt x="5080" y="10504"/>
                    <a:pt x="4099" y="11990"/>
                  </a:cubicBezTo>
                  <a:cubicBezTo>
                    <a:pt x="3117" y="13476"/>
                    <a:pt x="2462" y="14665"/>
                    <a:pt x="1808" y="16350"/>
                  </a:cubicBezTo>
                  <a:cubicBezTo>
                    <a:pt x="1153" y="18034"/>
                    <a:pt x="499" y="20214"/>
                    <a:pt x="171" y="20809"/>
                  </a:cubicBezTo>
                  <a:cubicBezTo>
                    <a:pt x="-156" y="21403"/>
                    <a:pt x="-156" y="20412"/>
                    <a:pt x="1480" y="17737"/>
                  </a:cubicBezTo>
                  <a:cubicBezTo>
                    <a:pt x="3117" y="15062"/>
                    <a:pt x="6389" y="10702"/>
                    <a:pt x="9171" y="7432"/>
                  </a:cubicBezTo>
                  <a:cubicBezTo>
                    <a:pt x="11953" y="4163"/>
                    <a:pt x="14244" y="1983"/>
                    <a:pt x="16208" y="893"/>
                  </a:cubicBezTo>
                  <a:cubicBezTo>
                    <a:pt x="18171" y="-197"/>
                    <a:pt x="19808" y="-197"/>
                    <a:pt x="20626" y="397"/>
                  </a:cubicBezTo>
                  <a:cubicBezTo>
                    <a:pt x="21444" y="992"/>
                    <a:pt x="21444" y="2181"/>
                    <a:pt x="21444" y="4955"/>
                  </a:cubicBezTo>
                  <a:cubicBezTo>
                    <a:pt x="21444" y="7730"/>
                    <a:pt x="21444" y="12089"/>
                    <a:pt x="21444" y="16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8" name="Line"/>
            <p:cNvSpPr/>
            <p:nvPr/>
          </p:nvSpPr>
          <p:spPr>
            <a:xfrm>
              <a:off x="3116402" y="1421820"/>
              <a:ext cx="204223" cy="391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1" h="21358" fill="norm" stroke="1" extrusionOk="0">
                  <a:moveTo>
                    <a:pt x="17124" y="327"/>
                  </a:moveTo>
                  <a:cubicBezTo>
                    <a:pt x="15815" y="96"/>
                    <a:pt x="14506" y="-135"/>
                    <a:pt x="12978" y="96"/>
                  </a:cubicBezTo>
                  <a:cubicBezTo>
                    <a:pt x="11451" y="327"/>
                    <a:pt x="9706" y="1020"/>
                    <a:pt x="7633" y="3041"/>
                  </a:cubicBezTo>
                  <a:cubicBezTo>
                    <a:pt x="5560" y="5063"/>
                    <a:pt x="3160" y="8413"/>
                    <a:pt x="1633" y="11358"/>
                  </a:cubicBezTo>
                  <a:cubicBezTo>
                    <a:pt x="106" y="14304"/>
                    <a:pt x="-549" y="16845"/>
                    <a:pt x="542" y="18635"/>
                  </a:cubicBezTo>
                  <a:cubicBezTo>
                    <a:pt x="1633" y="20425"/>
                    <a:pt x="4469" y="21465"/>
                    <a:pt x="8178" y="21349"/>
                  </a:cubicBezTo>
                  <a:cubicBezTo>
                    <a:pt x="11887" y="21234"/>
                    <a:pt x="16469" y="19963"/>
                    <a:pt x="21051" y="186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9" name="Line"/>
            <p:cNvSpPr/>
            <p:nvPr/>
          </p:nvSpPr>
          <p:spPr>
            <a:xfrm>
              <a:off x="3339608" y="1467355"/>
              <a:ext cx="273117" cy="333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275" fill="norm" stroke="1" extrusionOk="0">
                  <a:moveTo>
                    <a:pt x="11382" y="6388"/>
                  </a:moveTo>
                  <a:cubicBezTo>
                    <a:pt x="11547" y="5578"/>
                    <a:pt x="11712" y="4768"/>
                    <a:pt x="11877" y="3890"/>
                  </a:cubicBezTo>
                  <a:cubicBezTo>
                    <a:pt x="12041" y="3013"/>
                    <a:pt x="12206" y="2068"/>
                    <a:pt x="11877" y="1528"/>
                  </a:cubicBezTo>
                  <a:cubicBezTo>
                    <a:pt x="11547" y="988"/>
                    <a:pt x="10722" y="853"/>
                    <a:pt x="9651" y="1258"/>
                  </a:cubicBezTo>
                  <a:cubicBezTo>
                    <a:pt x="8579" y="1663"/>
                    <a:pt x="7260" y="2608"/>
                    <a:pt x="5528" y="4903"/>
                  </a:cubicBezTo>
                  <a:cubicBezTo>
                    <a:pt x="3797" y="7198"/>
                    <a:pt x="1654" y="10843"/>
                    <a:pt x="664" y="13340"/>
                  </a:cubicBezTo>
                  <a:cubicBezTo>
                    <a:pt x="-325" y="15838"/>
                    <a:pt x="-160" y="17188"/>
                    <a:pt x="829" y="18403"/>
                  </a:cubicBezTo>
                  <a:cubicBezTo>
                    <a:pt x="1819" y="19618"/>
                    <a:pt x="3632" y="20698"/>
                    <a:pt x="5776" y="21103"/>
                  </a:cubicBezTo>
                  <a:cubicBezTo>
                    <a:pt x="7919" y="21508"/>
                    <a:pt x="10393" y="21238"/>
                    <a:pt x="12371" y="19888"/>
                  </a:cubicBezTo>
                  <a:cubicBezTo>
                    <a:pt x="14350" y="18538"/>
                    <a:pt x="15834" y="16108"/>
                    <a:pt x="16658" y="13476"/>
                  </a:cubicBezTo>
                  <a:cubicBezTo>
                    <a:pt x="17483" y="10843"/>
                    <a:pt x="17648" y="8008"/>
                    <a:pt x="16988" y="5713"/>
                  </a:cubicBezTo>
                  <a:cubicBezTo>
                    <a:pt x="16328" y="3418"/>
                    <a:pt x="14844" y="1663"/>
                    <a:pt x="13608" y="786"/>
                  </a:cubicBezTo>
                  <a:cubicBezTo>
                    <a:pt x="12371" y="-92"/>
                    <a:pt x="11382" y="-92"/>
                    <a:pt x="9980" y="111"/>
                  </a:cubicBezTo>
                  <a:cubicBezTo>
                    <a:pt x="8579" y="313"/>
                    <a:pt x="6765" y="718"/>
                    <a:pt x="5528" y="1258"/>
                  </a:cubicBezTo>
                  <a:cubicBezTo>
                    <a:pt x="4292" y="1798"/>
                    <a:pt x="3632" y="2473"/>
                    <a:pt x="3138" y="3216"/>
                  </a:cubicBezTo>
                  <a:cubicBezTo>
                    <a:pt x="2643" y="3958"/>
                    <a:pt x="2313" y="4768"/>
                    <a:pt x="2643" y="5308"/>
                  </a:cubicBezTo>
                  <a:cubicBezTo>
                    <a:pt x="2973" y="5848"/>
                    <a:pt x="3962" y="6118"/>
                    <a:pt x="6270" y="5983"/>
                  </a:cubicBezTo>
                  <a:cubicBezTo>
                    <a:pt x="8579" y="5848"/>
                    <a:pt x="12206" y="5308"/>
                    <a:pt x="14927" y="4498"/>
                  </a:cubicBezTo>
                  <a:cubicBezTo>
                    <a:pt x="17648" y="3688"/>
                    <a:pt x="19461" y="2608"/>
                    <a:pt x="21275" y="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0" name="Line"/>
            <p:cNvSpPr/>
            <p:nvPr/>
          </p:nvSpPr>
          <p:spPr>
            <a:xfrm>
              <a:off x="3473024" y="1259293"/>
              <a:ext cx="127001" cy="117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4" fill="norm" stroke="1" extrusionOk="0">
                  <a:moveTo>
                    <a:pt x="6480" y="1748"/>
                  </a:moveTo>
                  <a:cubicBezTo>
                    <a:pt x="5040" y="5916"/>
                    <a:pt x="3600" y="10085"/>
                    <a:pt x="2340" y="13495"/>
                  </a:cubicBezTo>
                  <a:cubicBezTo>
                    <a:pt x="1080" y="16906"/>
                    <a:pt x="0" y="19558"/>
                    <a:pt x="0" y="19369"/>
                  </a:cubicBezTo>
                  <a:cubicBezTo>
                    <a:pt x="0" y="19179"/>
                    <a:pt x="1080" y="16148"/>
                    <a:pt x="2520" y="12737"/>
                  </a:cubicBezTo>
                  <a:cubicBezTo>
                    <a:pt x="3960" y="9327"/>
                    <a:pt x="5760" y="5537"/>
                    <a:pt x="7380" y="3074"/>
                  </a:cubicBezTo>
                  <a:cubicBezTo>
                    <a:pt x="9000" y="611"/>
                    <a:pt x="10440" y="-526"/>
                    <a:pt x="11700" y="232"/>
                  </a:cubicBezTo>
                  <a:cubicBezTo>
                    <a:pt x="12960" y="990"/>
                    <a:pt x="14040" y="3642"/>
                    <a:pt x="15660" y="7432"/>
                  </a:cubicBezTo>
                  <a:cubicBezTo>
                    <a:pt x="17280" y="11221"/>
                    <a:pt x="19440" y="16148"/>
                    <a:pt x="21600" y="210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1" name="Line"/>
            <p:cNvSpPr/>
            <p:nvPr/>
          </p:nvSpPr>
          <p:spPr>
            <a:xfrm>
              <a:off x="3657174" y="1332557"/>
              <a:ext cx="209041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7057" y="0"/>
                  </a:moveTo>
                  <a:cubicBezTo>
                    <a:pt x="8341" y="0"/>
                    <a:pt x="9624" y="0"/>
                    <a:pt x="11762" y="783"/>
                  </a:cubicBezTo>
                  <a:cubicBezTo>
                    <a:pt x="13901" y="1565"/>
                    <a:pt x="16895" y="3130"/>
                    <a:pt x="18820" y="5361"/>
                  </a:cubicBezTo>
                  <a:cubicBezTo>
                    <a:pt x="20745" y="7591"/>
                    <a:pt x="21600" y="10487"/>
                    <a:pt x="20851" y="12991"/>
                  </a:cubicBezTo>
                  <a:cubicBezTo>
                    <a:pt x="20103" y="15496"/>
                    <a:pt x="17750" y="17609"/>
                    <a:pt x="14008" y="18978"/>
                  </a:cubicBezTo>
                  <a:cubicBezTo>
                    <a:pt x="10265" y="20348"/>
                    <a:pt x="5133" y="209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57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653659" y="805977"/>
              <a:ext cx="600166" cy="158281"/>
            </a:xfrm>
            <a:prstGeom prst="rect">
              <a:avLst/>
            </a:prstGeom>
            <a:effectLst/>
          </p:spPr>
        </p:pic>
        <p:pic>
          <p:nvPicPr>
            <p:cNvPr id="2574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04711" y="1194411"/>
              <a:ext cx="539147" cy="387954"/>
            </a:xfrm>
            <a:prstGeom prst="rect">
              <a:avLst/>
            </a:prstGeom>
            <a:effectLst/>
          </p:spPr>
        </p:pic>
        <p:sp>
          <p:nvSpPr>
            <p:cNvPr id="2576" name="Line"/>
            <p:cNvSpPr/>
            <p:nvPr/>
          </p:nvSpPr>
          <p:spPr>
            <a:xfrm>
              <a:off x="56724" y="1059507"/>
              <a:ext cx="2730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21" y="16800"/>
                    <a:pt x="9042" y="12000"/>
                    <a:pt x="12642" y="8400"/>
                  </a:cubicBezTo>
                  <a:cubicBezTo>
                    <a:pt x="16242" y="4800"/>
                    <a:pt x="18921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7" name="Line"/>
            <p:cNvSpPr/>
            <p:nvPr/>
          </p:nvSpPr>
          <p:spPr>
            <a:xfrm>
              <a:off x="139274" y="1173807"/>
              <a:ext cx="1968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06" y="14824"/>
                    <a:pt x="11613" y="8047"/>
                    <a:pt x="15213" y="4447"/>
                  </a:cubicBezTo>
                  <a:cubicBezTo>
                    <a:pt x="18813" y="847"/>
                    <a:pt x="20206" y="42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8" name="Line"/>
            <p:cNvSpPr/>
            <p:nvPr/>
          </p:nvSpPr>
          <p:spPr>
            <a:xfrm>
              <a:off x="180731" y="1256186"/>
              <a:ext cx="187144" cy="319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329" fill="norm" stroke="1" extrusionOk="0">
                  <a:moveTo>
                    <a:pt x="4659" y="9329"/>
                  </a:moveTo>
                  <a:cubicBezTo>
                    <a:pt x="4419" y="11729"/>
                    <a:pt x="4179" y="14129"/>
                    <a:pt x="4419" y="15894"/>
                  </a:cubicBezTo>
                  <a:cubicBezTo>
                    <a:pt x="4659" y="17658"/>
                    <a:pt x="5379" y="18788"/>
                    <a:pt x="5739" y="19705"/>
                  </a:cubicBezTo>
                  <a:cubicBezTo>
                    <a:pt x="6099" y="20623"/>
                    <a:pt x="6099" y="21329"/>
                    <a:pt x="5859" y="21329"/>
                  </a:cubicBezTo>
                  <a:cubicBezTo>
                    <a:pt x="5619" y="21329"/>
                    <a:pt x="5139" y="20623"/>
                    <a:pt x="3939" y="17658"/>
                  </a:cubicBezTo>
                  <a:cubicBezTo>
                    <a:pt x="2739" y="14694"/>
                    <a:pt x="819" y="9470"/>
                    <a:pt x="219" y="6153"/>
                  </a:cubicBezTo>
                  <a:cubicBezTo>
                    <a:pt x="-381" y="2835"/>
                    <a:pt x="339" y="1423"/>
                    <a:pt x="1299" y="647"/>
                  </a:cubicBezTo>
                  <a:cubicBezTo>
                    <a:pt x="2259" y="-130"/>
                    <a:pt x="3459" y="-271"/>
                    <a:pt x="5259" y="576"/>
                  </a:cubicBezTo>
                  <a:cubicBezTo>
                    <a:pt x="7059" y="1423"/>
                    <a:pt x="9459" y="3258"/>
                    <a:pt x="10059" y="5023"/>
                  </a:cubicBezTo>
                  <a:cubicBezTo>
                    <a:pt x="10659" y="6788"/>
                    <a:pt x="9459" y="8482"/>
                    <a:pt x="8259" y="9611"/>
                  </a:cubicBezTo>
                  <a:cubicBezTo>
                    <a:pt x="7059" y="10741"/>
                    <a:pt x="5859" y="11305"/>
                    <a:pt x="4659" y="11588"/>
                  </a:cubicBezTo>
                  <a:cubicBezTo>
                    <a:pt x="3459" y="11870"/>
                    <a:pt x="2259" y="11870"/>
                    <a:pt x="2259" y="11870"/>
                  </a:cubicBezTo>
                  <a:cubicBezTo>
                    <a:pt x="2259" y="11870"/>
                    <a:pt x="3459" y="11870"/>
                    <a:pt x="6219" y="12223"/>
                  </a:cubicBezTo>
                  <a:cubicBezTo>
                    <a:pt x="8979" y="12576"/>
                    <a:pt x="13299" y="13282"/>
                    <a:pt x="16059" y="13494"/>
                  </a:cubicBezTo>
                  <a:cubicBezTo>
                    <a:pt x="18819" y="13705"/>
                    <a:pt x="20019" y="13423"/>
                    <a:pt x="21219" y="13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9" name="Line"/>
            <p:cNvSpPr/>
            <p:nvPr/>
          </p:nvSpPr>
          <p:spPr>
            <a:xfrm>
              <a:off x="380574" y="1211907"/>
              <a:ext cx="127001" cy="239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fill="norm" stroke="1" extrusionOk="0">
                  <a:moveTo>
                    <a:pt x="0" y="7389"/>
                  </a:moveTo>
                  <a:cubicBezTo>
                    <a:pt x="720" y="10800"/>
                    <a:pt x="1440" y="14211"/>
                    <a:pt x="2520" y="16389"/>
                  </a:cubicBezTo>
                  <a:cubicBezTo>
                    <a:pt x="3600" y="18568"/>
                    <a:pt x="5040" y="19516"/>
                    <a:pt x="6660" y="20274"/>
                  </a:cubicBezTo>
                  <a:cubicBezTo>
                    <a:pt x="8280" y="21032"/>
                    <a:pt x="10080" y="21600"/>
                    <a:pt x="11520" y="21411"/>
                  </a:cubicBezTo>
                  <a:cubicBezTo>
                    <a:pt x="12960" y="21221"/>
                    <a:pt x="14040" y="20274"/>
                    <a:pt x="15120" y="17242"/>
                  </a:cubicBezTo>
                  <a:cubicBezTo>
                    <a:pt x="16200" y="14211"/>
                    <a:pt x="17280" y="9095"/>
                    <a:pt x="18360" y="5874"/>
                  </a:cubicBezTo>
                  <a:cubicBezTo>
                    <a:pt x="19440" y="2653"/>
                    <a:pt x="20520" y="132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580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0759" y="2053940"/>
              <a:ext cx="200116" cy="480238"/>
            </a:xfrm>
            <a:prstGeom prst="rect">
              <a:avLst/>
            </a:prstGeom>
            <a:effectLst/>
          </p:spPr>
        </p:pic>
        <p:pic>
          <p:nvPicPr>
            <p:cNvPr id="2582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46006" y="2280110"/>
              <a:ext cx="147269" cy="176414"/>
            </a:xfrm>
            <a:prstGeom prst="rect">
              <a:avLst/>
            </a:prstGeom>
            <a:effectLst/>
          </p:spPr>
        </p:pic>
        <p:pic>
          <p:nvPicPr>
            <p:cNvPr id="2584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67874" y="2278707"/>
              <a:ext cx="107356" cy="342413"/>
            </a:xfrm>
            <a:prstGeom prst="rect">
              <a:avLst/>
            </a:prstGeom>
            <a:effectLst/>
          </p:spPr>
        </p:pic>
        <p:pic>
          <p:nvPicPr>
            <p:cNvPr id="2586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42474" y="2204623"/>
              <a:ext cx="76201" cy="42335"/>
            </a:xfrm>
            <a:prstGeom prst="rect">
              <a:avLst/>
            </a:prstGeom>
            <a:effectLst/>
          </p:spPr>
        </p:pic>
        <p:pic>
          <p:nvPicPr>
            <p:cNvPr id="2588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63537" y="2247457"/>
              <a:ext cx="120238" cy="168269"/>
            </a:xfrm>
            <a:prstGeom prst="rect">
              <a:avLst/>
            </a:prstGeom>
            <a:effectLst/>
          </p:spPr>
        </p:pic>
        <p:pic>
          <p:nvPicPr>
            <p:cNvPr id="2590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48140" y="2232451"/>
              <a:ext cx="143585" cy="167991"/>
            </a:xfrm>
            <a:prstGeom prst="rect">
              <a:avLst/>
            </a:prstGeom>
            <a:effectLst/>
          </p:spPr>
        </p:pic>
        <p:pic>
          <p:nvPicPr>
            <p:cNvPr id="2592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86286" y="2062807"/>
              <a:ext cx="107039" cy="373809"/>
            </a:xfrm>
            <a:prstGeom prst="rect">
              <a:avLst/>
            </a:prstGeom>
            <a:effectLst/>
          </p:spPr>
        </p:pic>
        <p:pic>
          <p:nvPicPr>
            <p:cNvPr id="2594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44618" y="2221557"/>
              <a:ext cx="237607" cy="88951"/>
            </a:xfrm>
            <a:prstGeom prst="rect">
              <a:avLst/>
            </a:prstGeom>
            <a:effectLst/>
          </p:spPr>
        </p:pic>
        <p:pic>
          <p:nvPicPr>
            <p:cNvPr id="2596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008019" y="2081857"/>
              <a:ext cx="261556" cy="364067"/>
            </a:xfrm>
            <a:prstGeom prst="rect">
              <a:avLst/>
            </a:prstGeom>
            <a:effectLst/>
          </p:spPr>
        </p:pic>
        <p:pic>
          <p:nvPicPr>
            <p:cNvPr id="2598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232008" y="2297757"/>
              <a:ext cx="118593" cy="125446"/>
            </a:xfrm>
            <a:prstGeom prst="rect">
              <a:avLst/>
            </a:prstGeom>
            <a:effectLst/>
          </p:spPr>
        </p:pic>
        <p:pic>
          <p:nvPicPr>
            <p:cNvPr id="2600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774581" y="2266007"/>
              <a:ext cx="41094" cy="133351"/>
            </a:xfrm>
            <a:prstGeom prst="rect">
              <a:avLst/>
            </a:prstGeom>
            <a:effectLst/>
          </p:spPr>
        </p:pic>
        <p:pic>
          <p:nvPicPr>
            <p:cNvPr id="2602" name="Line Line" descr="Line 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771224" y="2189807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2604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910924" y="1977924"/>
              <a:ext cx="107951" cy="440484"/>
            </a:xfrm>
            <a:prstGeom prst="rect">
              <a:avLst/>
            </a:prstGeom>
            <a:effectLst/>
          </p:spPr>
        </p:pic>
        <p:pic>
          <p:nvPicPr>
            <p:cNvPr id="2606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849541" y="2234257"/>
              <a:ext cx="232834" cy="120651"/>
            </a:xfrm>
            <a:prstGeom prst="rect">
              <a:avLst/>
            </a:prstGeom>
            <a:effectLst/>
          </p:spPr>
        </p:pic>
        <p:pic>
          <p:nvPicPr>
            <p:cNvPr id="2608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713918" y="2128423"/>
              <a:ext cx="35207" cy="366185"/>
            </a:xfrm>
            <a:prstGeom prst="rect">
              <a:avLst/>
            </a:prstGeom>
            <a:effectLst/>
          </p:spPr>
        </p:pic>
        <p:pic>
          <p:nvPicPr>
            <p:cNvPr id="2610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799924" y="2202507"/>
              <a:ext cx="285751" cy="240755"/>
            </a:xfrm>
            <a:prstGeom prst="rect">
              <a:avLst/>
            </a:prstGeom>
            <a:effectLst/>
          </p:spPr>
        </p:pic>
        <p:pic>
          <p:nvPicPr>
            <p:cNvPr id="2612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133018" y="2069157"/>
              <a:ext cx="41557" cy="469901"/>
            </a:xfrm>
            <a:prstGeom prst="rect">
              <a:avLst/>
            </a:prstGeom>
            <a:effectLst/>
          </p:spPr>
        </p:pic>
        <p:pic>
          <p:nvPicPr>
            <p:cNvPr id="2614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325843" y="2189807"/>
              <a:ext cx="302846" cy="294217"/>
            </a:xfrm>
            <a:prstGeom prst="rect">
              <a:avLst/>
            </a:prstGeom>
            <a:effectLst/>
          </p:spPr>
        </p:pic>
        <p:pic>
          <p:nvPicPr>
            <p:cNvPr id="2616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698363" y="2171398"/>
              <a:ext cx="250160" cy="265634"/>
            </a:xfrm>
            <a:prstGeom prst="rect">
              <a:avLst/>
            </a:prstGeom>
            <a:effectLst/>
          </p:spPr>
        </p:pic>
        <p:pic>
          <p:nvPicPr>
            <p:cNvPr id="2618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873066" y="2323157"/>
              <a:ext cx="196859" cy="171320"/>
            </a:xfrm>
            <a:prstGeom prst="rect">
              <a:avLst/>
            </a:prstGeom>
            <a:effectLst/>
          </p:spPr>
        </p:pic>
        <p:pic>
          <p:nvPicPr>
            <p:cNvPr id="2620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025474" y="2295312"/>
              <a:ext cx="152401" cy="294546"/>
            </a:xfrm>
            <a:prstGeom prst="rect">
              <a:avLst/>
            </a:prstGeom>
            <a:effectLst/>
          </p:spPr>
        </p:pic>
        <p:pic>
          <p:nvPicPr>
            <p:cNvPr id="2622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125948" y="2403455"/>
              <a:ext cx="217027" cy="165798"/>
            </a:xfrm>
            <a:prstGeom prst="rect">
              <a:avLst/>
            </a:prstGeom>
            <a:effectLst/>
          </p:spPr>
        </p:pic>
        <p:pic>
          <p:nvPicPr>
            <p:cNvPr id="2624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454480" y="1906972"/>
              <a:ext cx="2107453" cy="828024"/>
            </a:xfrm>
            <a:prstGeom prst="rect">
              <a:avLst/>
            </a:prstGeom>
            <a:effectLst/>
          </p:spPr>
        </p:pic>
        <p:pic>
          <p:nvPicPr>
            <p:cNvPr id="2626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812874" y="1930703"/>
              <a:ext cx="76201" cy="322605"/>
            </a:xfrm>
            <a:prstGeom prst="rect">
              <a:avLst/>
            </a:prstGeom>
            <a:effectLst/>
          </p:spPr>
        </p:pic>
        <p:pic>
          <p:nvPicPr>
            <p:cNvPr id="2628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857324" y="1892373"/>
              <a:ext cx="323851" cy="390568"/>
            </a:xfrm>
            <a:prstGeom prst="rect">
              <a:avLst/>
            </a:prstGeom>
            <a:effectLst/>
          </p:spPr>
        </p:pic>
        <p:pic>
          <p:nvPicPr>
            <p:cNvPr id="2630" name="Line Line" descr="Line 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333574" y="2043757"/>
              <a:ext cx="44451" cy="146051"/>
            </a:xfrm>
            <a:prstGeom prst="rect">
              <a:avLst/>
            </a:prstGeom>
            <a:effectLst/>
          </p:spPr>
        </p:pic>
        <p:pic>
          <p:nvPicPr>
            <p:cNvPr id="2632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346274" y="1929820"/>
              <a:ext cx="57151" cy="56788"/>
            </a:xfrm>
            <a:prstGeom prst="rect">
              <a:avLst/>
            </a:prstGeom>
            <a:effectLst/>
          </p:spPr>
        </p:pic>
        <p:pic>
          <p:nvPicPr>
            <p:cNvPr id="2634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422474" y="1949728"/>
              <a:ext cx="120672" cy="234952"/>
            </a:xfrm>
            <a:prstGeom prst="rect">
              <a:avLst/>
            </a:prstGeom>
            <a:effectLst/>
          </p:spPr>
        </p:pic>
        <p:pic>
          <p:nvPicPr>
            <p:cNvPr id="2636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857324" y="2315123"/>
              <a:ext cx="88901" cy="363635"/>
            </a:xfrm>
            <a:prstGeom prst="rect">
              <a:avLst/>
            </a:prstGeom>
            <a:effectLst/>
          </p:spPr>
        </p:pic>
        <p:pic>
          <p:nvPicPr>
            <p:cNvPr id="2638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800537" y="2507307"/>
              <a:ext cx="196488" cy="57151"/>
            </a:xfrm>
            <a:prstGeom prst="rect">
              <a:avLst/>
            </a:prstGeom>
            <a:effectLst/>
          </p:spPr>
        </p:pic>
        <p:pic>
          <p:nvPicPr>
            <p:cNvPr id="2640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927174" y="2486669"/>
              <a:ext cx="165101" cy="143229"/>
            </a:xfrm>
            <a:prstGeom prst="rect">
              <a:avLst/>
            </a:prstGeom>
            <a:effectLst/>
          </p:spPr>
        </p:pic>
        <p:pic>
          <p:nvPicPr>
            <p:cNvPr id="2642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054174" y="2450157"/>
              <a:ext cx="146051" cy="161186"/>
            </a:xfrm>
            <a:prstGeom prst="rect">
              <a:avLst/>
            </a:prstGeom>
            <a:effectLst/>
          </p:spPr>
        </p:pic>
        <p:pic>
          <p:nvPicPr>
            <p:cNvPr id="2644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313368" y="2327769"/>
              <a:ext cx="236107" cy="285925"/>
            </a:xfrm>
            <a:prstGeom prst="rect">
              <a:avLst/>
            </a:prstGeom>
            <a:effectLst/>
          </p:spPr>
        </p:pic>
        <p:pic>
          <p:nvPicPr>
            <p:cNvPr id="2646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507141" y="2437406"/>
              <a:ext cx="80434" cy="113172"/>
            </a:xfrm>
            <a:prstGeom prst="rect">
              <a:avLst/>
            </a:prstGeom>
            <a:effectLst/>
          </p:spPr>
        </p:pic>
        <p:pic>
          <p:nvPicPr>
            <p:cNvPr id="2648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574874" y="2413000"/>
              <a:ext cx="222251" cy="137578"/>
            </a:xfrm>
            <a:prstGeom prst="rect">
              <a:avLst/>
            </a:prstGeom>
            <a:effectLst/>
          </p:spPr>
        </p:pic>
      </p:grpSp>
      <p:grpSp>
        <p:nvGrpSpPr>
          <p:cNvPr id="2755" name="Drawing"/>
          <p:cNvGrpSpPr/>
          <p:nvPr/>
        </p:nvGrpSpPr>
        <p:grpSpPr>
          <a:xfrm>
            <a:off x="9057459" y="1052885"/>
            <a:ext cx="3966391" cy="7898499"/>
            <a:chOff x="-12700" y="-38099"/>
            <a:chExt cx="3966390" cy="7898497"/>
          </a:xfrm>
        </p:grpSpPr>
        <p:sp>
          <p:nvSpPr>
            <p:cNvPr id="2651" name="Line"/>
            <p:cNvSpPr/>
            <p:nvPr/>
          </p:nvSpPr>
          <p:spPr>
            <a:xfrm>
              <a:off x="296454" y="331414"/>
              <a:ext cx="163493" cy="6210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600" fill="norm" stroke="1" extrusionOk="0">
                  <a:moveTo>
                    <a:pt x="20459" y="0"/>
                  </a:moveTo>
                  <a:cubicBezTo>
                    <a:pt x="21006" y="118"/>
                    <a:pt x="21553" y="236"/>
                    <a:pt x="20596" y="401"/>
                  </a:cubicBezTo>
                  <a:cubicBezTo>
                    <a:pt x="19639" y="567"/>
                    <a:pt x="17178" y="780"/>
                    <a:pt x="15811" y="1027"/>
                  </a:cubicBezTo>
                  <a:cubicBezTo>
                    <a:pt x="14444" y="1274"/>
                    <a:pt x="14171" y="1553"/>
                    <a:pt x="13897" y="1822"/>
                  </a:cubicBezTo>
                  <a:cubicBezTo>
                    <a:pt x="13624" y="2091"/>
                    <a:pt x="13350" y="2348"/>
                    <a:pt x="13214" y="2632"/>
                  </a:cubicBezTo>
                  <a:cubicBezTo>
                    <a:pt x="13077" y="2915"/>
                    <a:pt x="13077" y="3225"/>
                    <a:pt x="13214" y="3512"/>
                  </a:cubicBezTo>
                  <a:cubicBezTo>
                    <a:pt x="13350" y="3799"/>
                    <a:pt x="13624" y="4064"/>
                    <a:pt x="13897" y="4351"/>
                  </a:cubicBezTo>
                  <a:cubicBezTo>
                    <a:pt x="14171" y="4638"/>
                    <a:pt x="14444" y="4947"/>
                    <a:pt x="14581" y="5238"/>
                  </a:cubicBezTo>
                  <a:cubicBezTo>
                    <a:pt x="14718" y="5529"/>
                    <a:pt x="14718" y="5801"/>
                    <a:pt x="14718" y="6077"/>
                  </a:cubicBezTo>
                  <a:cubicBezTo>
                    <a:pt x="14718" y="6353"/>
                    <a:pt x="14718" y="6633"/>
                    <a:pt x="14854" y="6917"/>
                  </a:cubicBezTo>
                  <a:cubicBezTo>
                    <a:pt x="14991" y="7200"/>
                    <a:pt x="15264" y="7487"/>
                    <a:pt x="15401" y="7782"/>
                  </a:cubicBezTo>
                  <a:cubicBezTo>
                    <a:pt x="15538" y="8076"/>
                    <a:pt x="15538" y="8378"/>
                    <a:pt x="15401" y="8654"/>
                  </a:cubicBezTo>
                  <a:cubicBezTo>
                    <a:pt x="15264" y="8930"/>
                    <a:pt x="14991" y="9180"/>
                    <a:pt x="14444" y="9442"/>
                  </a:cubicBezTo>
                  <a:cubicBezTo>
                    <a:pt x="13897" y="9703"/>
                    <a:pt x="13077" y="9975"/>
                    <a:pt x="12257" y="10252"/>
                  </a:cubicBezTo>
                  <a:cubicBezTo>
                    <a:pt x="11437" y="10528"/>
                    <a:pt x="10616" y="10807"/>
                    <a:pt x="9659" y="11102"/>
                  </a:cubicBezTo>
                  <a:cubicBezTo>
                    <a:pt x="8702" y="11396"/>
                    <a:pt x="7609" y="11706"/>
                    <a:pt x="6515" y="12011"/>
                  </a:cubicBezTo>
                  <a:cubicBezTo>
                    <a:pt x="5421" y="12317"/>
                    <a:pt x="4328" y="12618"/>
                    <a:pt x="3371" y="12920"/>
                  </a:cubicBezTo>
                  <a:cubicBezTo>
                    <a:pt x="2414" y="13222"/>
                    <a:pt x="1594" y="13524"/>
                    <a:pt x="1047" y="13811"/>
                  </a:cubicBezTo>
                  <a:cubicBezTo>
                    <a:pt x="500" y="14098"/>
                    <a:pt x="226" y="14371"/>
                    <a:pt x="90" y="14639"/>
                  </a:cubicBezTo>
                  <a:cubicBezTo>
                    <a:pt x="-47" y="14908"/>
                    <a:pt x="-47" y="15173"/>
                    <a:pt x="226" y="15442"/>
                  </a:cubicBezTo>
                  <a:cubicBezTo>
                    <a:pt x="500" y="15710"/>
                    <a:pt x="1047" y="15983"/>
                    <a:pt x="1594" y="16248"/>
                  </a:cubicBezTo>
                  <a:cubicBezTo>
                    <a:pt x="2140" y="16513"/>
                    <a:pt x="2687" y="16771"/>
                    <a:pt x="3234" y="17032"/>
                  </a:cubicBezTo>
                  <a:cubicBezTo>
                    <a:pt x="3781" y="17293"/>
                    <a:pt x="4328" y="17558"/>
                    <a:pt x="4875" y="17812"/>
                  </a:cubicBezTo>
                  <a:cubicBezTo>
                    <a:pt x="5421" y="18066"/>
                    <a:pt x="5968" y="18309"/>
                    <a:pt x="6515" y="18582"/>
                  </a:cubicBezTo>
                  <a:cubicBezTo>
                    <a:pt x="7062" y="18854"/>
                    <a:pt x="7609" y="19156"/>
                    <a:pt x="7882" y="19465"/>
                  </a:cubicBezTo>
                  <a:cubicBezTo>
                    <a:pt x="8156" y="19774"/>
                    <a:pt x="8156" y="20091"/>
                    <a:pt x="8292" y="20360"/>
                  </a:cubicBezTo>
                  <a:cubicBezTo>
                    <a:pt x="8429" y="20628"/>
                    <a:pt x="8702" y="20849"/>
                    <a:pt x="9796" y="21048"/>
                  </a:cubicBezTo>
                  <a:cubicBezTo>
                    <a:pt x="10890" y="21247"/>
                    <a:pt x="12804" y="21423"/>
                    <a:pt x="147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2" name="Line"/>
            <p:cNvSpPr/>
            <p:nvPr/>
          </p:nvSpPr>
          <p:spPr>
            <a:xfrm>
              <a:off x="1205463" y="618876"/>
              <a:ext cx="341578" cy="419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421" fill="norm" stroke="1" extrusionOk="0">
                  <a:moveTo>
                    <a:pt x="14317" y="3477"/>
                  </a:moveTo>
                  <a:cubicBezTo>
                    <a:pt x="14317" y="2937"/>
                    <a:pt x="14317" y="2397"/>
                    <a:pt x="13784" y="1803"/>
                  </a:cubicBezTo>
                  <a:cubicBezTo>
                    <a:pt x="13250" y="1209"/>
                    <a:pt x="12184" y="561"/>
                    <a:pt x="11250" y="237"/>
                  </a:cubicBezTo>
                  <a:cubicBezTo>
                    <a:pt x="10317" y="-87"/>
                    <a:pt x="9517" y="-87"/>
                    <a:pt x="8517" y="291"/>
                  </a:cubicBezTo>
                  <a:cubicBezTo>
                    <a:pt x="7517" y="669"/>
                    <a:pt x="6317" y="1425"/>
                    <a:pt x="5050" y="2721"/>
                  </a:cubicBezTo>
                  <a:cubicBezTo>
                    <a:pt x="3784" y="4017"/>
                    <a:pt x="2450" y="5853"/>
                    <a:pt x="1584" y="8067"/>
                  </a:cubicBezTo>
                  <a:cubicBezTo>
                    <a:pt x="717" y="10281"/>
                    <a:pt x="317" y="12873"/>
                    <a:pt x="517" y="15033"/>
                  </a:cubicBezTo>
                  <a:cubicBezTo>
                    <a:pt x="717" y="17193"/>
                    <a:pt x="1517" y="18921"/>
                    <a:pt x="2784" y="20001"/>
                  </a:cubicBezTo>
                  <a:cubicBezTo>
                    <a:pt x="4050" y="21081"/>
                    <a:pt x="5784" y="21513"/>
                    <a:pt x="7717" y="21405"/>
                  </a:cubicBezTo>
                  <a:cubicBezTo>
                    <a:pt x="9650" y="21297"/>
                    <a:pt x="11784" y="20649"/>
                    <a:pt x="13584" y="19731"/>
                  </a:cubicBezTo>
                  <a:cubicBezTo>
                    <a:pt x="15384" y="18813"/>
                    <a:pt x="16850" y="17625"/>
                    <a:pt x="17850" y="15843"/>
                  </a:cubicBezTo>
                  <a:cubicBezTo>
                    <a:pt x="18850" y="14061"/>
                    <a:pt x="19384" y="11685"/>
                    <a:pt x="19317" y="9687"/>
                  </a:cubicBezTo>
                  <a:cubicBezTo>
                    <a:pt x="19250" y="7689"/>
                    <a:pt x="18584" y="6069"/>
                    <a:pt x="17784" y="4773"/>
                  </a:cubicBezTo>
                  <a:cubicBezTo>
                    <a:pt x="16984" y="3477"/>
                    <a:pt x="16050" y="2505"/>
                    <a:pt x="14517" y="1857"/>
                  </a:cubicBezTo>
                  <a:cubicBezTo>
                    <a:pt x="12984" y="1209"/>
                    <a:pt x="10850" y="885"/>
                    <a:pt x="8650" y="993"/>
                  </a:cubicBezTo>
                  <a:cubicBezTo>
                    <a:pt x="6450" y="1101"/>
                    <a:pt x="4184" y="1641"/>
                    <a:pt x="2717" y="2289"/>
                  </a:cubicBezTo>
                  <a:cubicBezTo>
                    <a:pt x="1250" y="2937"/>
                    <a:pt x="584" y="3693"/>
                    <a:pt x="250" y="4341"/>
                  </a:cubicBezTo>
                  <a:cubicBezTo>
                    <a:pt x="-83" y="4989"/>
                    <a:pt x="-83" y="5529"/>
                    <a:pt x="250" y="5853"/>
                  </a:cubicBezTo>
                  <a:cubicBezTo>
                    <a:pt x="584" y="6177"/>
                    <a:pt x="1250" y="6285"/>
                    <a:pt x="3717" y="6339"/>
                  </a:cubicBezTo>
                  <a:cubicBezTo>
                    <a:pt x="6184" y="6393"/>
                    <a:pt x="10450" y="6393"/>
                    <a:pt x="13317" y="6177"/>
                  </a:cubicBezTo>
                  <a:cubicBezTo>
                    <a:pt x="16184" y="5961"/>
                    <a:pt x="17650" y="5529"/>
                    <a:pt x="18784" y="4881"/>
                  </a:cubicBezTo>
                  <a:cubicBezTo>
                    <a:pt x="19917" y="4233"/>
                    <a:pt x="20717" y="3369"/>
                    <a:pt x="21517" y="2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3" name="Line"/>
            <p:cNvSpPr/>
            <p:nvPr/>
          </p:nvSpPr>
          <p:spPr>
            <a:xfrm>
              <a:off x="1290924" y="282320"/>
              <a:ext cx="173567" cy="247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7" fill="norm" stroke="1" extrusionOk="0">
                  <a:moveTo>
                    <a:pt x="5005" y="7540"/>
                  </a:moveTo>
                  <a:cubicBezTo>
                    <a:pt x="3688" y="11384"/>
                    <a:pt x="2371" y="15228"/>
                    <a:pt x="1449" y="17699"/>
                  </a:cubicBezTo>
                  <a:cubicBezTo>
                    <a:pt x="527" y="20171"/>
                    <a:pt x="0" y="21269"/>
                    <a:pt x="0" y="21360"/>
                  </a:cubicBezTo>
                  <a:cubicBezTo>
                    <a:pt x="0" y="21452"/>
                    <a:pt x="527" y="20537"/>
                    <a:pt x="2239" y="17425"/>
                  </a:cubicBezTo>
                  <a:cubicBezTo>
                    <a:pt x="3951" y="14313"/>
                    <a:pt x="6849" y="9005"/>
                    <a:pt x="8561" y="5893"/>
                  </a:cubicBezTo>
                  <a:cubicBezTo>
                    <a:pt x="10273" y="2781"/>
                    <a:pt x="10800" y="1866"/>
                    <a:pt x="11590" y="1133"/>
                  </a:cubicBezTo>
                  <a:cubicBezTo>
                    <a:pt x="12380" y="401"/>
                    <a:pt x="13434" y="-148"/>
                    <a:pt x="14093" y="35"/>
                  </a:cubicBezTo>
                  <a:cubicBezTo>
                    <a:pt x="14751" y="218"/>
                    <a:pt x="15015" y="1133"/>
                    <a:pt x="15410" y="3238"/>
                  </a:cubicBezTo>
                  <a:cubicBezTo>
                    <a:pt x="15805" y="5344"/>
                    <a:pt x="16332" y="8638"/>
                    <a:pt x="17385" y="10927"/>
                  </a:cubicBezTo>
                  <a:cubicBezTo>
                    <a:pt x="18439" y="13215"/>
                    <a:pt x="20020" y="14496"/>
                    <a:pt x="21600" y="157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4" name="Line"/>
            <p:cNvSpPr/>
            <p:nvPr/>
          </p:nvSpPr>
          <p:spPr>
            <a:xfrm>
              <a:off x="1769290" y="871164"/>
              <a:ext cx="2159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18" y="16457"/>
                    <a:pt x="4235" y="11314"/>
                    <a:pt x="7835" y="7714"/>
                  </a:cubicBezTo>
                  <a:cubicBezTo>
                    <a:pt x="11435" y="4114"/>
                    <a:pt x="16518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5" name="Line"/>
            <p:cNvSpPr/>
            <p:nvPr/>
          </p:nvSpPr>
          <p:spPr>
            <a:xfrm>
              <a:off x="2260257" y="574029"/>
              <a:ext cx="277384" cy="385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291" fill="norm" stroke="1" extrusionOk="0">
                  <a:moveTo>
                    <a:pt x="13099" y="6933"/>
                  </a:moveTo>
                  <a:cubicBezTo>
                    <a:pt x="13099" y="5882"/>
                    <a:pt x="13099" y="4832"/>
                    <a:pt x="12608" y="4306"/>
                  </a:cubicBezTo>
                  <a:cubicBezTo>
                    <a:pt x="12117" y="3781"/>
                    <a:pt x="11135" y="3781"/>
                    <a:pt x="9744" y="4365"/>
                  </a:cubicBezTo>
                  <a:cubicBezTo>
                    <a:pt x="8353" y="4948"/>
                    <a:pt x="6553" y="6116"/>
                    <a:pt x="4835" y="8101"/>
                  </a:cubicBezTo>
                  <a:cubicBezTo>
                    <a:pt x="3117" y="10086"/>
                    <a:pt x="1480" y="12888"/>
                    <a:pt x="662" y="14989"/>
                  </a:cubicBezTo>
                  <a:cubicBezTo>
                    <a:pt x="-156" y="17091"/>
                    <a:pt x="-156" y="18492"/>
                    <a:pt x="335" y="19485"/>
                  </a:cubicBezTo>
                  <a:cubicBezTo>
                    <a:pt x="826" y="20477"/>
                    <a:pt x="1808" y="21061"/>
                    <a:pt x="3199" y="21236"/>
                  </a:cubicBezTo>
                  <a:cubicBezTo>
                    <a:pt x="4589" y="21411"/>
                    <a:pt x="6389" y="21177"/>
                    <a:pt x="8271" y="20477"/>
                  </a:cubicBezTo>
                  <a:cubicBezTo>
                    <a:pt x="10153" y="19776"/>
                    <a:pt x="12117" y="18609"/>
                    <a:pt x="13835" y="17091"/>
                  </a:cubicBezTo>
                  <a:cubicBezTo>
                    <a:pt x="15553" y="15573"/>
                    <a:pt x="17026" y="13705"/>
                    <a:pt x="17926" y="11428"/>
                  </a:cubicBezTo>
                  <a:cubicBezTo>
                    <a:pt x="18826" y="9152"/>
                    <a:pt x="19153" y="6466"/>
                    <a:pt x="19071" y="4540"/>
                  </a:cubicBezTo>
                  <a:cubicBezTo>
                    <a:pt x="18989" y="2613"/>
                    <a:pt x="18499" y="1446"/>
                    <a:pt x="17353" y="745"/>
                  </a:cubicBezTo>
                  <a:cubicBezTo>
                    <a:pt x="16208" y="45"/>
                    <a:pt x="14408" y="-189"/>
                    <a:pt x="12526" y="161"/>
                  </a:cubicBezTo>
                  <a:cubicBezTo>
                    <a:pt x="10644" y="512"/>
                    <a:pt x="8680" y="1446"/>
                    <a:pt x="7371" y="2438"/>
                  </a:cubicBezTo>
                  <a:cubicBezTo>
                    <a:pt x="6062" y="3430"/>
                    <a:pt x="5408" y="4481"/>
                    <a:pt x="4999" y="5299"/>
                  </a:cubicBezTo>
                  <a:cubicBezTo>
                    <a:pt x="4589" y="6116"/>
                    <a:pt x="4426" y="6700"/>
                    <a:pt x="4344" y="7283"/>
                  </a:cubicBezTo>
                  <a:cubicBezTo>
                    <a:pt x="4262" y="7867"/>
                    <a:pt x="4262" y="8451"/>
                    <a:pt x="4753" y="8976"/>
                  </a:cubicBezTo>
                  <a:cubicBezTo>
                    <a:pt x="5244" y="9502"/>
                    <a:pt x="6226" y="9969"/>
                    <a:pt x="9089" y="10202"/>
                  </a:cubicBezTo>
                  <a:cubicBezTo>
                    <a:pt x="11953" y="10436"/>
                    <a:pt x="16699" y="10436"/>
                    <a:pt x="21444" y="10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6" name="Line"/>
            <p:cNvSpPr/>
            <p:nvPr/>
          </p:nvSpPr>
          <p:spPr>
            <a:xfrm>
              <a:off x="2586445" y="894568"/>
              <a:ext cx="92723" cy="12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0" h="20744" fill="norm" stroke="1" extrusionOk="0">
                  <a:moveTo>
                    <a:pt x="8895" y="5646"/>
                  </a:moveTo>
                  <a:cubicBezTo>
                    <a:pt x="6547" y="6354"/>
                    <a:pt x="4200" y="7062"/>
                    <a:pt x="2791" y="8301"/>
                  </a:cubicBezTo>
                  <a:cubicBezTo>
                    <a:pt x="1382" y="9541"/>
                    <a:pt x="913" y="11311"/>
                    <a:pt x="443" y="13436"/>
                  </a:cubicBezTo>
                  <a:cubicBezTo>
                    <a:pt x="-26" y="15560"/>
                    <a:pt x="-496" y="18039"/>
                    <a:pt x="1147" y="19456"/>
                  </a:cubicBezTo>
                  <a:cubicBezTo>
                    <a:pt x="2791" y="20872"/>
                    <a:pt x="6547" y="21226"/>
                    <a:pt x="10069" y="19987"/>
                  </a:cubicBezTo>
                  <a:cubicBezTo>
                    <a:pt x="13591" y="18747"/>
                    <a:pt x="16878" y="15915"/>
                    <a:pt x="18756" y="13613"/>
                  </a:cubicBezTo>
                  <a:cubicBezTo>
                    <a:pt x="20634" y="11311"/>
                    <a:pt x="21104" y="9541"/>
                    <a:pt x="19930" y="7239"/>
                  </a:cubicBezTo>
                  <a:cubicBezTo>
                    <a:pt x="18756" y="4937"/>
                    <a:pt x="15939" y="2105"/>
                    <a:pt x="13356" y="865"/>
                  </a:cubicBezTo>
                  <a:cubicBezTo>
                    <a:pt x="10774" y="-374"/>
                    <a:pt x="8426" y="-20"/>
                    <a:pt x="6078" y="3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7" name="Line"/>
            <p:cNvSpPr/>
            <p:nvPr/>
          </p:nvSpPr>
          <p:spPr>
            <a:xfrm>
              <a:off x="1273990" y="1189027"/>
              <a:ext cx="1304014" cy="8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505" fill="norm" stroke="1" extrusionOk="0">
                  <a:moveTo>
                    <a:pt x="0" y="21505"/>
                  </a:moveTo>
                  <a:cubicBezTo>
                    <a:pt x="1190" y="20397"/>
                    <a:pt x="2381" y="19290"/>
                    <a:pt x="3658" y="17351"/>
                  </a:cubicBezTo>
                  <a:cubicBezTo>
                    <a:pt x="4936" y="15413"/>
                    <a:pt x="6301" y="12643"/>
                    <a:pt x="7614" y="10428"/>
                  </a:cubicBezTo>
                  <a:cubicBezTo>
                    <a:pt x="8927" y="8213"/>
                    <a:pt x="10187" y="6551"/>
                    <a:pt x="11483" y="5443"/>
                  </a:cubicBezTo>
                  <a:cubicBezTo>
                    <a:pt x="12778" y="4336"/>
                    <a:pt x="14108" y="3782"/>
                    <a:pt x="15491" y="3228"/>
                  </a:cubicBezTo>
                  <a:cubicBezTo>
                    <a:pt x="16874" y="2674"/>
                    <a:pt x="18309" y="2120"/>
                    <a:pt x="19237" y="1567"/>
                  </a:cubicBezTo>
                  <a:cubicBezTo>
                    <a:pt x="20165" y="1013"/>
                    <a:pt x="20585" y="459"/>
                    <a:pt x="20900" y="182"/>
                  </a:cubicBezTo>
                  <a:cubicBezTo>
                    <a:pt x="21215" y="-95"/>
                    <a:pt x="21425" y="-95"/>
                    <a:pt x="21512" y="459"/>
                  </a:cubicBezTo>
                  <a:cubicBezTo>
                    <a:pt x="21600" y="1013"/>
                    <a:pt x="21565" y="2120"/>
                    <a:pt x="21530" y="3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8" name="Line"/>
            <p:cNvSpPr/>
            <p:nvPr/>
          </p:nvSpPr>
          <p:spPr>
            <a:xfrm>
              <a:off x="1514159" y="1543739"/>
              <a:ext cx="145556" cy="253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389" fill="norm" stroke="1" extrusionOk="0">
                  <a:moveTo>
                    <a:pt x="12199" y="4329"/>
                  </a:moveTo>
                  <a:cubicBezTo>
                    <a:pt x="12816" y="3436"/>
                    <a:pt x="13433" y="2544"/>
                    <a:pt x="13279" y="1740"/>
                  </a:cubicBezTo>
                  <a:cubicBezTo>
                    <a:pt x="13125" y="937"/>
                    <a:pt x="12199" y="223"/>
                    <a:pt x="10347" y="45"/>
                  </a:cubicBezTo>
                  <a:cubicBezTo>
                    <a:pt x="8496" y="-134"/>
                    <a:pt x="5719" y="223"/>
                    <a:pt x="3559" y="1205"/>
                  </a:cubicBezTo>
                  <a:cubicBezTo>
                    <a:pt x="1399" y="2187"/>
                    <a:pt x="-144" y="3793"/>
                    <a:pt x="10" y="5400"/>
                  </a:cubicBezTo>
                  <a:cubicBezTo>
                    <a:pt x="165" y="7006"/>
                    <a:pt x="2016" y="8613"/>
                    <a:pt x="5873" y="10487"/>
                  </a:cubicBezTo>
                  <a:cubicBezTo>
                    <a:pt x="9730" y="12362"/>
                    <a:pt x="15593" y="14504"/>
                    <a:pt x="18525" y="16021"/>
                  </a:cubicBezTo>
                  <a:cubicBezTo>
                    <a:pt x="21456" y="17539"/>
                    <a:pt x="21456" y="18431"/>
                    <a:pt x="20993" y="19235"/>
                  </a:cubicBezTo>
                  <a:cubicBezTo>
                    <a:pt x="20530" y="20038"/>
                    <a:pt x="19605" y="20752"/>
                    <a:pt x="18216" y="21109"/>
                  </a:cubicBezTo>
                  <a:cubicBezTo>
                    <a:pt x="16827" y="21466"/>
                    <a:pt x="14976" y="21466"/>
                    <a:pt x="13433" y="21198"/>
                  </a:cubicBezTo>
                  <a:cubicBezTo>
                    <a:pt x="11890" y="20930"/>
                    <a:pt x="10656" y="20395"/>
                    <a:pt x="10656" y="19681"/>
                  </a:cubicBezTo>
                  <a:cubicBezTo>
                    <a:pt x="10656" y="18967"/>
                    <a:pt x="11890" y="18074"/>
                    <a:pt x="13125" y="17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9" name="Line"/>
            <p:cNvSpPr/>
            <p:nvPr/>
          </p:nvSpPr>
          <p:spPr>
            <a:xfrm>
              <a:off x="1715602" y="1584014"/>
              <a:ext cx="155289" cy="21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148" fill="norm" stroke="1" extrusionOk="0">
                  <a:moveTo>
                    <a:pt x="2985" y="4282"/>
                  </a:moveTo>
                  <a:cubicBezTo>
                    <a:pt x="2697" y="5341"/>
                    <a:pt x="2409" y="6400"/>
                    <a:pt x="2985" y="6929"/>
                  </a:cubicBezTo>
                  <a:cubicBezTo>
                    <a:pt x="3561" y="7459"/>
                    <a:pt x="5001" y="7459"/>
                    <a:pt x="7161" y="6717"/>
                  </a:cubicBezTo>
                  <a:cubicBezTo>
                    <a:pt x="9321" y="5976"/>
                    <a:pt x="12201" y="4494"/>
                    <a:pt x="13785" y="3223"/>
                  </a:cubicBezTo>
                  <a:cubicBezTo>
                    <a:pt x="15369" y="1953"/>
                    <a:pt x="15657" y="894"/>
                    <a:pt x="15081" y="364"/>
                  </a:cubicBezTo>
                  <a:cubicBezTo>
                    <a:pt x="14505" y="-165"/>
                    <a:pt x="13065" y="-165"/>
                    <a:pt x="10617" y="682"/>
                  </a:cubicBezTo>
                  <a:cubicBezTo>
                    <a:pt x="8169" y="1529"/>
                    <a:pt x="4713" y="3223"/>
                    <a:pt x="2553" y="6188"/>
                  </a:cubicBezTo>
                  <a:cubicBezTo>
                    <a:pt x="393" y="9153"/>
                    <a:pt x="-471" y="13388"/>
                    <a:pt x="249" y="16247"/>
                  </a:cubicBezTo>
                  <a:cubicBezTo>
                    <a:pt x="969" y="19106"/>
                    <a:pt x="3273" y="20588"/>
                    <a:pt x="7017" y="21011"/>
                  </a:cubicBezTo>
                  <a:cubicBezTo>
                    <a:pt x="10761" y="21435"/>
                    <a:pt x="15945" y="20800"/>
                    <a:pt x="21129" y="201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0" name="Line"/>
            <p:cNvSpPr/>
            <p:nvPr/>
          </p:nvSpPr>
          <p:spPr>
            <a:xfrm>
              <a:off x="2000978" y="1482890"/>
              <a:ext cx="168363" cy="347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468" fill="norm" stroke="1" extrusionOk="0">
                  <a:moveTo>
                    <a:pt x="21476" y="1832"/>
                  </a:moveTo>
                  <a:cubicBezTo>
                    <a:pt x="21476" y="1177"/>
                    <a:pt x="21476" y="523"/>
                    <a:pt x="20801" y="195"/>
                  </a:cubicBezTo>
                  <a:cubicBezTo>
                    <a:pt x="20126" y="-132"/>
                    <a:pt x="18776" y="-132"/>
                    <a:pt x="15671" y="850"/>
                  </a:cubicBezTo>
                  <a:cubicBezTo>
                    <a:pt x="12566" y="1832"/>
                    <a:pt x="7706" y="3795"/>
                    <a:pt x="4601" y="6283"/>
                  </a:cubicBezTo>
                  <a:cubicBezTo>
                    <a:pt x="1496" y="8770"/>
                    <a:pt x="146" y="11781"/>
                    <a:pt x="11" y="14006"/>
                  </a:cubicBezTo>
                  <a:cubicBezTo>
                    <a:pt x="-124" y="16232"/>
                    <a:pt x="956" y="17672"/>
                    <a:pt x="3791" y="18784"/>
                  </a:cubicBezTo>
                  <a:cubicBezTo>
                    <a:pt x="6626" y="19897"/>
                    <a:pt x="11216" y="20683"/>
                    <a:pt x="15806" y="21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1" name="Line"/>
            <p:cNvSpPr/>
            <p:nvPr/>
          </p:nvSpPr>
          <p:spPr>
            <a:xfrm>
              <a:off x="2221320" y="1539815"/>
              <a:ext cx="222997" cy="28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299" fill="norm" stroke="1" extrusionOk="0">
                  <a:moveTo>
                    <a:pt x="15634" y="2717"/>
                  </a:moveTo>
                  <a:cubicBezTo>
                    <a:pt x="15028" y="1923"/>
                    <a:pt x="14423" y="1128"/>
                    <a:pt x="13110" y="573"/>
                  </a:cubicBezTo>
                  <a:cubicBezTo>
                    <a:pt x="11798" y="17"/>
                    <a:pt x="9780" y="-301"/>
                    <a:pt x="8165" y="414"/>
                  </a:cubicBezTo>
                  <a:cubicBezTo>
                    <a:pt x="6550" y="1128"/>
                    <a:pt x="5338" y="2875"/>
                    <a:pt x="4430" y="5575"/>
                  </a:cubicBezTo>
                  <a:cubicBezTo>
                    <a:pt x="3522" y="8275"/>
                    <a:pt x="2916" y="11928"/>
                    <a:pt x="2815" y="14549"/>
                  </a:cubicBezTo>
                  <a:cubicBezTo>
                    <a:pt x="2714" y="17170"/>
                    <a:pt x="3118" y="18758"/>
                    <a:pt x="3724" y="19790"/>
                  </a:cubicBezTo>
                  <a:cubicBezTo>
                    <a:pt x="4329" y="20823"/>
                    <a:pt x="5137" y="21299"/>
                    <a:pt x="6752" y="21299"/>
                  </a:cubicBezTo>
                  <a:cubicBezTo>
                    <a:pt x="8367" y="21299"/>
                    <a:pt x="10789" y="20823"/>
                    <a:pt x="13312" y="19552"/>
                  </a:cubicBezTo>
                  <a:cubicBezTo>
                    <a:pt x="15836" y="18281"/>
                    <a:pt x="18460" y="16217"/>
                    <a:pt x="19873" y="14311"/>
                  </a:cubicBezTo>
                  <a:cubicBezTo>
                    <a:pt x="21286" y="12405"/>
                    <a:pt x="21488" y="10658"/>
                    <a:pt x="21084" y="8990"/>
                  </a:cubicBezTo>
                  <a:cubicBezTo>
                    <a:pt x="20681" y="7323"/>
                    <a:pt x="19671" y="5734"/>
                    <a:pt x="18662" y="4623"/>
                  </a:cubicBezTo>
                  <a:cubicBezTo>
                    <a:pt x="17652" y="3511"/>
                    <a:pt x="16643" y="2875"/>
                    <a:pt x="14524" y="2478"/>
                  </a:cubicBezTo>
                  <a:cubicBezTo>
                    <a:pt x="12404" y="2081"/>
                    <a:pt x="9174" y="1923"/>
                    <a:pt x="7054" y="1923"/>
                  </a:cubicBezTo>
                  <a:cubicBezTo>
                    <a:pt x="4935" y="1923"/>
                    <a:pt x="3925" y="2081"/>
                    <a:pt x="2916" y="2478"/>
                  </a:cubicBezTo>
                  <a:cubicBezTo>
                    <a:pt x="1907" y="2875"/>
                    <a:pt x="897" y="3511"/>
                    <a:pt x="393" y="4225"/>
                  </a:cubicBezTo>
                  <a:cubicBezTo>
                    <a:pt x="-112" y="4940"/>
                    <a:pt x="-112" y="5734"/>
                    <a:pt x="292" y="6370"/>
                  </a:cubicBezTo>
                  <a:cubicBezTo>
                    <a:pt x="695" y="7005"/>
                    <a:pt x="1503" y="7481"/>
                    <a:pt x="4531" y="7481"/>
                  </a:cubicBezTo>
                  <a:cubicBezTo>
                    <a:pt x="7559" y="7481"/>
                    <a:pt x="12808" y="7005"/>
                    <a:pt x="15836" y="6449"/>
                  </a:cubicBezTo>
                  <a:cubicBezTo>
                    <a:pt x="18864" y="5893"/>
                    <a:pt x="19671" y="5258"/>
                    <a:pt x="20479" y="46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2" name="Line"/>
            <p:cNvSpPr/>
            <p:nvPr/>
          </p:nvSpPr>
          <p:spPr>
            <a:xfrm>
              <a:off x="2304807" y="1369841"/>
              <a:ext cx="112184" cy="147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85" fill="norm" stroke="1" extrusionOk="0">
                  <a:moveTo>
                    <a:pt x="5706" y="4788"/>
                  </a:moveTo>
                  <a:cubicBezTo>
                    <a:pt x="4075" y="9166"/>
                    <a:pt x="2445" y="13545"/>
                    <a:pt x="1426" y="16464"/>
                  </a:cubicBezTo>
                  <a:cubicBezTo>
                    <a:pt x="408" y="19383"/>
                    <a:pt x="0" y="20842"/>
                    <a:pt x="0" y="20258"/>
                  </a:cubicBezTo>
                  <a:cubicBezTo>
                    <a:pt x="0" y="19674"/>
                    <a:pt x="408" y="17047"/>
                    <a:pt x="1223" y="14128"/>
                  </a:cubicBezTo>
                  <a:cubicBezTo>
                    <a:pt x="2038" y="11210"/>
                    <a:pt x="3260" y="7999"/>
                    <a:pt x="4279" y="5664"/>
                  </a:cubicBezTo>
                  <a:cubicBezTo>
                    <a:pt x="5298" y="3328"/>
                    <a:pt x="6113" y="1869"/>
                    <a:pt x="7540" y="847"/>
                  </a:cubicBezTo>
                  <a:cubicBezTo>
                    <a:pt x="8966" y="-174"/>
                    <a:pt x="11004" y="-758"/>
                    <a:pt x="13449" y="2015"/>
                  </a:cubicBezTo>
                  <a:cubicBezTo>
                    <a:pt x="15894" y="4788"/>
                    <a:pt x="18747" y="10918"/>
                    <a:pt x="21600" y="170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3" name="Line"/>
            <p:cNvSpPr/>
            <p:nvPr/>
          </p:nvSpPr>
          <p:spPr>
            <a:xfrm>
              <a:off x="2474140" y="1423614"/>
              <a:ext cx="137285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600" fill="norm" stroke="1" extrusionOk="0">
                  <a:moveTo>
                    <a:pt x="6873" y="0"/>
                  </a:moveTo>
                  <a:cubicBezTo>
                    <a:pt x="10145" y="1611"/>
                    <a:pt x="13418" y="3221"/>
                    <a:pt x="16036" y="5589"/>
                  </a:cubicBezTo>
                  <a:cubicBezTo>
                    <a:pt x="18655" y="7958"/>
                    <a:pt x="20618" y="11084"/>
                    <a:pt x="21109" y="13595"/>
                  </a:cubicBezTo>
                  <a:cubicBezTo>
                    <a:pt x="21600" y="16105"/>
                    <a:pt x="20618" y="18000"/>
                    <a:pt x="16855" y="19232"/>
                  </a:cubicBezTo>
                  <a:cubicBezTo>
                    <a:pt x="13091" y="20463"/>
                    <a:pt x="6545" y="210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4" name="Line"/>
            <p:cNvSpPr/>
            <p:nvPr/>
          </p:nvSpPr>
          <p:spPr>
            <a:xfrm>
              <a:off x="1470840" y="1950664"/>
              <a:ext cx="266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3" y="14400"/>
                    <a:pt x="10286" y="7200"/>
                    <a:pt x="13371" y="3600"/>
                  </a:cubicBezTo>
                  <a:cubicBezTo>
                    <a:pt x="16457" y="0"/>
                    <a:pt x="17486" y="0"/>
                    <a:pt x="18429" y="0"/>
                  </a:cubicBezTo>
                  <a:cubicBezTo>
                    <a:pt x="19371" y="0"/>
                    <a:pt x="20229" y="0"/>
                    <a:pt x="20743" y="2160"/>
                  </a:cubicBezTo>
                  <a:cubicBezTo>
                    <a:pt x="21257" y="4320"/>
                    <a:pt x="21429" y="8640"/>
                    <a:pt x="21600" y="12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5" name="Line"/>
            <p:cNvSpPr/>
            <p:nvPr/>
          </p:nvSpPr>
          <p:spPr>
            <a:xfrm>
              <a:off x="1483540" y="2011901"/>
              <a:ext cx="24130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4737" y="12793"/>
                    <a:pt x="9474" y="5170"/>
                    <a:pt x="13074" y="1993"/>
                  </a:cubicBezTo>
                  <a:cubicBezTo>
                    <a:pt x="16674" y="-1183"/>
                    <a:pt x="19137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6" name="Line"/>
            <p:cNvSpPr/>
            <p:nvPr/>
          </p:nvSpPr>
          <p:spPr>
            <a:xfrm>
              <a:off x="1460257" y="2213344"/>
              <a:ext cx="112184" cy="142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6" fill="norm" stroke="1" extrusionOk="0">
                  <a:moveTo>
                    <a:pt x="15487" y="1533"/>
                  </a:moveTo>
                  <a:cubicBezTo>
                    <a:pt x="13857" y="594"/>
                    <a:pt x="12226" y="-345"/>
                    <a:pt x="10189" y="125"/>
                  </a:cubicBezTo>
                  <a:cubicBezTo>
                    <a:pt x="8151" y="594"/>
                    <a:pt x="5706" y="2472"/>
                    <a:pt x="3668" y="5759"/>
                  </a:cubicBezTo>
                  <a:cubicBezTo>
                    <a:pt x="1630" y="9046"/>
                    <a:pt x="0" y="13742"/>
                    <a:pt x="0" y="16716"/>
                  </a:cubicBezTo>
                  <a:cubicBezTo>
                    <a:pt x="0" y="19690"/>
                    <a:pt x="1630" y="20942"/>
                    <a:pt x="5502" y="21098"/>
                  </a:cubicBezTo>
                  <a:cubicBezTo>
                    <a:pt x="9374" y="21255"/>
                    <a:pt x="15487" y="20316"/>
                    <a:pt x="21600" y="19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7" name="Line"/>
            <p:cNvSpPr/>
            <p:nvPr/>
          </p:nvSpPr>
          <p:spPr>
            <a:xfrm>
              <a:off x="1586416" y="2265486"/>
              <a:ext cx="92840" cy="89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5" h="20871" fill="norm" stroke="1" extrusionOk="0">
                  <a:moveTo>
                    <a:pt x="10987" y="621"/>
                  </a:moveTo>
                  <a:cubicBezTo>
                    <a:pt x="8639" y="130"/>
                    <a:pt x="6291" y="-361"/>
                    <a:pt x="4413" y="375"/>
                  </a:cubicBezTo>
                  <a:cubicBezTo>
                    <a:pt x="2534" y="1112"/>
                    <a:pt x="1126" y="3075"/>
                    <a:pt x="421" y="5284"/>
                  </a:cubicBezTo>
                  <a:cubicBezTo>
                    <a:pt x="-283" y="7494"/>
                    <a:pt x="-283" y="9948"/>
                    <a:pt x="1830" y="12648"/>
                  </a:cubicBezTo>
                  <a:cubicBezTo>
                    <a:pt x="3943" y="15348"/>
                    <a:pt x="8169" y="18294"/>
                    <a:pt x="11456" y="19766"/>
                  </a:cubicBezTo>
                  <a:cubicBezTo>
                    <a:pt x="14743" y="21239"/>
                    <a:pt x="17091" y="21239"/>
                    <a:pt x="18734" y="19766"/>
                  </a:cubicBezTo>
                  <a:cubicBezTo>
                    <a:pt x="20378" y="18294"/>
                    <a:pt x="21317" y="15348"/>
                    <a:pt x="19908" y="12648"/>
                  </a:cubicBezTo>
                  <a:cubicBezTo>
                    <a:pt x="18500" y="9948"/>
                    <a:pt x="14743" y="7494"/>
                    <a:pt x="10987" y="5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8" name="Line"/>
            <p:cNvSpPr/>
            <p:nvPr/>
          </p:nvSpPr>
          <p:spPr>
            <a:xfrm>
              <a:off x="1693090" y="2249114"/>
              <a:ext cx="95251" cy="84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60" y="5400"/>
                    <a:pt x="1920" y="10800"/>
                    <a:pt x="2400" y="14850"/>
                  </a:cubicBezTo>
                  <a:cubicBezTo>
                    <a:pt x="2880" y="18900"/>
                    <a:pt x="2880" y="21600"/>
                    <a:pt x="2880" y="21600"/>
                  </a:cubicBezTo>
                  <a:cubicBezTo>
                    <a:pt x="2880" y="21600"/>
                    <a:pt x="2880" y="18900"/>
                    <a:pt x="3120" y="15930"/>
                  </a:cubicBezTo>
                  <a:cubicBezTo>
                    <a:pt x="3360" y="12960"/>
                    <a:pt x="3840" y="9720"/>
                    <a:pt x="4800" y="7020"/>
                  </a:cubicBezTo>
                  <a:cubicBezTo>
                    <a:pt x="5760" y="4320"/>
                    <a:pt x="7200" y="2160"/>
                    <a:pt x="9120" y="1350"/>
                  </a:cubicBezTo>
                  <a:cubicBezTo>
                    <a:pt x="11040" y="540"/>
                    <a:pt x="13440" y="1080"/>
                    <a:pt x="14640" y="3240"/>
                  </a:cubicBezTo>
                  <a:cubicBezTo>
                    <a:pt x="15840" y="5400"/>
                    <a:pt x="15840" y="9180"/>
                    <a:pt x="16800" y="11880"/>
                  </a:cubicBezTo>
                  <a:cubicBezTo>
                    <a:pt x="17760" y="14580"/>
                    <a:pt x="19680" y="16200"/>
                    <a:pt x="21600" y="178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9" name="Line"/>
            <p:cNvSpPr/>
            <p:nvPr/>
          </p:nvSpPr>
          <p:spPr>
            <a:xfrm>
              <a:off x="1794690" y="2231770"/>
              <a:ext cx="62322" cy="110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0949" fill="norm" stroke="1" extrusionOk="0">
                  <a:moveTo>
                    <a:pt x="15120" y="4478"/>
                  </a:moveTo>
                  <a:cubicBezTo>
                    <a:pt x="15840" y="2478"/>
                    <a:pt x="16560" y="478"/>
                    <a:pt x="15480" y="78"/>
                  </a:cubicBezTo>
                  <a:cubicBezTo>
                    <a:pt x="14400" y="-322"/>
                    <a:pt x="11520" y="878"/>
                    <a:pt x="10800" y="2478"/>
                  </a:cubicBezTo>
                  <a:cubicBezTo>
                    <a:pt x="10080" y="4078"/>
                    <a:pt x="11520" y="6078"/>
                    <a:pt x="13680" y="8278"/>
                  </a:cubicBezTo>
                  <a:cubicBezTo>
                    <a:pt x="15840" y="10478"/>
                    <a:pt x="18720" y="12878"/>
                    <a:pt x="20160" y="15078"/>
                  </a:cubicBezTo>
                  <a:cubicBezTo>
                    <a:pt x="21600" y="17278"/>
                    <a:pt x="21600" y="19278"/>
                    <a:pt x="19800" y="20278"/>
                  </a:cubicBezTo>
                  <a:cubicBezTo>
                    <a:pt x="18000" y="21278"/>
                    <a:pt x="14400" y="21278"/>
                    <a:pt x="10800" y="19478"/>
                  </a:cubicBezTo>
                  <a:cubicBezTo>
                    <a:pt x="7200" y="17678"/>
                    <a:pt x="3600" y="14078"/>
                    <a:pt x="0" y="10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0" name="Line"/>
            <p:cNvSpPr/>
            <p:nvPr/>
          </p:nvSpPr>
          <p:spPr>
            <a:xfrm>
              <a:off x="1896290" y="2077664"/>
              <a:ext cx="88901" cy="267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10800" y="0"/>
                  </a:moveTo>
                  <a:cubicBezTo>
                    <a:pt x="7200" y="4762"/>
                    <a:pt x="3600" y="9524"/>
                    <a:pt x="1800" y="12416"/>
                  </a:cubicBezTo>
                  <a:cubicBezTo>
                    <a:pt x="0" y="15307"/>
                    <a:pt x="0" y="16328"/>
                    <a:pt x="0" y="17348"/>
                  </a:cubicBezTo>
                  <a:cubicBezTo>
                    <a:pt x="0" y="18369"/>
                    <a:pt x="0" y="19389"/>
                    <a:pt x="1029" y="20154"/>
                  </a:cubicBezTo>
                  <a:cubicBezTo>
                    <a:pt x="2057" y="20920"/>
                    <a:pt x="4114" y="21430"/>
                    <a:pt x="6686" y="21515"/>
                  </a:cubicBezTo>
                  <a:cubicBezTo>
                    <a:pt x="9257" y="21600"/>
                    <a:pt x="12343" y="21260"/>
                    <a:pt x="14914" y="20494"/>
                  </a:cubicBezTo>
                  <a:cubicBezTo>
                    <a:pt x="17486" y="19729"/>
                    <a:pt x="19543" y="18539"/>
                    <a:pt x="21600" y="17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1" name="Line"/>
            <p:cNvSpPr/>
            <p:nvPr/>
          </p:nvSpPr>
          <p:spPr>
            <a:xfrm>
              <a:off x="1883590" y="2217364"/>
              <a:ext cx="952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2" name="Line"/>
            <p:cNvSpPr/>
            <p:nvPr/>
          </p:nvSpPr>
          <p:spPr>
            <a:xfrm>
              <a:off x="2055040" y="2293564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3" name="Line"/>
            <p:cNvSpPr/>
            <p:nvPr/>
          </p:nvSpPr>
          <p:spPr>
            <a:xfrm>
              <a:off x="2792096" y="699714"/>
              <a:ext cx="151945" cy="296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431" fill="norm" stroke="1" extrusionOk="0">
                  <a:moveTo>
                    <a:pt x="21240" y="0"/>
                  </a:moveTo>
                  <a:cubicBezTo>
                    <a:pt x="16210" y="4596"/>
                    <a:pt x="11180" y="9191"/>
                    <a:pt x="7777" y="12409"/>
                  </a:cubicBezTo>
                  <a:cubicBezTo>
                    <a:pt x="4374" y="15626"/>
                    <a:pt x="2599" y="17464"/>
                    <a:pt x="1415" y="18843"/>
                  </a:cubicBezTo>
                  <a:cubicBezTo>
                    <a:pt x="232" y="20221"/>
                    <a:pt x="-360" y="21140"/>
                    <a:pt x="232" y="21370"/>
                  </a:cubicBezTo>
                  <a:cubicBezTo>
                    <a:pt x="824" y="21600"/>
                    <a:pt x="2599" y="21140"/>
                    <a:pt x="4374" y="20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4" name="Line"/>
            <p:cNvSpPr/>
            <p:nvPr/>
          </p:nvSpPr>
          <p:spPr>
            <a:xfrm>
              <a:off x="2918640" y="731464"/>
              <a:ext cx="1206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916" y="3337"/>
                    <a:pt x="10232" y="6673"/>
                    <a:pt x="6632" y="10273"/>
                  </a:cubicBezTo>
                  <a:cubicBezTo>
                    <a:pt x="3032" y="13873"/>
                    <a:pt x="1516" y="1773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5" name="Line"/>
            <p:cNvSpPr/>
            <p:nvPr/>
          </p:nvSpPr>
          <p:spPr>
            <a:xfrm>
              <a:off x="3034666" y="839414"/>
              <a:ext cx="99875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600" fill="norm" stroke="1" extrusionOk="0">
                  <a:moveTo>
                    <a:pt x="19883" y="0"/>
                  </a:moveTo>
                  <a:cubicBezTo>
                    <a:pt x="14933" y="343"/>
                    <a:pt x="9983" y="686"/>
                    <a:pt x="6383" y="2571"/>
                  </a:cubicBezTo>
                  <a:cubicBezTo>
                    <a:pt x="2783" y="4457"/>
                    <a:pt x="533" y="7886"/>
                    <a:pt x="83" y="11143"/>
                  </a:cubicBezTo>
                  <a:cubicBezTo>
                    <a:pt x="-367" y="14400"/>
                    <a:pt x="983" y="17486"/>
                    <a:pt x="4808" y="19200"/>
                  </a:cubicBezTo>
                  <a:cubicBezTo>
                    <a:pt x="8633" y="20914"/>
                    <a:pt x="14933" y="21257"/>
                    <a:pt x="212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6" name="Line"/>
            <p:cNvSpPr/>
            <p:nvPr/>
          </p:nvSpPr>
          <p:spPr>
            <a:xfrm>
              <a:off x="3154750" y="890214"/>
              <a:ext cx="75063" cy="72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1210" fill="norm" stroke="1" extrusionOk="0">
                  <a:moveTo>
                    <a:pt x="13691" y="0"/>
                  </a:moveTo>
                  <a:cubicBezTo>
                    <a:pt x="10772" y="617"/>
                    <a:pt x="7853" y="1234"/>
                    <a:pt x="5518" y="2777"/>
                  </a:cubicBezTo>
                  <a:cubicBezTo>
                    <a:pt x="3183" y="4320"/>
                    <a:pt x="1431" y="6789"/>
                    <a:pt x="556" y="9874"/>
                  </a:cubicBezTo>
                  <a:cubicBezTo>
                    <a:pt x="-320" y="12960"/>
                    <a:pt x="-320" y="16663"/>
                    <a:pt x="1723" y="18823"/>
                  </a:cubicBezTo>
                  <a:cubicBezTo>
                    <a:pt x="3766" y="20983"/>
                    <a:pt x="7853" y="21600"/>
                    <a:pt x="11064" y="20983"/>
                  </a:cubicBezTo>
                  <a:cubicBezTo>
                    <a:pt x="14275" y="20366"/>
                    <a:pt x="16610" y="18514"/>
                    <a:pt x="18361" y="16046"/>
                  </a:cubicBezTo>
                  <a:cubicBezTo>
                    <a:pt x="20112" y="13577"/>
                    <a:pt x="21280" y="10491"/>
                    <a:pt x="20404" y="8023"/>
                  </a:cubicBezTo>
                  <a:cubicBezTo>
                    <a:pt x="19529" y="5554"/>
                    <a:pt x="16610" y="3703"/>
                    <a:pt x="13691" y="18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7" name="Line"/>
            <p:cNvSpPr/>
            <p:nvPr/>
          </p:nvSpPr>
          <p:spPr>
            <a:xfrm>
              <a:off x="3261540" y="877514"/>
              <a:ext cx="95251" cy="87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8" fill="norm" stroke="1" extrusionOk="0">
                  <a:moveTo>
                    <a:pt x="0" y="0"/>
                  </a:moveTo>
                  <a:cubicBezTo>
                    <a:pt x="1440" y="2057"/>
                    <a:pt x="2880" y="4114"/>
                    <a:pt x="3600" y="6429"/>
                  </a:cubicBezTo>
                  <a:cubicBezTo>
                    <a:pt x="4320" y="8743"/>
                    <a:pt x="4320" y="11314"/>
                    <a:pt x="4080" y="14400"/>
                  </a:cubicBezTo>
                  <a:cubicBezTo>
                    <a:pt x="3840" y="17486"/>
                    <a:pt x="3360" y="21086"/>
                    <a:pt x="3120" y="21343"/>
                  </a:cubicBezTo>
                  <a:cubicBezTo>
                    <a:pt x="2880" y="21600"/>
                    <a:pt x="2880" y="18514"/>
                    <a:pt x="3120" y="15429"/>
                  </a:cubicBezTo>
                  <a:cubicBezTo>
                    <a:pt x="3360" y="12343"/>
                    <a:pt x="3840" y="9257"/>
                    <a:pt x="4800" y="6686"/>
                  </a:cubicBezTo>
                  <a:cubicBezTo>
                    <a:pt x="5760" y="4114"/>
                    <a:pt x="7200" y="2057"/>
                    <a:pt x="9120" y="1286"/>
                  </a:cubicBezTo>
                  <a:cubicBezTo>
                    <a:pt x="11040" y="514"/>
                    <a:pt x="13440" y="1029"/>
                    <a:pt x="14640" y="2829"/>
                  </a:cubicBezTo>
                  <a:cubicBezTo>
                    <a:pt x="15840" y="4629"/>
                    <a:pt x="15840" y="7714"/>
                    <a:pt x="16800" y="10800"/>
                  </a:cubicBezTo>
                  <a:cubicBezTo>
                    <a:pt x="17760" y="13886"/>
                    <a:pt x="19680" y="16971"/>
                    <a:pt x="21600" y="20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8" name="Line"/>
            <p:cNvSpPr/>
            <p:nvPr/>
          </p:nvSpPr>
          <p:spPr>
            <a:xfrm>
              <a:off x="3380074" y="840736"/>
              <a:ext cx="50801" cy="143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2" fill="norm" stroke="1" extrusionOk="0">
                  <a:moveTo>
                    <a:pt x="19800" y="9195"/>
                  </a:moveTo>
                  <a:cubicBezTo>
                    <a:pt x="20700" y="7630"/>
                    <a:pt x="21600" y="6065"/>
                    <a:pt x="21600" y="4500"/>
                  </a:cubicBezTo>
                  <a:cubicBezTo>
                    <a:pt x="21600" y="2934"/>
                    <a:pt x="20700" y="1369"/>
                    <a:pt x="17550" y="587"/>
                  </a:cubicBezTo>
                  <a:cubicBezTo>
                    <a:pt x="14400" y="-196"/>
                    <a:pt x="9000" y="-196"/>
                    <a:pt x="5850" y="587"/>
                  </a:cubicBezTo>
                  <a:cubicBezTo>
                    <a:pt x="2700" y="1369"/>
                    <a:pt x="1800" y="2934"/>
                    <a:pt x="3600" y="5439"/>
                  </a:cubicBezTo>
                  <a:cubicBezTo>
                    <a:pt x="5400" y="7943"/>
                    <a:pt x="9900" y="11387"/>
                    <a:pt x="12600" y="13891"/>
                  </a:cubicBezTo>
                  <a:cubicBezTo>
                    <a:pt x="15300" y="16395"/>
                    <a:pt x="16200" y="17961"/>
                    <a:pt x="14400" y="19213"/>
                  </a:cubicBezTo>
                  <a:cubicBezTo>
                    <a:pt x="12600" y="20465"/>
                    <a:pt x="8100" y="21404"/>
                    <a:pt x="4950" y="21091"/>
                  </a:cubicBezTo>
                  <a:cubicBezTo>
                    <a:pt x="1800" y="20778"/>
                    <a:pt x="0" y="19213"/>
                    <a:pt x="0" y="16865"/>
                  </a:cubicBezTo>
                  <a:cubicBezTo>
                    <a:pt x="0" y="14517"/>
                    <a:pt x="1800" y="11387"/>
                    <a:pt x="3600" y="82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9" name="Line"/>
            <p:cNvSpPr/>
            <p:nvPr/>
          </p:nvSpPr>
          <p:spPr>
            <a:xfrm>
              <a:off x="3508640" y="693364"/>
              <a:ext cx="45001" cy="274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21523" fill="norm" stroke="1" extrusionOk="0">
                  <a:moveTo>
                    <a:pt x="14983" y="0"/>
                  </a:moveTo>
                  <a:cubicBezTo>
                    <a:pt x="11056" y="3489"/>
                    <a:pt x="7129" y="6978"/>
                    <a:pt x="4183" y="10218"/>
                  </a:cubicBezTo>
                  <a:cubicBezTo>
                    <a:pt x="1238" y="13458"/>
                    <a:pt x="-726" y="16449"/>
                    <a:pt x="256" y="18443"/>
                  </a:cubicBezTo>
                  <a:cubicBezTo>
                    <a:pt x="1238" y="20437"/>
                    <a:pt x="5165" y="21434"/>
                    <a:pt x="9092" y="21517"/>
                  </a:cubicBezTo>
                  <a:cubicBezTo>
                    <a:pt x="13019" y="21600"/>
                    <a:pt x="16947" y="20769"/>
                    <a:pt x="20874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0" name="Line"/>
            <p:cNvSpPr/>
            <p:nvPr/>
          </p:nvSpPr>
          <p:spPr>
            <a:xfrm>
              <a:off x="3482659" y="788614"/>
              <a:ext cx="140832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600" fill="norm" stroke="1" extrusionOk="0">
                  <a:moveTo>
                    <a:pt x="3074" y="21600"/>
                  </a:moveTo>
                  <a:cubicBezTo>
                    <a:pt x="1462" y="20400"/>
                    <a:pt x="-150" y="19200"/>
                    <a:pt x="11" y="16800"/>
                  </a:cubicBezTo>
                  <a:cubicBezTo>
                    <a:pt x="172" y="14400"/>
                    <a:pt x="2107" y="10800"/>
                    <a:pt x="5975" y="7800"/>
                  </a:cubicBezTo>
                  <a:cubicBezTo>
                    <a:pt x="9844" y="4800"/>
                    <a:pt x="15647" y="2400"/>
                    <a:pt x="2145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1" name="Line"/>
            <p:cNvSpPr/>
            <p:nvPr/>
          </p:nvSpPr>
          <p:spPr>
            <a:xfrm>
              <a:off x="1178740" y="1125164"/>
              <a:ext cx="2032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2" name="Line"/>
            <p:cNvSpPr/>
            <p:nvPr/>
          </p:nvSpPr>
          <p:spPr>
            <a:xfrm>
              <a:off x="1242240" y="1112464"/>
              <a:ext cx="1524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3" name="Line"/>
            <p:cNvSpPr/>
            <p:nvPr/>
          </p:nvSpPr>
          <p:spPr>
            <a:xfrm>
              <a:off x="601387" y="905233"/>
              <a:ext cx="120154" cy="266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414" fill="norm" stroke="1" extrusionOk="0">
                  <a:moveTo>
                    <a:pt x="4381" y="11039"/>
                  </a:moveTo>
                  <a:cubicBezTo>
                    <a:pt x="4381" y="13931"/>
                    <a:pt x="4381" y="16822"/>
                    <a:pt x="4381" y="18693"/>
                  </a:cubicBezTo>
                  <a:cubicBezTo>
                    <a:pt x="4381" y="20564"/>
                    <a:pt x="4381" y="21414"/>
                    <a:pt x="4009" y="21414"/>
                  </a:cubicBezTo>
                  <a:cubicBezTo>
                    <a:pt x="3637" y="21414"/>
                    <a:pt x="2892" y="20564"/>
                    <a:pt x="2706" y="18012"/>
                  </a:cubicBezTo>
                  <a:cubicBezTo>
                    <a:pt x="2519" y="15461"/>
                    <a:pt x="2892" y="11209"/>
                    <a:pt x="4568" y="7893"/>
                  </a:cubicBezTo>
                  <a:cubicBezTo>
                    <a:pt x="6243" y="4576"/>
                    <a:pt x="9223" y="2195"/>
                    <a:pt x="11830" y="1005"/>
                  </a:cubicBezTo>
                  <a:cubicBezTo>
                    <a:pt x="14437" y="-186"/>
                    <a:pt x="16671" y="-186"/>
                    <a:pt x="18161" y="324"/>
                  </a:cubicBezTo>
                  <a:cubicBezTo>
                    <a:pt x="19650" y="834"/>
                    <a:pt x="20395" y="1855"/>
                    <a:pt x="19278" y="4066"/>
                  </a:cubicBezTo>
                  <a:cubicBezTo>
                    <a:pt x="18161" y="6277"/>
                    <a:pt x="15181" y="9679"/>
                    <a:pt x="12761" y="11634"/>
                  </a:cubicBezTo>
                  <a:cubicBezTo>
                    <a:pt x="10340" y="13590"/>
                    <a:pt x="8478" y="14101"/>
                    <a:pt x="6057" y="14356"/>
                  </a:cubicBezTo>
                  <a:cubicBezTo>
                    <a:pt x="3637" y="14611"/>
                    <a:pt x="657" y="14611"/>
                    <a:pt x="99" y="14526"/>
                  </a:cubicBezTo>
                  <a:cubicBezTo>
                    <a:pt x="-460" y="14441"/>
                    <a:pt x="1402" y="14271"/>
                    <a:pt x="4381" y="14781"/>
                  </a:cubicBezTo>
                  <a:cubicBezTo>
                    <a:pt x="7361" y="15291"/>
                    <a:pt x="11457" y="16482"/>
                    <a:pt x="14437" y="17162"/>
                  </a:cubicBezTo>
                  <a:cubicBezTo>
                    <a:pt x="17416" y="17842"/>
                    <a:pt x="19278" y="18012"/>
                    <a:pt x="21140" y="181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4" name="Line"/>
            <p:cNvSpPr/>
            <p:nvPr/>
          </p:nvSpPr>
          <p:spPr>
            <a:xfrm>
              <a:off x="734240" y="928314"/>
              <a:ext cx="127001" cy="167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fill="norm" stroke="1" extrusionOk="0">
                  <a:moveTo>
                    <a:pt x="0" y="8100"/>
                  </a:moveTo>
                  <a:cubicBezTo>
                    <a:pt x="3240" y="11880"/>
                    <a:pt x="6480" y="15660"/>
                    <a:pt x="8820" y="18090"/>
                  </a:cubicBezTo>
                  <a:cubicBezTo>
                    <a:pt x="11160" y="20520"/>
                    <a:pt x="12600" y="21600"/>
                    <a:pt x="13500" y="21330"/>
                  </a:cubicBezTo>
                  <a:cubicBezTo>
                    <a:pt x="14400" y="21060"/>
                    <a:pt x="14760" y="19440"/>
                    <a:pt x="15300" y="16065"/>
                  </a:cubicBezTo>
                  <a:cubicBezTo>
                    <a:pt x="15840" y="12690"/>
                    <a:pt x="16560" y="7560"/>
                    <a:pt x="17640" y="4590"/>
                  </a:cubicBezTo>
                  <a:cubicBezTo>
                    <a:pt x="18720" y="1620"/>
                    <a:pt x="20160" y="81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685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78656" y="-38100"/>
              <a:ext cx="3568685" cy="2563258"/>
            </a:xfrm>
            <a:prstGeom prst="rect">
              <a:avLst/>
            </a:prstGeom>
            <a:effectLst/>
          </p:spPr>
        </p:pic>
        <p:pic>
          <p:nvPicPr>
            <p:cNvPr id="2687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578790" y="-36245"/>
              <a:ext cx="2374901" cy="824860"/>
            </a:xfrm>
            <a:prstGeom prst="rect">
              <a:avLst/>
            </a:prstGeom>
            <a:effectLst/>
          </p:spPr>
        </p:pic>
        <p:sp>
          <p:nvSpPr>
            <p:cNvPr id="2689" name="Line"/>
            <p:cNvSpPr/>
            <p:nvPr/>
          </p:nvSpPr>
          <p:spPr>
            <a:xfrm>
              <a:off x="1114975" y="3668954"/>
              <a:ext cx="324116" cy="394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087" fill="norm" stroke="1" extrusionOk="0">
                  <a:moveTo>
                    <a:pt x="12220" y="2511"/>
                  </a:moveTo>
                  <a:cubicBezTo>
                    <a:pt x="10677" y="2624"/>
                    <a:pt x="9134" y="2737"/>
                    <a:pt x="7311" y="3981"/>
                  </a:cubicBezTo>
                  <a:cubicBezTo>
                    <a:pt x="5487" y="5225"/>
                    <a:pt x="3383" y="7600"/>
                    <a:pt x="1981" y="10258"/>
                  </a:cubicBezTo>
                  <a:cubicBezTo>
                    <a:pt x="578" y="12915"/>
                    <a:pt x="-123" y="15856"/>
                    <a:pt x="17" y="17778"/>
                  </a:cubicBezTo>
                  <a:cubicBezTo>
                    <a:pt x="158" y="19701"/>
                    <a:pt x="1139" y="20605"/>
                    <a:pt x="2472" y="20945"/>
                  </a:cubicBezTo>
                  <a:cubicBezTo>
                    <a:pt x="3804" y="21284"/>
                    <a:pt x="5487" y="21058"/>
                    <a:pt x="7521" y="19814"/>
                  </a:cubicBezTo>
                  <a:cubicBezTo>
                    <a:pt x="9555" y="18570"/>
                    <a:pt x="11939" y="16308"/>
                    <a:pt x="13412" y="13650"/>
                  </a:cubicBezTo>
                  <a:cubicBezTo>
                    <a:pt x="14885" y="10993"/>
                    <a:pt x="15446" y="7939"/>
                    <a:pt x="15025" y="5508"/>
                  </a:cubicBezTo>
                  <a:cubicBezTo>
                    <a:pt x="14604" y="3077"/>
                    <a:pt x="13202" y="1267"/>
                    <a:pt x="11589" y="476"/>
                  </a:cubicBezTo>
                  <a:cubicBezTo>
                    <a:pt x="9976" y="-316"/>
                    <a:pt x="8152" y="-90"/>
                    <a:pt x="6609" y="928"/>
                  </a:cubicBezTo>
                  <a:cubicBezTo>
                    <a:pt x="5067" y="1946"/>
                    <a:pt x="3804" y="3755"/>
                    <a:pt x="3243" y="5112"/>
                  </a:cubicBezTo>
                  <a:cubicBezTo>
                    <a:pt x="2682" y="6469"/>
                    <a:pt x="2822" y="7374"/>
                    <a:pt x="3945" y="8053"/>
                  </a:cubicBezTo>
                  <a:cubicBezTo>
                    <a:pt x="5067" y="8731"/>
                    <a:pt x="7171" y="9183"/>
                    <a:pt x="9835" y="9014"/>
                  </a:cubicBezTo>
                  <a:cubicBezTo>
                    <a:pt x="12500" y="8844"/>
                    <a:pt x="15726" y="8053"/>
                    <a:pt x="17760" y="7261"/>
                  </a:cubicBezTo>
                  <a:cubicBezTo>
                    <a:pt x="19794" y="6469"/>
                    <a:pt x="20635" y="5678"/>
                    <a:pt x="21477" y="4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0" name="Line"/>
            <p:cNvSpPr/>
            <p:nvPr/>
          </p:nvSpPr>
          <p:spPr>
            <a:xfrm>
              <a:off x="1271110" y="3382501"/>
              <a:ext cx="161631" cy="181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485" fill="norm" stroke="1" extrusionOk="0">
                  <a:moveTo>
                    <a:pt x="2065" y="14704"/>
                  </a:moveTo>
                  <a:cubicBezTo>
                    <a:pt x="1785" y="13448"/>
                    <a:pt x="1504" y="12192"/>
                    <a:pt x="1364" y="10936"/>
                  </a:cubicBezTo>
                  <a:cubicBezTo>
                    <a:pt x="1224" y="9680"/>
                    <a:pt x="1224" y="8425"/>
                    <a:pt x="1364" y="8550"/>
                  </a:cubicBezTo>
                  <a:cubicBezTo>
                    <a:pt x="1504" y="8676"/>
                    <a:pt x="1785" y="10183"/>
                    <a:pt x="1925" y="12066"/>
                  </a:cubicBezTo>
                  <a:cubicBezTo>
                    <a:pt x="2065" y="13950"/>
                    <a:pt x="2065" y="16211"/>
                    <a:pt x="1644" y="17843"/>
                  </a:cubicBezTo>
                  <a:cubicBezTo>
                    <a:pt x="1224" y="19476"/>
                    <a:pt x="382" y="20480"/>
                    <a:pt x="102" y="19852"/>
                  </a:cubicBezTo>
                  <a:cubicBezTo>
                    <a:pt x="-179" y="19225"/>
                    <a:pt x="102" y="16964"/>
                    <a:pt x="1224" y="13699"/>
                  </a:cubicBezTo>
                  <a:cubicBezTo>
                    <a:pt x="2346" y="10434"/>
                    <a:pt x="4309" y="6164"/>
                    <a:pt x="5852" y="3527"/>
                  </a:cubicBezTo>
                  <a:cubicBezTo>
                    <a:pt x="7395" y="890"/>
                    <a:pt x="8517" y="-115"/>
                    <a:pt x="9499" y="11"/>
                  </a:cubicBezTo>
                  <a:cubicBezTo>
                    <a:pt x="10481" y="136"/>
                    <a:pt x="11322" y="1392"/>
                    <a:pt x="13286" y="5159"/>
                  </a:cubicBezTo>
                  <a:cubicBezTo>
                    <a:pt x="15250" y="8927"/>
                    <a:pt x="18335" y="15206"/>
                    <a:pt x="21421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1" name="Line"/>
            <p:cNvSpPr/>
            <p:nvPr/>
          </p:nvSpPr>
          <p:spPr>
            <a:xfrm>
              <a:off x="1588071" y="3766764"/>
              <a:ext cx="181220" cy="173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380" fill="norm" stroke="1" extrusionOk="0">
                  <a:moveTo>
                    <a:pt x="4926" y="21080"/>
                  </a:moveTo>
                  <a:cubicBezTo>
                    <a:pt x="3670" y="21340"/>
                    <a:pt x="2415" y="21600"/>
                    <a:pt x="1536" y="21080"/>
                  </a:cubicBezTo>
                  <a:cubicBezTo>
                    <a:pt x="656" y="20559"/>
                    <a:pt x="154" y="19258"/>
                    <a:pt x="29" y="17306"/>
                  </a:cubicBezTo>
                  <a:cubicBezTo>
                    <a:pt x="-97" y="15354"/>
                    <a:pt x="154" y="12752"/>
                    <a:pt x="1410" y="10540"/>
                  </a:cubicBezTo>
                  <a:cubicBezTo>
                    <a:pt x="2666" y="8328"/>
                    <a:pt x="4926" y="6506"/>
                    <a:pt x="6684" y="5986"/>
                  </a:cubicBezTo>
                  <a:cubicBezTo>
                    <a:pt x="8443" y="5465"/>
                    <a:pt x="9698" y="6246"/>
                    <a:pt x="10829" y="7027"/>
                  </a:cubicBezTo>
                  <a:cubicBezTo>
                    <a:pt x="11959" y="7807"/>
                    <a:pt x="12963" y="8588"/>
                    <a:pt x="14094" y="9239"/>
                  </a:cubicBezTo>
                  <a:cubicBezTo>
                    <a:pt x="15224" y="9889"/>
                    <a:pt x="16480" y="10410"/>
                    <a:pt x="17736" y="8848"/>
                  </a:cubicBezTo>
                  <a:cubicBezTo>
                    <a:pt x="18991" y="7287"/>
                    <a:pt x="20247" y="3643"/>
                    <a:pt x="2150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2" name="Line"/>
            <p:cNvSpPr/>
            <p:nvPr/>
          </p:nvSpPr>
          <p:spPr>
            <a:xfrm>
              <a:off x="1593045" y="3912814"/>
              <a:ext cx="227046" cy="159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480" fill="norm" stroke="1" extrusionOk="0">
                  <a:moveTo>
                    <a:pt x="5253" y="19611"/>
                  </a:moveTo>
                  <a:cubicBezTo>
                    <a:pt x="4453" y="20463"/>
                    <a:pt x="3653" y="21316"/>
                    <a:pt x="2753" y="21458"/>
                  </a:cubicBezTo>
                  <a:cubicBezTo>
                    <a:pt x="1853" y="21600"/>
                    <a:pt x="853" y="21032"/>
                    <a:pt x="353" y="20037"/>
                  </a:cubicBezTo>
                  <a:cubicBezTo>
                    <a:pt x="-147" y="19042"/>
                    <a:pt x="-147" y="17621"/>
                    <a:pt x="553" y="15489"/>
                  </a:cubicBezTo>
                  <a:cubicBezTo>
                    <a:pt x="1253" y="13358"/>
                    <a:pt x="2653" y="10516"/>
                    <a:pt x="4653" y="9521"/>
                  </a:cubicBezTo>
                  <a:cubicBezTo>
                    <a:pt x="6653" y="8526"/>
                    <a:pt x="9253" y="9379"/>
                    <a:pt x="11653" y="9095"/>
                  </a:cubicBezTo>
                  <a:cubicBezTo>
                    <a:pt x="14053" y="8811"/>
                    <a:pt x="16253" y="7389"/>
                    <a:pt x="17853" y="5684"/>
                  </a:cubicBezTo>
                  <a:cubicBezTo>
                    <a:pt x="19453" y="3979"/>
                    <a:pt x="20453" y="1989"/>
                    <a:pt x="2145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3" name="Line"/>
            <p:cNvSpPr/>
            <p:nvPr/>
          </p:nvSpPr>
          <p:spPr>
            <a:xfrm>
              <a:off x="2160874" y="3611370"/>
              <a:ext cx="243417" cy="398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5823" y="6300"/>
                  </a:moveTo>
                  <a:cubicBezTo>
                    <a:pt x="4696" y="10165"/>
                    <a:pt x="3569" y="14031"/>
                    <a:pt x="2911" y="16361"/>
                  </a:cubicBezTo>
                  <a:cubicBezTo>
                    <a:pt x="2254" y="18692"/>
                    <a:pt x="2066" y="19487"/>
                    <a:pt x="1784" y="20169"/>
                  </a:cubicBezTo>
                  <a:cubicBezTo>
                    <a:pt x="1503" y="20852"/>
                    <a:pt x="1127" y="21420"/>
                    <a:pt x="751" y="21420"/>
                  </a:cubicBezTo>
                  <a:cubicBezTo>
                    <a:pt x="376" y="21420"/>
                    <a:pt x="0" y="20852"/>
                    <a:pt x="0" y="18805"/>
                  </a:cubicBezTo>
                  <a:cubicBezTo>
                    <a:pt x="0" y="16759"/>
                    <a:pt x="376" y="13235"/>
                    <a:pt x="1033" y="10222"/>
                  </a:cubicBezTo>
                  <a:cubicBezTo>
                    <a:pt x="1690" y="7209"/>
                    <a:pt x="2630" y="4708"/>
                    <a:pt x="3193" y="3174"/>
                  </a:cubicBezTo>
                  <a:cubicBezTo>
                    <a:pt x="3757" y="1639"/>
                    <a:pt x="3944" y="1071"/>
                    <a:pt x="4414" y="616"/>
                  </a:cubicBezTo>
                  <a:cubicBezTo>
                    <a:pt x="4883" y="161"/>
                    <a:pt x="5635" y="-180"/>
                    <a:pt x="6104" y="104"/>
                  </a:cubicBezTo>
                  <a:cubicBezTo>
                    <a:pt x="6574" y="388"/>
                    <a:pt x="6762" y="1298"/>
                    <a:pt x="7607" y="3742"/>
                  </a:cubicBezTo>
                  <a:cubicBezTo>
                    <a:pt x="8452" y="6186"/>
                    <a:pt x="9955" y="10165"/>
                    <a:pt x="11176" y="13178"/>
                  </a:cubicBezTo>
                  <a:cubicBezTo>
                    <a:pt x="12397" y="16191"/>
                    <a:pt x="13336" y="18237"/>
                    <a:pt x="14181" y="19487"/>
                  </a:cubicBezTo>
                  <a:cubicBezTo>
                    <a:pt x="15026" y="20738"/>
                    <a:pt x="15777" y="21193"/>
                    <a:pt x="16435" y="21193"/>
                  </a:cubicBezTo>
                  <a:cubicBezTo>
                    <a:pt x="17092" y="21193"/>
                    <a:pt x="17656" y="20738"/>
                    <a:pt x="18501" y="18692"/>
                  </a:cubicBezTo>
                  <a:cubicBezTo>
                    <a:pt x="19346" y="16645"/>
                    <a:pt x="20473" y="13007"/>
                    <a:pt x="21037" y="10336"/>
                  </a:cubicBezTo>
                  <a:cubicBezTo>
                    <a:pt x="21600" y="7664"/>
                    <a:pt x="21600" y="5959"/>
                    <a:pt x="21600" y="4708"/>
                  </a:cubicBezTo>
                  <a:cubicBezTo>
                    <a:pt x="21600" y="3458"/>
                    <a:pt x="21600" y="2662"/>
                    <a:pt x="21506" y="2548"/>
                  </a:cubicBezTo>
                  <a:cubicBezTo>
                    <a:pt x="21412" y="2435"/>
                    <a:pt x="21224" y="3003"/>
                    <a:pt x="21224" y="3628"/>
                  </a:cubicBezTo>
                  <a:cubicBezTo>
                    <a:pt x="21224" y="4254"/>
                    <a:pt x="21412" y="4936"/>
                    <a:pt x="21600" y="5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4" name="Line"/>
            <p:cNvSpPr/>
            <p:nvPr/>
          </p:nvSpPr>
          <p:spPr>
            <a:xfrm>
              <a:off x="2440138" y="3834808"/>
              <a:ext cx="76803" cy="139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5" h="20978" fill="norm" stroke="1" extrusionOk="0">
                  <a:moveTo>
                    <a:pt x="19363" y="271"/>
                  </a:moveTo>
                  <a:cubicBezTo>
                    <a:pt x="15384" y="-46"/>
                    <a:pt x="11405" y="-364"/>
                    <a:pt x="7994" y="1065"/>
                  </a:cubicBezTo>
                  <a:cubicBezTo>
                    <a:pt x="4584" y="2495"/>
                    <a:pt x="1742" y="5671"/>
                    <a:pt x="605" y="9007"/>
                  </a:cubicBezTo>
                  <a:cubicBezTo>
                    <a:pt x="-532" y="12342"/>
                    <a:pt x="36" y="15836"/>
                    <a:pt x="1457" y="18060"/>
                  </a:cubicBezTo>
                  <a:cubicBezTo>
                    <a:pt x="2879" y="20283"/>
                    <a:pt x="5152" y="21236"/>
                    <a:pt x="8563" y="20918"/>
                  </a:cubicBezTo>
                  <a:cubicBezTo>
                    <a:pt x="11973" y="20601"/>
                    <a:pt x="16521" y="19012"/>
                    <a:pt x="18794" y="16312"/>
                  </a:cubicBezTo>
                  <a:cubicBezTo>
                    <a:pt x="21068" y="13612"/>
                    <a:pt x="21068" y="9801"/>
                    <a:pt x="19647" y="7418"/>
                  </a:cubicBezTo>
                  <a:cubicBezTo>
                    <a:pt x="18226" y="5036"/>
                    <a:pt x="15384" y="4083"/>
                    <a:pt x="12542" y="3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5" name="Line"/>
            <p:cNvSpPr/>
            <p:nvPr/>
          </p:nvSpPr>
          <p:spPr>
            <a:xfrm>
              <a:off x="2512240" y="3741364"/>
              <a:ext cx="146051" cy="230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7" fill="norm" stroke="1" extrusionOk="0">
                  <a:moveTo>
                    <a:pt x="0" y="8757"/>
                  </a:moveTo>
                  <a:cubicBezTo>
                    <a:pt x="1565" y="8368"/>
                    <a:pt x="3130" y="7978"/>
                    <a:pt x="5165" y="8757"/>
                  </a:cubicBezTo>
                  <a:cubicBezTo>
                    <a:pt x="7200" y="9535"/>
                    <a:pt x="9704" y="11481"/>
                    <a:pt x="11113" y="13038"/>
                  </a:cubicBezTo>
                  <a:cubicBezTo>
                    <a:pt x="12522" y="14595"/>
                    <a:pt x="12835" y="15762"/>
                    <a:pt x="12991" y="17222"/>
                  </a:cubicBezTo>
                  <a:cubicBezTo>
                    <a:pt x="13148" y="18681"/>
                    <a:pt x="13148" y="20432"/>
                    <a:pt x="12522" y="21016"/>
                  </a:cubicBezTo>
                  <a:cubicBezTo>
                    <a:pt x="11896" y="21600"/>
                    <a:pt x="10643" y="21016"/>
                    <a:pt x="9704" y="18681"/>
                  </a:cubicBezTo>
                  <a:cubicBezTo>
                    <a:pt x="8765" y="16346"/>
                    <a:pt x="8139" y="12259"/>
                    <a:pt x="10174" y="8854"/>
                  </a:cubicBezTo>
                  <a:cubicBezTo>
                    <a:pt x="12209" y="5449"/>
                    <a:pt x="16904" y="272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6" name="Line"/>
            <p:cNvSpPr/>
            <p:nvPr/>
          </p:nvSpPr>
          <p:spPr>
            <a:xfrm>
              <a:off x="2736844" y="3582614"/>
              <a:ext cx="143697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600" fill="norm" stroke="1" extrusionOk="0">
                  <a:moveTo>
                    <a:pt x="20948" y="0"/>
                  </a:moveTo>
                  <a:cubicBezTo>
                    <a:pt x="18479" y="0"/>
                    <a:pt x="16011" y="0"/>
                    <a:pt x="13851" y="470"/>
                  </a:cubicBezTo>
                  <a:cubicBezTo>
                    <a:pt x="11691" y="939"/>
                    <a:pt x="9839" y="1878"/>
                    <a:pt x="7217" y="4383"/>
                  </a:cubicBezTo>
                  <a:cubicBezTo>
                    <a:pt x="4594" y="6887"/>
                    <a:pt x="1199" y="10957"/>
                    <a:pt x="274" y="13878"/>
                  </a:cubicBezTo>
                  <a:cubicBezTo>
                    <a:pt x="-652" y="16800"/>
                    <a:pt x="891" y="18574"/>
                    <a:pt x="3051" y="19670"/>
                  </a:cubicBezTo>
                  <a:cubicBezTo>
                    <a:pt x="5211" y="20765"/>
                    <a:pt x="7988" y="21183"/>
                    <a:pt x="1076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7" name="Line"/>
            <p:cNvSpPr/>
            <p:nvPr/>
          </p:nvSpPr>
          <p:spPr>
            <a:xfrm>
              <a:off x="2876595" y="3631461"/>
              <a:ext cx="264296" cy="347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256" fill="norm" stroke="1" extrusionOk="0">
                  <a:moveTo>
                    <a:pt x="9062" y="4388"/>
                  </a:moveTo>
                  <a:cubicBezTo>
                    <a:pt x="8548" y="3871"/>
                    <a:pt x="8034" y="3353"/>
                    <a:pt x="7348" y="3289"/>
                  </a:cubicBezTo>
                  <a:cubicBezTo>
                    <a:pt x="6662" y="3224"/>
                    <a:pt x="5805" y="3612"/>
                    <a:pt x="4605" y="4970"/>
                  </a:cubicBezTo>
                  <a:cubicBezTo>
                    <a:pt x="3405" y="6328"/>
                    <a:pt x="1862" y="8656"/>
                    <a:pt x="1005" y="11114"/>
                  </a:cubicBezTo>
                  <a:cubicBezTo>
                    <a:pt x="148" y="13571"/>
                    <a:pt x="-24" y="16158"/>
                    <a:pt x="148" y="17775"/>
                  </a:cubicBezTo>
                  <a:cubicBezTo>
                    <a:pt x="319" y="19392"/>
                    <a:pt x="834" y="20038"/>
                    <a:pt x="2119" y="20556"/>
                  </a:cubicBezTo>
                  <a:cubicBezTo>
                    <a:pt x="3405" y="21073"/>
                    <a:pt x="5462" y="21461"/>
                    <a:pt x="7262" y="21138"/>
                  </a:cubicBezTo>
                  <a:cubicBezTo>
                    <a:pt x="9062" y="20814"/>
                    <a:pt x="10605" y="19780"/>
                    <a:pt x="11805" y="17645"/>
                  </a:cubicBezTo>
                  <a:cubicBezTo>
                    <a:pt x="13005" y="15511"/>
                    <a:pt x="13862" y="12278"/>
                    <a:pt x="13605" y="9432"/>
                  </a:cubicBezTo>
                  <a:cubicBezTo>
                    <a:pt x="13348" y="6587"/>
                    <a:pt x="11976" y="4129"/>
                    <a:pt x="10348" y="2577"/>
                  </a:cubicBezTo>
                  <a:cubicBezTo>
                    <a:pt x="8719" y="1025"/>
                    <a:pt x="6834" y="378"/>
                    <a:pt x="5462" y="120"/>
                  </a:cubicBezTo>
                  <a:cubicBezTo>
                    <a:pt x="4091" y="-139"/>
                    <a:pt x="3234" y="-10"/>
                    <a:pt x="2291" y="831"/>
                  </a:cubicBezTo>
                  <a:cubicBezTo>
                    <a:pt x="1348" y="1672"/>
                    <a:pt x="319" y="3224"/>
                    <a:pt x="62" y="4582"/>
                  </a:cubicBezTo>
                  <a:cubicBezTo>
                    <a:pt x="-195" y="5940"/>
                    <a:pt x="319" y="7104"/>
                    <a:pt x="2034" y="8010"/>
                  </a:cubicBezTo>
                  <a:cubicBezTo>
                    <a:pt x="3748" y="8915"/>
                    <a:pt x="6662" y="9562"/>
                    <a:pt x="10091" y="9497"/>
                  </a:cubicBezTo>
                  <a:cubicBezTo>
                    <a:pt x="13519" y="9432"/>
                    <a:pt x="17462" y="8656"/>
                    <a:pt x="21405" y="7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8" name="Line"/>
            <p:cNvSpPr/>
            <p:nvPr/>
          </p:nvSpPr>
          <p:spPr>
            <a:xfrm>
              <a:off x="3096440" y="4065214"/>
              <a:ext cx="952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9" name="Line"/>
            <p:cNvSpPr/>
            <p:nvPr/>
          </p:nvSpPr>
          <p:spPr>
            <a:xfrm>
              <a:off x="3425206" y="3699829"/>
              <a:ext cx="116667" cy="20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7" h="21307" fill="norm" stroke="1" extrusionOk="0">
                  <a:moveTo>
                    <a:pt x="13660" y="4239"/>
                  </a:moveTo>
                  <a:cubicBezTo>
                    <a:pt x="14405" y="3159"/>
                    <a:pt x="15149" y="2079"/>
                    <a:pt x="14032" y="1323"/>
                  </a:cubicBezTo>
                  <a:cubicBezTo>
                    <a:pt x="12915" y="567"/>
                    <a:pt x="9936" y="135"/>
                    <a:pt x="7329" y="27"/>
                  </a:cubicBezTo>
                  <a:cubicBezTo>
                    <a:pt x="4722" y="-81"/>
                    <a:pt x="2487" y="135"/>
                    <a:pt x="1184" y="783"/>
                  </a:cubicBezTo>
                  <a:cubicBezTo>
                    <a:pt x="-120" y="1431"/>
                    <a:pt x="-492" y="2511"/>
                    <a:pt x="811" y="3807"/>
                  </a:cubicBezTo>
                  <a:cubicBezTo>
                    <a:pt x="2115" y="5103"/>
                    <a:pt x="5094" y="6615"/>
                    <a:pt x="8818" y="8775"/>
                  </a:cubicBezTo>
                  <a:cubicBezTo>
                    <a:pt x="12542" y="10935"/>
                    <a:pt x="17011" y="13743"/>
                    <a:pt x="19060" y="15687"/>
                  </a:cubicBezTo>
                  <a:cubicBezTo>
                    <a:pt x="21108" y="17631"/>
                    <a:pt x="20736" y="18711"/>
                    <a:pt x="19618" y="19467"/>
                  </a:cubicBezTo>
                  <a:cubicBezTo>
                    <a:pt x="18501" y="20223"/>
                    <a:pt x="16639" y="20655"/>
                    <a:pt x="14777" y="20979"/>
                  </a:cubicBezTo>
                  <a:cubicBezTo>
                    <a:pt x="12915" y="21303"/>
                    <a:pt x="11053" y="21519"/>
                    <a:pt x="9377" y="20979"/>
                  </a:cubicBezTo>
                  <a:cubicBezTo>
                    <a:pt x="7701" y="20439"/>
                    <a:pt x="6211" y="19143"/>
                    <a:pt x="4722" y="178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0" name="Line"/>
            <p:cNvSpPr/>
            <p:nvPr/>
          </p:nvSpPr>
          <p:spPr>
            <a:xfrm>
              <a:off x="3553640" y="3728179"/>
              <a:ext cx="190501" cy="155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5" fill="norm" stroke="1" extrusionOk="0">
                  <a:moveTo>
                    <a:pt x="0" y="10434"/>
                  </a:moveTo>
                  <a:cubicBezTo>
                    <a:pt x="2400" y="10434"/>
                    <a:pt x="4800" y="10434"/>
                    <a:pt x="6600" y="9858"/>
                  </a:cubicBezTo>
                  <a:cubicBezTo>
                    <a:pt x="8400" y="9282"/>
                    <a:pt x="9600" y="8130"/>
                    <a:pt x="10200" y="6834"/>
                  </a:cubicBezTo>
                  <a:cubicBezTo>
                    <a:pt x="10800" y="5538"/>
                    <a:pt x="10800" y="4098"/>
                    <a:pt x="10440" y="2802"/>
                  </a:cubicBezTo>
                  <a:cubicBezTo>
                    <a:pt x="10080" y="1506"/>
                    <a:pt x="9360" y="354"/>
                    <a:pt x="8400" y="66"/>
                  </a:cubicBezTo>
                  <a:cubicBezTo>
                    <a:pt x="7440" y="-222"/>
                    <a:pt x="6240" y="354"/>
                    <a:pt x="5160" y="3378"/>
                  </a:cubicBezTo>
                  <a:cubicBezTo>
                    <a:pt x="4080" y="6402"/>
                    <a:pt x="3120" y="11874"/>
                    <a:pt x="3720" y="15474"/>
                  </a:cubicBezTo>
                  <a:cubicBezTo>
                    <a:pt x="4320" y="19074"/>
                    <a:pt x="6480" y="20802"/>
                    <a:pt x="9360" y="21090"/>
                  </a:cubicBezTo>
                  <a:cubicBezTo>
                    <a:pt x="12240" y="21378"/>
                    <a:pt x="15840" y="20226"/>
                    <a:pt x="18000" y="18930"/>
                  </a:cubicBezTo>
                  <a:cubicBezTo>
                    <a:pt x="20160" y="17634"/>
                    <a:pt x="20880" y="16194"/>
                    <a:pt x="21600" y="147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1" name="Line"/>
            <p:cNvSpPr/>
            <p:nvPr/>
          </p:nvSpPr>
          <p:spPr>
            <a:xfrm>
              <a:off x="3598090" y="3486041"/>
              <a:ext cx="177801" cy="13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6" fill="norm" stroke="1" extrusionOk="0">
                  <a:moveTo>
                    <a:pt x="0" y="4010"/>
                  </a:moveTo>
                  <a:cubicBezTo>
                    <a:pt x="771" y="2739"/>
                    <a:pt x="1543" y="1469"/>
                    <a:pt x="2829" y="675"/>
                  </a:cubicBezTo>
                  <a:cubicBezTo>
                    <a:pt x="4114" y="-119"/>
                    <a:pt x="5914" y="-437"/>
                    <a:pt x="7329" y="992"/>
                  </a:cubicBezTo>
                  <a:cubicBezTo>
                    <a:pt x="8743" y="2422"/>
                    <a:pt x="9771" y="5598"/>
                    <a:pt x="9514" y="8457"/>
                  </a:cubicBezTo>
                  <a:cubicBezTo>
                    <a:pt x="9257" y="11316"/>
                    <a:pt x="7714" y="13857"/>
                    <a:pt x="6943" y="15922"/>
                  </a:cubicBezTo>
                  <a:cubicBezTo>
                    <a:pt x="6171" y="17987"/>
                    <a:pt x="6171" y="19575"/>
                    <a:pt x="6943" y="20369"/>
                  </a:cubicBezTo>
                  <a:cubicBezTo>
                    <a:pt x="7714" y="21163"/>
                    <a:pt x="9257" y="21163"/>
                    <a:pt x="11829" y="20528"/>
                  </a:cubicBezTo>
                  <a:cubicBezTo>
                    <a:pt x="14400" y="19892"/>
                    <a:pt x="18000" y="18622"/>
                    <a:pt x="21600" y="173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2" name="Line"/>
            <p:cNvSpPr/>
            <p:nvPr/>
          </p:nvSpPr>
          <p:spPr>
            <a:xfrm>
              <a:off x="3706040" y="3468314"/>
              <a:ext cx="148966" cy="565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600" fill="norm" stroke="1" extrusionOk="0">
                  <a:moveTo>
                    <a:pt x="8100" y="0"/>
                  </a:moveTo>
                  <a:cubicBezTo>
                    <a:pt x="10200" y="647"/>
                    <a:pt x="12300" y="1294"/>
                    <a:pt x="14850" y="2993"/>
                  </a:cubicBezTo>
                  <a:cubicBezTo>
                    <a:pt x="17400" y="4692"/>
                    <a:pt x="20400" y="7443"/>
                    <a:pt x="21000" y="10193"/>
                  </a:cubicBezTo>
                  <a:cubicBezTo>
                    <a:pt x="21600" y="12944"/>
                    <a:pt x="19800" y="15694"/>
                    <a:pt x="15900" y="17596"/>
                  </a:cubicBezTo>
                  <a:cubicBezTo>
                    <a:pt x="12000" y="19497"/>
                    <a:pt x="6000" y="2054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3" name="Line"/>
            <p:cNvSpPr/>
            <p:nvPr/>
          </p:nvSpPr>
          <p:spPr>
            <a:xfrm>
              <a:off x="928652" y="4854857"/>
              <a:ext cx="211989" cy="279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105" fill="norm" stroke="1" extrusionOk="0">
                  <a:moveTo>
                    <a:pt x="11154" y="3670"/>
                  </a:moveTo>
                  <a:cubicBezTo>
                    <a:pt x="11154" y="2390"/>
                    <a:pt x="11154" y="1110"/>
                    <a:pt x="10512" y="470"/>
                  </a:cubicBezTo>
                  <a:cubicBezTo>
                    <a:pt x="9870" y="-170"/>
                    <a:pt x="8587" y="-170"/>
                    <a:pt x="7197" y="550"/>
                  </a:cubicBezTo>
                  <a:cubicBezTo>
                    <a:pt x="5807" y="1270"/>
                    <a:pt x="4310" y="2710"/>
                    <a:pt x="2920" y="5270"/>
                  </a:cubicBezTo>
                  <a:cubicBezTo>
                    <a:pt x="1530" y="7830"/>
                    <a:pt x="247" y="11510"/>
                    <a:pt x="33" y="14230"/>
                  </a:cubicBezTo>
                  <a:cubicBezTo>
                    <a:pt x="-181" y="16950"/>
                    <a:pt x="674" y="18710"/>
                    <a:pt x="2171" y="19830"/>
                  </a:cubicBezTo>
                  <a:cubicBezTo>
                    <a:pt x="3669" y="20950"/>
                    <a:pt x="5807" y="21430"/>
                    <a:pt x="8373" y="20870"/>
                  </a:cubicBezTo>
                  <a:cubicBezTo>
                    <a:pt x="10940" y="20310"/>
                    <a:pt x="13934" y="18710"/>
                    <a:pt x="15966" y="16470"/>
                  </a:cubicBezTo>
                  <a:cubicBezTo>
                    <a:pt x="17997" y="14230"/>
                    <a:pt x="19067" y="11350"/>
                    <a:pt x="19067" y="8710"/>
                  </a:cubicBezTo>
                  <a:cubicBezTo>
                    <a:pt x="19067" y="6070"/>
                    <a:pt x="17997" y="3670"/>
                    <a:pt x="16500" y="2230"/>
                  </a:cubicBezTo>
                  <a:cubicBezTo>
                    <a:pt x="15003" y="790"/>
                    <a:pt x="13078" y="310"/>
                    <a:pt x="11154" y="390"/>
                  </a:cubicBezTo>
                  <a:cubicBezTo>
                    <a:pt x="9229" y="470"/>
                    <a:pt x="7304" y="1110"/>
                    <a:pt x="6021" y="1830"/>
                  </a:cubicBezTo>
                  <a:cubicBezTo>
                    <a:pt x="4738" y="2550"/>
                    <a:pt x="4096" y="3350"/>
                    <a:pt x="3775" y="4310"/>
                  </a:cubicBezTo>
                  <a:cubicBezTo>
                    <a:pt x="3455" y="5270"/>
                    <a:pt x="3455" y="6390"/>
                    <a:pt x="3989" y="7030"/>
                  </a:cubicBezTo>
                  <a:cubicBezTo>
                    <a:pt x="4524" y="7670"/>
                    <a:pt x="5593" y="7830"/>
                    <a:pt x="7304" y="7830"/>
                  </a:cubicBezTo>
                  <a:cubicBezTo>
                    <a:pt x="9015" y="7830"/>
                    <a:pt x="11368" y="7670"/>
                    <a:pt x="13827" y="6870"/>
                  </a:cubicBezTo>
                  <a:cubicBezTo>
                    <a:pt x="16286" y="6070"/>
                    <a:pt x="18853" y="4630"/>
                    <a:pt x="21419" y="31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4" name="Line"/>
            <p:cNvSpPr/>
            <p:nvPr/>
          </p:nvSpPr>
          <p:spPr>
            <a:xfrm>
              <a:off x="1022890" y="4590147"/>
              <a:ext cx="98701" cy="13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3507" y="10462"/>
                  </a:moveTo>
                  <a:cubicBezTo>
                    <a:pt x="2587" y="12150"/>
                    <a:pt x="1668" y="13838"/>
                    <a:pt x="979" y="15525"/>
                  </a:cubicBezTo>
                  <a:cubicBezTo>
                    <a:pt x="290" y="17212"/>
                    <a:pt x="-170" y="18900"/>
                    <a:pt x="60" y="18225"/>
                  </a:cubicBezTo>
                  <a:cubicBezTo>
                    <a:pt x="290" y="17550"/>
                    <a:pt x="1209" y="14512"/>
                    <a:pt x="2128" y="11644"/>
                  </a:cubicBezTo>
                  <a:cubicBezTo>
                    <a:pt x="3047" y="8775"/>
                    <a:pt x="3966" y="6075"/>
                    <a:pt x="5575" y="3881"/>
                  </a:cubicBezTo>
                  <a:cubicBezTo>
                    <a:pt x="7183" y="1687"/>
                    <a:pt x="9481" y="0"/>
                    <a:pt x="10860" y="0"/>
                  </a:cubicBezTo>
                  <a:cubicBezTo>
                    <a:pt x="12239" y="0"/>
                    <a:pt x="12698" y="1687"/>
                    <a:pt x="14307" y="5569"/>
                  </a:cubicBezTo>
                  <a:cubicBezTo>
                    <a:pt x="15915" y="9450"/>
                    <a:pt x="18673" y="15525"/>
                    <a:pt x="2143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5" name="Line"/>
            <p:cNvSpPr/>
            <p:nvPr/>
          </p:nvSpPr>
          <p:spPr>
            <a:xfrm>
              <a:off x="1267640" y="5030414"/>
              <a:ext cx="133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6" name="Line"/>
            <p:cNvSpPr/>
            <p:nvPr/>
          </p:nvSpPr>
          <p:spPr>
            <a:xfrm>
              <a:off x="1494839" y="4836986"/>
              <a:ext cx="166502" cy="258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0920" fill="norm" stroke="1" extrusionOk="0">
                  <a:moveTo>
                    <a:pt x="9899" y="5894"/>
                  </a:moveTo>
                  <a:cubicBezTo>
                    <a:pt x="9629" y="4865"/>
                    <a:pt x="9359" y="3837"/>
                    <a:pt x="8549" y="3580"/>
                  </a:cubicBezTo>
                  <a:cubicBezTo>
                    <a:pt x="7739" y="3323"/>
                    <a:pt x="6389" y="3837"/>
                    <a:pt x="4769" y="5723"/>
                  </a:cubicBezTo>
                  <a:cubicBezTo>
                    <a:pt x="3149" y="7608"/>
                    <a:pt x="1259" y="10865"/>
                    <a:pt x="449" y="13437"/>
                  </a:cubicBezTo>
                  <a:cubicBezTo>
                    <a:pt x="-361" y="16008"/>
                    <a:pt x="-91" y="17894"/>
                    <a:pt x="1394" y="19265"/>
                  </a:cubicBezTo>
                  <a:cubicBezTo>
                    <a:pt x="2879" y="20637"/>
                    <a:pt x="5579" y="21494"/>
                    <a:pt x="8279" y="20465"/>
                  </a:cubicBezTo>
                  <a:cubicBezTo>
                    <a:pt x="10979" y="19437"/>
                    <a:pt x="13679" y="16523"/>
                    <a:pt x="15299" y="13180"/>
                  </a:cubicBezTo>
                  <a:cubicBezTo>
                    <a:pt x="16919" y="9837"/>
                    <a:pt x="17459" y="6065"/>
                    <a:pt x="17324" y="3837"/>
                  </a:cubicBezTo>
                  <a:cubicBezTo>
                    <a:pt x="17189" y="1608"/>
                    <a:pt x="16379" y="923"/>
                    <a:pt x="14624" y="494"/>
                  </a:cubicBezTo>
                  <a:cubicBezTo>
                    <a:pt x="12869" y="65"/>
                    <a:pt x="10169" y="-106"/>
                    <a:pt x="8279" y="65"/>
                  </a:cubicBezTo>
                  <a:cubicBezTo>
                    <a:pt x="6389" y="237"/>
                    <a:pt x="5309" y="751"/>
                    <a:pt x="4499" y="1608"/>
                  </a:cubicBezTo>
                  <a:cubicBezTo>
                    <a:pt x="3689" y="2465"/>
                    <a:pt x="3149" y="3665"/>
                    <a:pt x="5984" y="4951"/>
                  </a:cubicBezTo>
                  <a:cubicBezTo>
                    <a:pt x="8819" y="6237"/>
                    <a:pt x="15029" y="7608"/>
                    <a:pt x="21239" y="89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7" name="Line"/>
            <p:cNvSpPr/>
            <p:nvPr/>
          </p:nvSpPr>
          <p:spPr>
            <a:xfrm>
              <a:off x="1654990" y="5074864"/>
              <a:ext cx="109168" cy="106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270" fill="norm" stroke="1" extrusionOk="0">
                  <a:moveTo>
                    <a:pt x="13708" y="0"/>
                  </a:moveTo>
                  <a:cubicBezTo>
                    <a:pt x="9969" y="5082"/>
                    <a:pt x="6231" y="10165"/>
                    <a:pt x="4569" y="13765"/>
                  </a:cubicBezTo>
                  <a:cubicBezTo>
                    <a:pt x="2908" y="17365"/>
                    <a:pt x="3323" y="19482"/>
                    <a:pt x="4777" y="20541"/>
                  </a:cubicBezTo>
                  <a:cubicBezTo>
                    <a:pt x="6231" y="21600"/>
                    <a:pt x="8723" y="21600"/>
                    <a:pt x="11423" y="19906"/>
                  </a:cubicBezTo>
                  <a:cubicBezTo>
                    <a:pt x="14123" y="18212"/>
                    <a:pt x="17031" y="14824"/>
                    <a:pt x="18900" y="12071"/>
                  </a:cubicBezTo>
                  <a:cubicBezTo>
                    <a:pt x="20769" y="9318"/>
                    <a:pt x="21600" y="7200"/>
                    <a:pt x="21392" y="5082"/>
                  </a:cubicBezTo>
                  <a:cubicBezTo>
                    <a:pt x="21185" y="2965"/>
                    <a:pt x="19938" y="847"/>
                    <a:pt x="16200" y="635"/>
                  </a:cubicBezTo>
                  <a:cubicBezTo>
                    <a:pt x="12462" y="424"/>
                    <a:pt x="6231" y="2118"/>
                    <a:pt x="0" y="38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8" name="Line"/>
            <p:cNvSpPr/>
            <p:nvPr/>
          </p:nvSpPr>
          <p:spPr>
            <a:xfrm>
              <a:off x="892990" y="5350030"/>
              <a:ext cx="675218" cy="48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41" y="19722"/>
                    <a:pt x="5282" y="17843"/>
                    <a:pt x="7855" y="14557"/>
                  </a:cubicBezTo>
                  <a:cubicBezTo>
                    <a:pt x="10428" y="11270"/>
                    <a:pt x="12933" y="6574"/>
                    <a:pt x="15100" y="3757"/>
                  </a:cubicBezTo>
                  <a:cubicBezTo>
                    <a:pt x="17266" y="939"/>
                    <a:pt x="19095" y="0"/>
                    <a:pt x="20178" y="0"/>
                  </a:cubicBezTo>
                  <a:cubicBezTo>
                    <a:pt x="21261" y="0"/>
                    <a:pt x="21600" y="939"/>
                    <a:pt x="21600" y="3757"/>
                  </a:cubicBezTo>
                  <a:cubicBezTo>
                    <a:pt x="21600" y="6574"/>
                    <a:pt x="21261" y="11270"/>
                    <a:pt x="20923" y="15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9" name="Line"/>
            <p:cNvSpPr/>
            <p:nvPr/>
          </p:nvSpPr>
          <p:spPr>
            <a:xfrm>
              <a:off x="919336" y="5605713"/>
              <a:ext cx="147985" cy="203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423" fill="norm" stroke="1" extrusionOk="0">
                  <a:moveTo>
                    <a:pt x="14467" y="2941"/>
                  </a:moveTo>
                  <a:cubicBezTo>
                    <a:pt x="13554" y="2050"/>
                    <a:pt x="12641" y="1159"/>
                    <a:pt x="10512" y="602"/>
                  </a:cubicBezTo>
                  <a:cubicBezTo>
                    <a:pt x="8382" y="46"/>
                    <a:pt x="5036" y="-177"/>
                    <a:pt x="2906" y="157"/>
                  </a:cubicBezTo>
                  <a:cubicBezTo>
                    <a:pt x="777" y="491"/>
                    <a:pt x="-136" y="1382"/>
                    <a:pt x="16" y="2161"/>
                  </a:cubicBezTo>
                  <a:cubicBezTo>
                    <a:pt x="168" y="2941"/>
                    <a:pt x="1385" y="3609"/>
                    <a:pt x="4732" y="5613"/>
                  </a:cubicBezTo>
                  <a:cubicBezTo>
                    <a:pt x="8078" y="7617"/>
                    <a:pt x="13554" y="10957"/>
                    <a:pt x="16749" y="13184"/>
                  </a:cubicBezTo>
                  <a:cubicBezTo>
                    <a:pt x="19943" y="15411"/>
                    <a:pt x="20856" y="16524"/>
                    <a:pt x="21160" y="17637"/>
                  </a:cubicBezTo>
                  <a:cubicBezTo>
                    <a:pt x="21464" y="18751"/>
                    <a:pt x="21160" y="19864"/>
                    <a:pt x="19943" y="20532"/>
                  </a:cubicBezTo>
                  <a:cubicBezTo>
                    <a:pt x="18726" y="21200"/>
                    <a:pt x="16596" y="21423"/>
                    <a:pt x="14771" y="21423"/>
                  </a:cubicBezTo>
                  <a:cubicBezTo>
                    <a:pt x="12946" y="21423"/>
                    <a:pt x="11425" y="21200"/>
                    <a:pt x="10512" y="20087"/>
                  </a:cubicBezTo>
                  <a:cubicBezTo>
                    <a:pt x="9599" y="18974"/>
                    <a:pt x="9295" y="16969"/>
                    <a:pt x="8991" y="14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0" name="Line"/>
            <p:cNvSpPr/>
            <p:nvPr/>
          </p:nvSpPr>
          <p:spPr>
            <a:xfrm>
              <a:off x="1065385" y="5619807"/>
              <a:ext cx="176856" cy="150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0977" fill="norm" stroke="1" extrusionOk="0">
                  <a:moveTo>
                    <a:pt x="2971" y="8151"/>
                  </a:moveTo>
                  <a:cubicBezTo>
                    <a:pt x="4256" y="8447"/>
                    <a:pt x="5542" y="8743"/>
                    <a:pt x="6828" y="8447"/>
                  </a:cubicBezTo>
                  <a:cubicBezTo>
                    <a:pt x="8114" y="8151"/>
                    <a:pt x="9399" y="7263"/>
                    <a:pt x="10299" y="5784"/>
                  </a:cubicBezTo>
                  <a:cubicBezTo>
                    <a:pt x="11199" y="4304"/>
                    <a:pt x="11714" y="2233"/>
                    <a:pt x="11199" y="1049"/>
                  </a:cubicBezTo>
                  <a:cubicBezTo>
                    <a:pt x="10685" y="-134"/>
                    <a:pt x="9142" y="-430"/>
                    <a:pt x="7342" y="754"/>
                  </a:cubicBezTo>
                  <a:cubicBezTo>
                    <a:pt x="5542" y="1937"/>
                    <a:pt x="3485" y="4600"/>
                    <a:pt x="2071" y="6819"/>
                  </a:cubicBezTo>
                  <a:cubicBezTo>
                    <a:pt x="656" y="9038"/>
                    <a:pt x="-115" y="10814"/>
                    <a:pt x="14" y="13033"/>
                  </a:cubicBezTo>
                  <a:cubicBezTo>
                    <a:pt x="142" y="15252"/>
                    <a:pt x="1171" y="17915"/>
                    <a:pt x="3871" y="19395"/>
                  </a:cubicBezTo>
                  <a:cubicBezTo>
                    <a:pt x="6571" y="20874"/>
                    <a:pt x="10942" y="21170"/>
                    <a:pt x="14156" y="20874"/>
                  </a:cubicBezTo>
                  <a:cubicBezTo>
                    <a:pt x="17371" y="20578"/>
                    <a:pt x="19428" y="19691"/>
                    <a:pt x="21485" y="188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1" name="Line"/>
            <p:cNvSpPr/>
            <p:nvPr/>
          </p:nvSpPr>
          <p:spPr>
            <a:xfrm>
              <a:off x="2331763" y="5279768"/>
              <a:ext cx="294778" cy="139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203" fill="norm" stroke="1" extrusionOk="0">
                  <a:moveTo>
                    <a:pt x="196" y="21018"/>
                  </a:moveTo>
                  <a:cubicBezTo>
                    <a:pt x="41" y="19406"/>
                    <a:pt x="-113" y="17794"/>
                    <a:pt x="118" y="16504"/>
                  </a:cubicBezTo>
                  <a:cubicBezTo>
                    <a:pt x="350" y="15215"/>
                    <a:pt x="967" y="14247"/>
                    <a:pt x="1816" y="13764"/>
                  </a:cubicBezTo>
                  <a:cubicBezTo>
                    <a:pt x="2664" y="13280"/>
                    <a:pt x="3744" y="13280"/>
                    <a:pt x="4901" y="14409"/>
                  </a:cubicBezTo>
                  <a:cubicBezTo>
                    <a:pt x="6058" y="15537"/>
                    <a:pt x="7293" y="17794"/>
                    <a:pt x="8296" y="19244"/>
                  </a:cubicBezTo>
                  <a:cubicBezTo>
                    <a:pt x="9298" y="20695"/>
                    <a:pt x="10070" y="21340"/>
                    <a:pt x="10764" y="21179"/>
                  </a:cubicBezTo>
                  <a:cubicBezTo>
                    <a:pt x="11458" y="21018"/>
                    <a:pt x="12076" y="20050"/>
                    <a:pt x="13001" y="17310"/>
                  </a:cubicBezTo>
                  <a:cubicBezTo>
                    <a:pt x="13927" y="14570"/>
                    <a:pt x="15161" y="10056"/>
                    <a:pt x="16087" y="7155"/>
                  </a:cubicBezTo>
                  <a:cubicBezTo>
                    <a:pt x="17013" y="4253"/>
                    <a:pt x="17630" y="2964"/>
                    <a:pt x="18324" y="1836"/>
                  </a:cubicBezTo>
                  <a:cubicBezTo>
                    <a:pt x="19018" y="707"/>
                    <a:pt x="19790" y="-260"/>
                    <a:pt x="20330" y="62"/>
                  </a:cubicBezTo>
                  <a:cubicBezTo>
                    <a:pt x="20870" y="385"/>
                    <a:pt x="21178" y="1997"/>
                    <a:pt x="21487" y="36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2" name="Line"/>
            <p:cNvSpPr/>
            <p:nvPr/>
          </p:nvSpPr>
          <p:spPr>
            <a:xfrm>
              <a:off x="2395738" y="5519364"/>
              <a:ext cx="237153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2493" y="21600"/>
                  </a:moveTo>
                  <a:cubicBezTo>
                    <a:pt x="1537" y="21600"/>
                    <a:pt x="582" y="21600"/>
                    <a:pt x="199" y="20160"/>
                  </a:cubicBezTo>
                  <a:cubicBezTo>
                    <a:pt x="-183" y="18720"/>
                    <a:pt x="8" y="15840"/>
                    <a:pt x="582" y="13920"/>
                  </a:cubicBezTo>
                  <a:cubicBezTo>
                    <a:pt x="1155" y="12000"/>
                    <a:pt x="2111" y="11040"/>
                    <a:pt x="3544" y="11280"/>
                  </a:cubicBezTo>
                  <a:cubicBezTo>
                    <a:pt x="4978" y="11520"/>
                    <a:pt x="6890" y="12960"/>
                    <a:pt x="9088" y="13680"/>
                  </a:cubicBezTo>
                  <a:cubicBezTo>
                    <a:pt x="11286" y="14400"/>
                    <a:pt x="13771" y="14400"/>
                    <a:pt x="15874" y="12000"/>
                  </a:cubicBezTo>
                  <a:cubicBezTo>
                    <a:pt x="17976" y="9600"/>
                    <a:pt x="19697" y="4800"/>
                    <a:pt x="2141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3" name="Line"/>
            <p:cNvSpPr/>
            <p:nvPr/>
          </p:nvSpPr>
          <p:spPr>
            <a:xfrm>
              <a:off x="933421" y="6236655"/>
              <a:ext cx="211454" cy="405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449" fill="norm" stroke="1" extrusionOk="0">
                  <a:moveTo>
                    <a:pt x="2331" y="6057"/>
                  </a:moveTo>
                  <a:cubicBezTo>
                    <a:pt x="2759" y="9527"/>
                    <a:pt x="3187" y="12996"/>
                    <a:pt x="3401" y="15067"/>
                  </a:cubicBezTo>
                  <a:cubicBezTo>
                    <a:pt x="3615" y="17137"/>
                    <a:pt x="3615" y="17809"/>
                    <a:pt x="3615" y="18424"/>
                  </a:cubicBezTo>
                  <a:cubicBezTo>
                    <a:pt x="3615" y="19040"/>
                    <a:pt x="3615" y="19599"/>
                    <a:pt x="3508" y="20215"/>
                  </a:cubicBezTo>
                  <a:cubicBezTo>
                    <a:pt x="3401" y="20830"/>
                    <a:pt x="3187" y="21502"/>
                    <a:pt x="2759" y="21446"/>
                  </a:cubicBezTo>
                  <a:cubicBezTo>
                    <a:pt x="2331" y="21390"/>
                    <a:pt x="1690" y="20607"/>
                    <a:pt x="1048" y="18536"/>
                  </a:cubicBezTo>
                  <a:cubicBezTo>
                    <a:pt x="407" y="16466"/>
                    <a:pt x="-235" y="13108"/>
                    <a:pt x="86" y="10254"/>
                  </a:cubicBezTo>
                  <a:cubicBezTo>
                    <a:pt x="407" y="7400"/>
                    <a:pt x="1690" y="5050"/>
                    <a:pt x="2759" y="3707"/>
                  </a:cubicBezTo>
                  <a:cubicBezTo>
                    <a:pt x="3828" y="2364"/>
                    <a:pt x="4684" y="2028"/>
                    <a:pt x="5539" y="2140"/>
                  </a:cubicBezTo>
                  <a:cubicBezTo>
                    <a:pt x="6395" y="2252"/>
                    <a:pt x="7250" y="2812"/>
                    <a:pt x="8426" y="4491"/>
                  </a:cubicBezTo>
                  <a:cubicBezTo>
                    <a:pt x="9603" y="6169"/>
                    <a:pt x="11100" y="8967"/>
                    <a:pt x="12917" y="11765"/>
                  </a:cubicBezTo>
                  <a:cubicBezTo>
                    <a:pt x="14735" y="14563"/>
                    <a:pt x="16874" y="17361"/>
                    <a:pt x="18264" y="18984"/>
                  </a:cubicBezTo>
                  <a:cubicBezTo>
                    <a:pt x="19654" y="20607"/>
                    <a:pt x="20296" y="21054"/>
                    <a:pt x="20723" y="20998"/>
                  </a:cubicBezTo>
                  <a:cubicBezTo>
                    <a:pt x="21151" y="20942"/>
                    <a:pt x="21365" y="20383"/>
                    <a:pt x="21365" y="18480"/>
                  </a:cubicBezTo>
                  <a:cubicBezTo>
                    <a:pt x="21365" y="16578"/>
                    <a:pt x="21151" y="13332"/>
                    <a:pt x="20830" y="10198"/>
                  </a:cubicBezTo>
                  <a:cubicBezTo>
                    <a:pt x="20510" y="7065"/>
                    <a:pt x="20082" y="4043"/>
                    <a:pt x="19654" y="2252"/>
                  </a:cubicBezTo>
                  <a:cubicBezTo>
                    <a:pt x="19226" y="462"/>
                    <a:pt x="18799" y="-98"/>
                    <a:pt x="18585" y="14"/>
                  </a:cubicBezTo>
                  <a:cubicBezTo>
                    <a:pt x="18371" y="126"/>
                    <a:pt x="18371" y="909"/>
                    <a:pt x="18371" y="16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4" name="Line"/>
            <p:cNvSpPr/>
            <p:nvPr/>
          </p:nvSpPr>
          <p:spPr>
            <a:xfrm>
              <a:off x="1193256" y="6522664"/>
              <a:ext cx="79514" cy="104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5" h="20925" fill="norm" stroke="1" extrusionOk="0">
                  <a:moveTo>
                    <a:pt x="16140" y="0"/>
                  </a:moveTo>
                  <a:cubicBezTo>
                    <a:pt x="10602" y="3812"/>
                    <a:pt x="5063" y="7624"/>
                    <a:pt x="2294" y="10800"/>
                  </a:cubicBezTo>
                  <a:cubicBezTo>
                    <a:pt x="-475" y="13976"/>
                    <a:pt x="-475" y="16518"/>
                    <a:pt x="910" y="18424"/>
                  </a:cubicBezTo>
                  <a:cubicBezTo>
                    <a:pt x="2294" y="20329"/>
                    <a:pt x="5063" y="21600"/>
                    <a:pt x="8663" y="20541"/>
                  </a:cubicBezTo>
                  <a:cubicBezTo>
                    <a:pt x="12263" y="19482"/>
                    <a:pt x="16694" y="16094"/>
                    <a:pt x="18910" y="13341"/>
                  </a:cubicBezTo>
                  <a:cubicBezTo>
                    <a:pt x="21125" y="10588"/>
                    <a:pt x="21125" y="8471"/>
                    <a:pt x="20294" y="6565"/>
                  </a:cubicBezTo>
                  <a:cubicBezTo>
                    <a:pt x="19463" y="4659"/>
                    <a:pt x="17802" y="2965"/>
                    <a:pt x="15310" y="2329"/>
                  </a:cubicBezTo>
                  <a:cubicBezTo>
                    <a:pt x="12817" y="1694"/>
                    <a:pt x="9494" y="2118"/>
                    <a:pt x="6171" y="2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5" name="Line"/>
            <p:cNvSpPr/>
            <p:nvPr/>
          </p:nvSpPr>
          <p:spPr>
            <a:xfrm>
              <a:off x="1242240" y="6414714"/>
              <a:ext cx="196851" cy="218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1" fill="norm" stroke="1" extrusionOk="0">
                  <a:moveTo>
                    <a:pt x="0" y="10592"/>
                  </a:moveTo>
                  <a:cubicBezTo>
                    <a:pt x="3019" y="8931"/>
                    <a:pt x="6039" y="7269"/>
                    <a:pt x="8594" y="6854"/>
                  </a:cubicBezTo>
                  <a:cubicBezTo>
                    <a:pt x="11148" y="6438"/>
                    <a:pt x="13239" y="7269"/>
                    <a:pt x="14516" y="9346"/>
                  </a:cubicBezTo>
                  <a:cubicBezTo>
                    <a:pt x="15794" y="11423"/>
                    <a:pt x="16258" y="14746"/>
                    <a:pt x="16026" y="16927"/>
                  </a:cubicBezTo>
                  <a:cubicBezTo>
                    <a:pt x="15794" y="19108"/>
                    <a:pt x="14865" y="20146"/>
                    <a:pt x="13703" y="20769"/>
                  </a:cubicBezTo>
                  <a:cubicBezTo>
                    <a:pt x="12542" y="21392"/>
                    <a:pt x="11148" y="21600"/>
                    <a:pt x="10219" y="21185"/>
                  </a:cubicBezTo>
                  <a:cubicBezTo>
                    <a:pt x="9290" y="20769"/>
                    <a:pt x="8826" y="19731"/>
                    <a:pt x="9639" y="16823"/>
                  </a:cubicBezTo>
                  <a:cubicBezTo>
                    <a:pt x="10452" y="13915"/>
                    <a:pt x="12542" y="9138"/>
                    <a:pt x="14748" y="6023"/>
                  </a:cubicBezTo>
                  <a:cubicBezTo>
                    <a:pt x="16955" y="2908"/>
                    <a:pt x="19277" y="14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6" name="Line"/>
            <p:cNvSpPr/>
            <p:nvPr/>
          </p:nvSpPr>
          <p:spPr>
            <a:xfrm>
              <a:off x="391340" y="6522664"/>
              <a:ext cx="57151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277"/>
                    <a:pt x="6400" y="554"/>
                    <a:pt x="8000" y="1523"/>
                  </a:cubicBezTo>
                  <a:cubicBezTo>
                    <a:pt x="9600" y="2492"/>
                    <a:pt x="9600" y="4154"/>
                    <a:pt x="10000" y="6877"/>
                  </a:cubicBezTo>
                  <a:cubicBezTo>
                    <a:pt x="10400" y="9600"/>
                    <a:pt x="11200" y="13385"/>
                    <a:pt x="13200" y="16015"/>
                  </a:cubicBezTo>
                  <a:cubicBezTo>
                    <a:pt x="15200" y="18646"/>
                    <a:pt x="18400" y="2012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7" name="Line"/>
            <p:cNvSpPr/>
            <p:nvPr/>
          </p:nvSpPr>
          <p:spPr>
            <a:xfrm>
              <a:off x="1678666" y="6170969"/>
              <a:ext cx="173175" cy="745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548" fill="norm" stroke="1" extrusionOk="0">
                  <a:moveTo>
                    <a:pt x="15046" y="70"/>
                  </a:moveTo>
                  <a:cubicBezTo>
                    <a:pt x="13745" y="9"/>
                    <a:pt x="12444" y="-52"/>
                    <a:pt x="11403" y="70"/>
                  </a:cubicBezTo>
                  <a:cubicBezTo>
                    <a:pt x="10362" y="193"/>
                    <a:pt x="9581" y="499"/>
                    <a:pt x="8020" y="1417"/>
                  </a:cubicBezTo>
                  <a:cubicBezTo>
                    <a:pt x="6458" y="2334"/>
                    <a:pt x="4116" y="3864"/>
                    <a:pt x="2425" y="5945"/>
                  </a:cubicBezTo>
                  <a:cubicBezTo>
                    <a:pt x="733" y="8025"/>
                    <a:pt x="-308" y="10656"/>
                    <a:pt x="82" y="12737"/>
                  </a:cubicBezTo>
                  <a:cubicBezTo>
                    <a:pt x="473" y="14817"/>
                    <a:pt x="2294" y="16347"/>
                    <a:pt x="5287" y="17693"/>
                  </a:cubicBezTo>
                  <a:cubicBezTo>
                    <a:pt x="8280" y="19039"/>
                    <a:pt x="12444" y="20202"/>
                    <a:pt x="15306" y="20814"/>
                  </a:cubicBezTo>
                  <a:cubicBezTo>
                    <a:pt x="18169" y="21426"/>
                    <a:pt x="19731" y="21487"/>
                    <a:pt x="21292" y="21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8" name="Line"/>
            <p:cNvSpPr/>
            <p:nvPr/>
          </p:nvSpPr>
          <p:spPr>
            <a:xfrm>
              <a:off x="1895070" y="6222496"/>
              <a:ext cx="280621" cy="283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244" fill="norm" stroke="1" extrusionOk="0">
                  <a:moveTo>
                    <a:pt x="10812" y="2511"/>
                  </a:moveTo>
                  <a:cubicBezTo>
                    <a:pt x="10000" y="2352"/>
                    <a:pt x="9188" y="2193"/>
                    <a:pt x="8133" y="2511"/>
                  </a:cubicBezTo>
                  <a:cubicBezTo>
                    <a:pt x="7077" y="2829"/>
                    <a:pt x="5778" y="3623"/>
                    <a:pt x="4560" y="5608"/>
                  </a:cubicBezTo>
                  <a:cubicBezTo>
                    <a:pt x="3342" y="7593"/>
                    <a:pt x="2205" y="10770"/>
                    <a:pt x="1555" y="13232"/>
                  </a:cubicBezTo>
                  <a:cubicBezTo>
                    <a:pt x="905" y="15693"/>
                    <a:pt x="743" y="17440"/>
                    <a:pt x="987" y="18632"/>
                  </a:cubicBezTo>
                  <a:cubicBezTo>
                    <a:pt x="1230" y="19823"/>
                    <a:pt x="1880" y="20458"/>
                    <a:pt x="3098" y="20855"/>
                  </a:cubicBezTo>
                  <a:cubicBezTo>
                    <a:pt x="4316" y="21252"/>
                    <a:pt x="6102" y="21411"/>
                    <a:pt x="7726" y="21014"/>
                  </a:cubicBezTo>
                  <a:cubicBezTo>
                    <a:pt x="9351" y="20617"/>
                    <a:pt x="10812" y="19664"/>
                    <a:pt x="12030" y="18552"/>
                  </a:cubicBezTo>
                  <a:cubicBezTo>
                    <a:pt x="13248" y="17440"/>
                    <a:pt x="14223" y="16170"/>
                    <a:pt x="14791" y="14264"/>
                  </a:cubicBezTo>
                  <a:cubicBezTo>
                    <a:pt x="15360" y="12358"/>
                    <a:pt x="15522" y="9817"/>
                    <a:pt x="15278" y="7832"/>
                  </a:cubicBezTo>
                  <a:cubicBezTo>
                    <a:pt x="15035" y="5846"/>
                    <a:pt x="14385" y="4417"/>
                    <a:pt x="13411" y="3146"/>
                  </a:cubicBezTo>
                  <a:cubicBezTo>
                    <a:pt x="12436" y="1876"/>
                    <a:pt x="11137" y="764"/>
                    <a:pt x="9269" y="287"/>
                  </a:cubicBezTo>
                  <a:cubicBezTo>
                    <a:pt x="7402" y="-189"/>
                    <a:pt x="4966" y="-30"/>
                    <a:pt x="3423" y="446"/>
                  </a:cubicBezTo>
                  <a:cubicBezTo>
                    <a:pt x="1880" y="923"/>
                    <a:pt x="1230" y="1717"/>
                    <a:pt x="743" y="2590"/>
                  </a:cubicBezTo>
                  <a:cubicBezTo>
                    <a:pt x="256" y="3464"/>
                    <a:pt x="-69" y="4417"/>
                    <a:pt x="12" y="5211"/>
                  </a:cubicBezTo>
                  <a:cubicBezTo>
                    <a:pt x="93" y="6005"/>
                    <a:pt x="581" y="6640"/>
                    <a:pt x="2286" y="6720"/>
                  </a:cubicBezTo>
                  <a:cubicBezTo>
                    <a:pt x="3991" y="6799"/>
                    <a:pt x="6914" y="6323"/>
                    <a:pt x="10325" y="5529"/>
                  </a:cubicBezTo>
                  <a:cubicBezTo>
                    <a:pt x="13736" y="4735"/>
                    <a:pt x="17633" y="3623"/>
                    <a:pt x="21531" y="2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9" name="Line"/>
            <p:cNvSpPr/>
            <p:nvPr/>
          </p:nvSpPr>
          <p:spPr>
            <a:xfrm>
              <a:off x="2797990" y="4084264"/>
              <a:ext cx="3048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00" y="16000"/>
                    <a:pt x="8400" y="10400"/>
                    <a:pt x="12000" y="6800"/>
                  </a:cubicBezTo>
                  <a:cubicBezTo>
                    <a:pt x="15600" y="3200"/>
                    <a:pt x="18600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0" name="Line"/>
            <p:cNvSpPr/>
            <p:nvPr/>
          </p:nvSpPr>
          <p:spPr>
            <a:xfrm>
              <a:off x="2829740" y="4097588"/>
              <a:ext cx="254001" cy="69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fill="norm" stroke="1" extrusionOk="0">
                  <a:moveTo>
                    <a:pt x="0" y="21407"/>
                  </a:moveTo>
                  <a:cubicBezTo>
                    <a:pt x="6120" y="14207"/>
                    <a:pt x="12240" y="7007"/>
                    <a:pt x="15750" y="3407"/>
                  </a:cubicBezTo>
                  <a:cubicBezTo>
                    <a:pt x="19260" y="-193"/>
                    <a:pt x="20160" y="-193"/>
                    <a:pt x="20700" y="134"/>
                  </a:cubicBezTo>
                  <a:cubicBezTo>
                    <a:pt x="21240" y="462"/>
                    <a:pt x="21420" y="1116"/>
                    <a:pt x="21600" y="17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1" name="Line"/>
            <p:cNvSpPr/>
            <p:nvPr/>
          </p:nvSpPr>
          <p:spPr>
            <a:xfrm>
              <a:off x="2842440" y="4166814"/>
              <a:ext cx="1651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2" name="Line"/>
            <p:cNvSpPr/>
            <p:nvPr/>
          </p:nvSpPr>
          <p:spPr>
            <a:xfrm>
              <a:off x="2239190" y="6338514"/>
              <a:ext cx="1778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3" name="Line"/>
            <p:cNvSpPr/>
            <p:nvPr/>
          </p:nvSpPr>
          <p:spPr>
            <a:xfrm>
              <a:off x="2567704" y="6190582"/>
              <a:ext cx="230287" cy="34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255" fill="norm" stroke="1" extrusionOk="0">
                  <a:moveTo>
                    <a:pt x="11349" y="908"/>
                  </a:moveTo>
                  <a:cubicBezTo>
                    <a:pt x="10368" y="776"/>
                    <a:pt x="9386" y="644"/>
                    <a:pt x="8502" y="908"/>
                  </a:cubicBezTo>
                  <a:cubicBezTo>
                    <a:pt x="7619" y="1171"/>
                    <a:pt x="6833" y="1830"/>
                    <a:pt x="5459" y="3608"/>
                  </a:cubicBezTo>
                  <a:cubicBezTo>
                    <a:pt x="4084" y="5386"/>
                    <a:pt x="2120" y="8283"/>
                    <a:pt x="1040" y="10852"/>
                  </a:cubicBezTo>
                  <a:cubicBezTo>
                    <a:pt x="-40" y="13420"/>
                    <a:pt x="-236" y="15659"/>
                    <a:pt x="255" y="17371"/>
                  </a:cubicBezTo>
                  <a:cubicBezTo>
                    <a:pt x="746" y="19083"/>
                    <a:pt x="1924" y="20269"/>
                    <a:pt x="3691" y="20861"/>
                  </a:cubicBezTo>
                  <a:cubicBezTo>
                    <a:pt x="5459" y="21454"/>
                    <a:pt x="7815" y="21454"/>
                    <a:pt x="10368" y="20334"/>
                  </a:cubicBezTo>
                  <a:cubicBezTo>
                    <a:pt x="12920" y="19215"/>
                    <a:pt x="15669" y="16976"/>
                    <a:pt x="17437" y="14474"/>
                  </a:cubicBezTo>
                  <a:cubicBezTo>
                    <a:pt x="19204" y="11971"/>
                    <a:pt x="19989" y="9205"/>
                    <a:pt x="20382" y="7164"/>
                  </a:cubicBezTo>
                  <a:cubicBezTo>
                    <a:pt x="20775" y="5122"/>
                    <a:pt x="20775" y="3805"/>
                    <a:pt x="20382" y="2752"/>
                  </a:cubicBezTo>
                  <a:cubicBezTo>
                    <a:pt x="19989" y="1698"/>
                    <a:pt x="19204" y="908"/>
                    <a:pt x="18222" y="447"/>
                  </a:cubicBezTo>
                  <a:cubicBezTo>
                    <a:pt x="17240" y="-14"/>
                    <a:pt x="16062" y="-146"/>
                    <a:pt x="14393" y="183"/>
                  </a:cubicBezTo>
                  <a:cubicBezTo>
                    <a:pt x="12724" y="513"/>
                    <a:pt x="10564" y="1303"/>
                    <a:pt x="8895" y="2291"/>
                  </a:cubicBezTo>
                  <a:cubicBezTo>
                    <a:pt x="7226" y="3278"/>
                    <a:pt x="6048" y="4464"/>
                    <a:pt x="5459" y="5452"/>
                  </a:cubicBezTo>
                  <a:cubicBezTo>
                    <a:pt x="4869" y="6439"/>
                    <a:pt x="4869" y="7230"/>
                    <a:pt x="5557" y="7756"/>
                  </a:cubicBezTo>
                  <a:cubicBezTo>
                    <a:pt x="6244" y="8283"/>
                    <a:pt x="7619" y="8547"/>
                    <a:pt x="10368" y="8547"/>
                  </a:cubicBezTo>
                  <a:cubicBezTo>
                    <a:pt x="13117" y="8547"/>
                    <a:pt x="17240" y="8283"/>
                    <a:pt x="21364" y="8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4" name="Line"/>
            <p:cNvSpPr/>
            <p:nvPr/>
          </p:nvSpPr>
          <p:spPr>
            <a:xfrm>
              <a:off x="2833180" y="6490914"/>
              <a:ext cx="102395" cy="115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129" fill="norm" stroke="1" extrusionOk="0">
                  <a:moveTo>
                    <a:pt x="7218" y="0"/>
                  </a:moveTo>
                  <a:cubicBezTo>
                    <a:pt x="5014" y="771"/>
                    <a:pt x="2810" y="1543"/>
                    <a:pt x="1487" y="2893"/>
                  </a:cubicBezTo>
                  <a:cubicBezTo>
                    <a:pt x="165" y="4243"/>
                    <a:pt x="-276" y="6171"/>
                    <a:pt x="165" y="9257"/>
                  </a:cubicBezTo>
                  <a:cubicBezTo>
                    <a:pt x="606" y="12343"/>
                    <a:pt x="1928" y="16586"/>
                    <a:pt x="3691" y="18900"/>
                  </a:cubicBezTo>
                  <a:cubicBezTo>
                    <a:pt x="5455" y="21214"/>
                    <a:pt x="7659" y="21600"/>
                    <a:pt x="10524" y="20636"/>
                  </a:cubicBezTo>
                  <a:cubicBezTo>
                    <a:pt x="13389" y="19671"/>
                    <a:pt x="16916" y="17357"/>
                    <a:pt x="18900" y="15236"/>
                  </a:cubicBezTo>
                  <a:cubicBezTo>
                    <a:pt x="20883" y="13114"/>
                    <a:pt x="21324" y="11186"/>
                    <a:pt x="21324" y="9257"/>
                  </a:cubicBezTo>
                  <a:cubicBezTo>
                    <a:pt x="21324" y="7329"/>
                    <a:pt x="20883" y="5400"/>
                    <a:pt x="18018" y="5207"/>
                  </a:cubicBezTo>
                  <a:cubicBezTo>
                    <a:pt x="15153" y="5014"/>
                    <a:pt x="9863" y="6557"/>
                    <a:pt x="4573" y="8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5" name="Line"/>
            <p:cNvSpPr/>
            <p:nvPr/>
          </p:nvSpPr>
          <p:spPr>
            <a:xfrm>
              <a:off x="2131240" y="6701190"/>
              <a:ext cx="711201" cy="56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5" fill="norm" stroke="1" extrusionOk="0">
                  <a:moveTo>
                    <a:pt x="0" y="21325"/>
                  </a:moveTo>
                  <a:cubicBezTo>
                    <a:pt x="2507" y="17325"/>
                    <a:pt x="5014" y="13325"/>
                    <a:pt x="7361" y="9725"/>
                  </a:cubicBezTo>
                  <a:cubicBezTo>
                    <a:pt x="9707" y="6125"/>
                    <a:pt x="11893" y="2925"/>
                    <a:pt x="14079" y="1325"/>
                  </a:cubicBezTo>
                  <a:cubicBezTo>
                    <a:pt x="16264" y="-275"/>
                    <a:pt x="18450" y="-275"/>
                    <a:pt x="19704" y="525"/>
                  </a:cubicBezTo>
                  <a:cubicBezTo>
                    <a:pt x="20957" y="1325"/>
                    <a:pt x="21279" y="2925"/>
                    <a:pt x="21600" y="4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6" name="Line"/>
            <p:cNvSpPr/>
            <p:nvPr/>
          </p:nvSpPr>
          <p:spPr>
            <a:xfrm>
              <a:off x="2395959" y="6840164"/>
              <a:ext cx="155749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3" h="21600" fill="norm" stroke="1" extrusionOk="0">
                  <a:moveTo>
                    <a:pt x="13056" y="1543"/>
                  </a:moveTo>
                  <a:cubicBezTo>
                    <a:pt x="11919" y="771"/>
                    <a:pt x="10782" y="0"/>
                    <a:pt x="8651" y="0"/>
                  </a:cubicBezTo>
                  <a:cubicBezTo>
                    <a:pt x="6519" y="0"/>
                    <a:pt x="3393" y="771"/>
                    <a:pt x="1687" y="1929"/>
                  </a:cubicBezTo>
                  <a:cubicBezTo>
                    <a:pt x="-18" y="3086"/>
                    <a:pt x="-302" y="4629"/>
                    <a:pt x="266" y="5657"/>
                  </a:cubicBezTo>
                  <a:cubicBezTo>
                    <a:pt x="835" y="6686"/>
                    <a:pt x="2256" y="7200"/>
                    <a:pt x="5809" y="8486"/>
                  </a:cubicBezTo>
                  <a:cubicBezTo>
                    <a:pt x="9361" y="9771"/>
                    <a:pt x="15045" y="11829"/>
                    <a:pt x="18030" y="13500"/>
                  </a:cubicBezTo>
                  <a:cubicBezTo>
                    <a:pt x="21014" y="15171"/>
                    <a:pt x="21298" y="16457"/>
                    <a:pt x="20587" y="17743"/>
                  </a:cubicBezTo>
                  <a:cubicBezTo>
                    <a:pt x="19877" y="19029"/>
                    <a:pt x="18172" y="20314"/>
                    <a:pt x="15614" y="20957"/>
                  </a:cubicBezTo>
                  <a:cubicBezTo>
                    <a:pt x="13056" y="21600"/>
                    <a:pt x="9645" y="21600"/>
                    <a:pt x="62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7" name="Line"/>
            <p:cNvSpPr/>
            <p:nvPr/>
          </p:nvSpPr>
          <p:spPr>
            <a:xfrm>
              <a:off x="2563040" y="6851146"/>
              <a:ext cx="273051" cy="184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4" fill="norm" stroke="1" extrusionOk="0">
                  <a:moveTo>
                    <a:pt x="0" y="6750"/>
                  </a:moveTo>
                  <a:cubicBezTo>
                    <a:pt x="837" y="7236"/>
                    <a:pt x="1674" y="7721"/>
                    <a:pt x="3098" y="7236"/>
                  </a:cubicBezTo>
                  <a:cubicBezTo>
                    <a:pt x="4521" y="6750"/>
                    <a:pt x="6530" y="5294"/>
                    <a:pt x="7619" y="3959"/>
                  </a:cubicBezTo>
                  <a:cubicBezTo>
                    <a:pt x="8707" y="2624"/>
                    <a:pt x="8874" y="1411"/>
                    <a:pt x="8540" y="683"/>
                  </a:cubicBezTo>
                  <a:cubicBezTo>
                    <a:pt x="8205" y="-45"/>
                    <a:pt x="7367" y="-288"/>
                    <a:pt x="6279" y="440"/>
                  </a:cubicBezTo>
                  <a:cubicBezTo>
                    <a:pt x="5191" y="1168"/>
                    <a:pt x="3851" y="2867"/>
                    <a:pt x="2763" y="5415"/>
                  </a:cubicBezTo>
                  <a:cubicBezTo>
                    <a:pt x="1674" y="7964"/>
                    <a:pt x="837" y="11361"/>
                    <a:pt x="419" y="13667"/>
                  </a:cubicBezTo>
                  <a:cubicBezTo>
                    <a:pt x="0" y="15973"/>
                    <a:pt x="0" y="17186"/>
                    <a:pt x="251" y="18278"/>
                  </a:cubicBezTo>
                  <a:cubicBezTo>
                    <a:pt x="502" y="19370"/>
                    <a:pt x="1005" y="20341"/>
                    <a:pt x="2428" y="20827"/>
                  </a:cubicBezTo>
                  <a:cubicBezTo>
                    <a:pt x="3851" y="21312"/>
                    <a:pt x="6195" y="21312"/>
                    <a:pt x="9544" y="20584"/>
                  </a:cubicBezTo>
                  <a:cubicBezTo>
                    <a:pt x="12893" y="19856"/>
                    <a:pt x="17247" y="18400"/>
                    <a:pt x="21600" y="169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8" name="Line"/>
            <p:cNvSpPr/>
            <p:nvPr/>
          </p:nvSpPr>
          <p:spPr>
            <a:xfrm>
              <a:off x="3191690" y="6649664"/>
              <a:ext cx="58956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6" h="21600" fill="norm" stroke="1" extrusionOk="0">
                  <a:moveTo>
                    <a:pt x="20110" y="0"/>
                  </a:moveTo>
                  <a:cubicBezTo>
                    <a:pt x="20855" y="2400"/>
                    <a:pt x="21600" y="4800"/>
                    <a:pt x="18248" y="8400"/>
                  </a:cubicBezTo>
                  <a:cubicBezTo>
                    <a:pt x="14897" y="12000"/>
                    <a:pt x="7448" y="16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9" name="Line"/>
            <p:cNvSpPr/>
            <p:nvPr/>
          </p:nvSpPr>
          <p:spPr>
            <a:xfrm>
              <a:off x="3540940" y="6395664"/>
              <a:ext cx="19051" cy="270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4" fill="norm" stroke="1" extrusionOk="0">
                  <a:moveTo>
                    <a:pt x="0" y="0"/>
                  </a:moveTo>
                  <a:cubicBezTo>
                    <a:pt x="2400" y="4688"/>
                    <a:pt x="4800" y="9377"/>
                    <a:pt x="8400" y="12474"/>
                  </a:cubicBezTo>
                  <a:cubicBezTo>
                    <a:pt x="12000" y="15572"/>
                    <a:pt x="16800" y="17079"/>
                    <a:pt x="19200" y="18419"/>
                  </a:cubicBezTo>
                  <a:cubicBezTo>
                    <a:pt x="21600" y="19758"/>
                    <a:pt x="21600" y="20930"/>
                    <a:pt x="21600" y="21265"/>
                  </a:cubicBezTo>
                  <a:cubicBezTo>
                    <a:pt x="21600" y="21600"/>
                    <a:pt x="21600" y="21098"/>
                    <a:pt x="21600" y="205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0" name="Line"/>
            <p:cNvSpPr/>
            <p:nvPr/>
          </p:nvSpPr>
          <p:spPr>
            <a:xfrm>
              <a:off x="3636190" y="6122614"/>
              <a:ext cx="203218" cy="863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600" fill="norm" stroke="1" extrusionOk="0">
                  <a:moveTo>
                    <a:pt x="0" y="0"/>
                  </a:moveTo>
                  <a:cubicBezTo>
                    <a:pt x="1543" y="900"/>
                    <a:pt x="3086" y="1800"/>
                    <a:pt x="5290" y="2938"/>
                  </a:cubicBezTo>
                  <a:cubicBezTo>
                    <a:pt x="7494" y="4076"/>
                    <a:pt x="10359" y="5453"/>
                    <a:pt x="12894" y="6935"/>
                  </a:cubicBezTo>
                  <a:cubicBezTo>
                    <a:pt x="15429" y="8418"/>
                    <a:pt x="17633" y="10006"/>
                    <a:pt x="19176" y="11488"/>
                  </a:cubicBezTo>
                  <a:cubicBezTo>
                    <a:pt x="20718" y="12971"/>
                    <a:pt x="21600" y="14347"/>
                    <a:pt x="20939" y="15538"/>
                  </a:cubicBezTo>
                  <a:cubicBezTo>
                    <a:pt x="20278" y="16729"/>
                    <a:pt x="18073" y="17735"/>
                    <a:pt x="14767" y="18715"/>
                  </a:cubicBezTo>
                  <a:cubicBezTo>
                    <a:pt x="11461" y="19694"/>
                    <a:pt x="7053" y="20647"/>
                    <a:pt x="264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1" name="Line"/>
            <p:cNvSpPr/>
            <p:nvPr/>
          </p:nvSpPr>
          <p:spPr>
            <a:xfrm>
              <a:off x="1197790" y="7240214"/>
              <a:ext cx="2159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71" y="16800"/>
                    <a:pt x="9741" y="12000"/>
                    <a:pt x="13341" y="8400"/>
                  </a:cubicBezTo>
                  <a:cubicBezTo>
                    <a:pt x="16941" y="4800"/>
                    <a:pt x="19271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2" name="Line"/>
            <p:cNvSpPr/>
            <p:nvPr/>
          </p:nvSpPr>
          <p:spPr>
            <a:xfrm>
              <a:off x="1172390" y="7386264"/>
              <a:ext cx="196851" cy="1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7200"/>
                  </a:moveTo>
                  <a:cubicBezTo>
                    <a:pt x="1161" y="14400"/>
                    <a:pt x="2323" y="21600"/>
                    <a:pt x="5923" y="20400"/>
                  </a:cubicBezTo>
                  <a:cubicBezTo>
                    <a:pt x="9523" y="19200"/>
                    <a:pt x="15561" y="9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3" name="Line"/>
            <p:cNvSpPr/>
            <p:nvPr/>
          </p:nvSpPr>
          <p:spPr>
            <a:xfrm>
              <a:off x="1172390" y="7487864"/>
              <a:ext cx="171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4" name="Line"/>
            <p:cNvSpPr/>
            <p:nvPr/>
          </p:nvSpPr>
          <p:spPr>
            <a:xfrm>
              <a:off x="1559740" y="7189414"/>
              <a:ext cx="305547" cy="310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535" fill="norm" stroke="1" extrusionOk="0">
                  <a:moveTo>
                    <a:pt x="0" y="2645"/>
                  </a:moveTo>
                  <a:cubicBezTo>
                    <a:pt x="1332" y="2204"/>
                    <a:pt x="2663" y="1763"/>
                    <a:pt x="5326" y="1322"/>
                  </a:cubicBezTo>
                  <a:cubicBezTo>
                    <a:pt x="7989" y="882"/>
                    <a:pt x="11984" y="441"/>
                    <a:pt x="14351" y="220"/>
                  </a:cubicBezTo>
                  <a:cubicBezTo>
                    <a:pt x="16718" y="0"/>
                    <a:pt x="17458" y="0"/>
                    <a:pt x="18419" y="0"/>
                  </a:cubicBezTo>
                  <a:cubicBezTo>
                    <a:pt x="19381" y="0"/>
                    <a:pt x="20564" y="0"/>
                    <a:pt x="21082" y="367"/>
                  </a:cubicBezTo>
                  <a:cubicBezTo>
                    <a:pt x="21600" y="735"/>
                    <a:pt x="21452" y="1469"/>
                    <a:pt x="20047" y="3012"/>
                  </a:cubicBezTo>
                  <a:cubicBezTo>
                    <a:pt x="18641" y="4555"/>
                    <a:pt x="15978" y="6906"/>
                    <a:pt x="13093" y="9478"/>
                  </a:cubicBezTo>
                  <a:cubicBezTo>
                    <a:pt x="10208" y="12049"/>
                    <a:pt x="7101" y="14841"/>
                    <a:pt x="4956" y="16678"/>
                  </a:cubicBezTo>
                  <a:cubicBezTo>
                    <a:pt x="2811" y="18514"/>
                    <a:pt x="1627" y="19396"/>
                    <a:pt x="1258" y="20131"/>
                  </a:cubicBezTo>
                  <a:cubicBezTo>
                    <a:pt x="888" y="20865"/>
                    <a:pt x="1332" y="21453"/>
                    <a:pt x="2515" y="21527"/>
                  </a:cubicBezTo>
                  <a:cubicBezTo>
                    <a:pt x="3699" y="21600"/>
                    <a:pt x="5622" y="21159"/>
                    <a:pt x="8285" y="20718"/>
                  </a:cubicBezTo>
                  <a:cubicBezTo>
                    <a:pt x="10948" y="20278"/>
                    <a:pt x="14351" y="19837"/>
                    <a:pt x="17753" y="19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5" name="Line"/>
            <p:cNvSpPr/>
            <p:nvPr/>
          </p:nvSpPr>
          <p:spPr>
            <a:xfrm>
              <a:off x="1921690" y="7500564"/>
              <a:ext cx="825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15" y="5684"/>
                    <a:pt x="11631" y="11368"/>
                    <a:pt x="8031" y="14968"/>
                  </a:cubicBezTo>
                  <a:cubicBezTo>
                    <a:pt x="4431" y="18568"/>
                    <a:pt x="2215" y="200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6" name="Line"/>
            <p:cNvSpPr/>
            <p:nvPr/>
          </p:nvSpPr>
          <p:spPr>
            <a:xfrm>
              <a:off x="2194740" y="7418014"/>
              <a:ext cx="6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7" name="Line"/>
            <p:cNvSpPr/>
            <p:nvPr/>
          </p:nvSpPr>
          <p:spPr>
            <a:xfrm>
              <a:off x="2207440" y="7341814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8" name="Line"/>
            <p:cNvSpPr/>
            <p:nvPr/>
          </p:nvSpPr>
          <p:spPr>
            <a:xfrm>
              <a:off x="2348083" y="7215417"/>
              <a:ext cx="68908" cy="342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430" fill="norm" stroke="1" extrusionOk="0">
                  <a:moveTo>
                    <a:pt x="21308" y="1950"/>
                  </a:moveTo>
                  <a:cubicBezTo>
                    <a:pt x="18690" y="1155"/>
                    <a:pt x="16072" y="360"/>
                    <a:pt x="13126" y="95"/>
                  </a:cubicBezTo>
                  <a:cubicBezTo>
                    <a:pt x="10181" y="-170"/>
                    <a:pt x="6908" y="95"/>
                    <a:pt x="4290" y="1221"/>
                  </a:cubicBezTo>
                  <a:cubicBezTo>
                    <a:pt x="1672" y="2348"/>
                    <a:pt x="-292" y="4336"/>
                    <a:pt x="35" y="7118"/>
                  </a:cubicBezTo>
                  <a:cubicBezTo>
                    <a:pt x="363" y="9901"/>
                    <a:pt x="2981" y="13479"/>
                    <a:pt x="3963" y="15997"/>
                  </a:cubicBezTo>
                  <a:cubicBezTo>
                    <a:pt x="4944" y="18515"/>
                    <a:pt x="4290" y="19972"/>
                    <a:pt x="3635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9" name="Line"/>
            <p:cNvSpPr/>
            <p:nvPr/>
          </p:nvSpPr>
          <p:spPr>
            <a:xfrm>
              <a:off x="2288768" y="7386264"/>
              <a:ext cx="191723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fill="norm" stroke="1" extrusionOk="0">
                  <a:moveTo>
                    <a:pt x="849" y="21600"/>
                  </a:moveTo>
                  <a:cubicBezTo>
                    <a:pt x="375" y="18900"/>
                    <a:pt x="-100" y="16200"/>
                    <a:pt x="19" y="13950"/>
                  </a:cubicBezTo>
                  <a:cubicBezTo>
                    <a:pt x="137" y="11700"/>
                    <a:pt x="849" y="9900"/>
                    <a:pt x="3816" y="7875"/>
                  </a:cubicBezTo>
                  <a:cubicBezTo>
                    <a:pt x="6784" y="5850"/>
                    <a:pt x="12005" y="3600"/>
                    <a:pt x="15329" y="2250"/>
                  </a:cubicBezTo>
                  <a:cubicBezTo>
                    <a:pt x="18652" y="900"/>
                    <a:pt x="20076" y="450"/>
                    <a:pt x="215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0" name="Line"/>
            <p:cNvSpPr/>
            <p:nvPr/>
          </p:nvSpPr>
          <p:spPr>
            <a:xfrm>
              <a:off x="2810690" y="7252914"/>
              <a:ext cx="127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657"/>
                    <a:pt x="21600" y="11314"/>
                    <a:pt x="18000" y="14914"/>
                  </a:cubicBezTo>
                  <a:cubicBezTo>
                    <a:pt x="14400" y="18514"/>
                    <a:pt x="7200" y="200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1" name="Line"/>
            <p:cNvSpPr/>
            <p:nvPr/>
          </p:nvSpPr>
          <p:spPr>
            <a:xfrm>
              <a:off x="2772540" y="7212697"/>
              <a:ext cx="182085" cy="249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600" fill="norm" stroke="1" extrusionOk="0">
                  <a:moveTo>
                    <a:pt x="751" y="19953"/>
                  </a:moveTo>
                  <a:cubicBezTo>
                    <a:pt x="255" y="18854"/>
                    <a:pt x="-242" y="17756"/>
                    <a:pt x="130" y="17115"/>
                  </a:cubicBezTo>
                  <a:cubicBezTo>
                    <a:pt x="503" y="16475"/>
                    <a:pt x="1744" y="16292"/>
                    <a:pt x="4227" y="15102"/>
                  </a:cubicBezTo>
                  <a:cubicBezTo>
                    <a:pt x="6710" y="13912"/>
                    <a:pt x="10434" y="11715"/>
                    <a:pt x="13413" y="9336"/>
                  </a:cubicBezTo>
                  <a:cubicBezTo>
                    <a:pt x="16392" y="6956"/>
                    <a:pt x="18627" y="4393"/>
                    <a:pt x="19868" y="2654"/>
                  </a:cubicBezTo>
                  <a:cubicBezTo>
                    <a:pt x="21110" y="915"/>
                    <a:pt x="21358" y="0"/>
                    <a:pt x="21358" y="0"/>
                  </a:cubicBezTo>
                  <a:cubicBezTo>
                    <a:pt x="21358" y="0"/>
                    <a:pt x="21110" y="915"/>
                    <a:pt x="20613" y="4119"/>
                  </a:cubicBezTo>
                  <a:cubicBezTo>
                    <a:pt x="20117" y="7322"/>
                    <a:pt x="19372" y="12814"/>
                    <a:pt x="19248" y="16108"/>
                  </a:cubicBezTo>
                  <a:cubicBezTo>
                    <a:pt x="19124" y="19403"/>
                    <a:pt x="19620" y="20502"/>
                    <a:pt x="201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2" name="Line"/>
            <p:cNvSpPr/>
            <p:nvPr/>
          </p:nvSpPr>
          <p:spPr>
            <a:xfrm>
              <a:off x="2972880" y="7411664"/>
              <a:ext cx="74490" cy="68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4" h="21273" fill="norm" stroke="1" extrusionOk="0">
                  <a:moveTo>
                    <a:pt x="9559" y="0"/>
                  </a:moveTo>
                  <a:cubicBezTo>
                    <a:pt x="6640" y="1309"/>
                    <a:pt x="3721" y="2618"/>
                    <a:pt x="1970" y="4909"/>
                  </a:cubicBezTo>
                  <a:cubicBezTo>
                    <a:pt x="219" y="7200"/>
                    <a:pt x="-365" y="10473"/>
                    <a:pt x="219" y="13418"/>
                  </a:cubicBezTo>
                  <a:cubicBezTo>
                    <a:pt x="803" y="16364"/>
                    <a:pt x="2554" y="18982"/>
                    <a:pt x="5181" y="20291"/>
                  </a:cubicBezTo>
                  <a:cubicBezTo>
                    <a:pt x="7808" y="21600"/>
                    <a:pt x="11311" y="21600"/>
                    <a:pt x="13938" y="20291"/>
                  </a:cubicBezTo>
                  <a:cubicBezTo>
                    <a:pt x="16565" y="18982"/>
                    <a:pt x="18316" y="16364"/>
                    <a:pt x="19484" y="13418"/>
                  </a:cubicBezTo>
                  <a:cubicBezTo>
                    <a:pt x="20651" y="10473"/>
                    <a:pt x="21235" y="7200"/>
                    <a:pt x="19192" y="4909"/>
                  </a:cubicBezTo>
                  <a:cubicBezTo>
                    <a:pt x="17149" y="2618"/>
                    <a:pt x="12478" y="1309"/>
                    <a:pt x="78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3" name="Line"/>
            <p:cNvSpPr/>
            <p:nvPr/>
          </p:nvSpPr>
          <p:spPr>
            <a:xfrm>
              <a:off x="3191690" y="7367214"/>
              <a:ext cx="190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4" name="Line"/>
            <p:cNvSpPr/>
            <p:nvPr/>
          </p:nvSpPr>
          <p:spPr>
            <a:xfrm>
              <a:off x="3191690" y="7310064"/>
              <a:ext cx="317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5" name="Line"/>
            <p:cNvSpPr/>
            <p:nvPr/>
          </p:nvSpPr>
          <p:spPr>
            <a:xfrm>
              <a:off x="3248840" y="7316947"/>
              <a:ext cx="69851" cy="109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3" fill="norm" stroke="1" extrusionOk="0">
                  <a:moveTo>
                    <a:pt x="21600" y="1120"/>
                  </a:moveTo>
                  <a:cubicBezTo>
                    <a:pt x="18327" y="712"/>
                    <a:pt x="15055" y="305"/>
                    <a:pt x="11782" y="101"/>
                  </a:cubicBezTo>
                  <a:cubicBezTo>
                    <a:pt x="8509" y="-103"/>
                    <a:pt x="5236" y="-103"/>
                    <a:pt x="3600" y="1120"/>
                  </a:cubicBezTo>
                  <a:cubicBezTo>
                    <a:pt x="1964" y="2342"/>
                    <a:pt x="1964" y="4788"/>
                    <a:pt x="3273" y="6622"/>
                  </a:cubicBezTo>
                  <a:cubicBezTo>
                    <a:pt x="4582" y="8455"/>
                    <a:pt x="7200" y="9678"/>
                    <a:pt x="9491" y="11105"/>
                  </a:cubicBezTo>
                  <a:cubicBezTo>
                    <a:pt x="11782" y="12531"/>
                    <a:pt x="13745" y="14161"/>
                    <a:pt x="14073" y="15995"/>
                  </a:cubicBezTo>
                  <a:cubicBezTo>
                    <a:pt x="14400" y="17829"/>
                    <a:pt x="13091" y="19867"/>
                    <a:pt x="10473" y="20682"/>
                  </a:cubicBezTo>
                  <a:cubicBezTo>
                    <a:pt x="7855" y="21497"/>
                    <a:pt x="3927" y="21089"/>
                    <a:pt x="0" y="206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6" name="Line"/>
            <p:cNvSpPr/>
            <p:nvPr/>
          </p:nvSpPr>
          <p:spPr>
            <a:xfrm>
              <a:off x="3491728" y="7164014"/>
              <a:ext cx="93663" cy="280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531" fill="norm" stroke="1" extrusionOk="0">
                  <a:moveTo>
                    <a:pt x="21240" y="0"/>
                  </a:moveTo>
                  <a:cubicBezTo>
                    <a:pt x="16920" y="2274"/>
                    <a:pt x="12600" y="4547"/>
                    <a:pt x="9000" y="7471"/>
                  </a:cubicBezTo>
                  <a:cubicBezTo>
                    <a:pt x="5400" y="10394"/>
                    <a:pt x="2520" y="13967"/>
                    <a:pt x="1080" y="16322"/>
                  </a:cubicBezTo>
                  <a:cubicBezTo>
                    <a:pt x="-360" y="18677"/>
                    <a:pt x="-360" y="19814"/>
                    <a:pt x="1080" y="20544"/>
                  </a:cubicBezTo>
                  <a:cubicBezTo>
                    <a:pt x="2520" y="21275"/>
                    <a:pt x="5400" y="21600"/>
                    <a:pt x="8040" y="21519"/>
                  </a:cubicBezTo>
                  <a:cubicBezTo>
                    <a:pt x="10680" y="21438"/>
                    <a:pt x="13080" y="20950"/>
                    <a:pt x="15480" y="20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7" name="Line"/>
            <p:cNvSpPr/>
            <p:nvPr/>
          </p:nvSpPr>
          <p:spPr>
            <a:xfrm>
              <a:off x="3462295" y="7300833"/>
              <a:ext cx="427896" cy="117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353" fill="norm" stroke="1" extrusionOk="0">
                  <a:moveTo>
                    <a:pt x="761" y="8624"/>
                  </a:moveTo>
                  <a:cubicBezTo>
                    <a:pt x="336" y="5924"/>
                    <a:pt x="-90" y="3224"/>
                    <a:pt x="16" y="1682"/>
                  </a:cubicBezTo>
                  <a:cubicBezTo>
                    <a:pt x="123" y="139"/>
                    <a:pt x="761" y="-247"/>
                    <a:pt x="1719" y="139"/>
                  </a:cubicBezTo>
                  <a:cubicBezTo>
                    <a:pt x="2677" y="524"/>
                    <a:pt x="3953" y="1682"/>
                    <a:pt x="4911" y="3996"/>
                  </a:cubicBezTo>
                  <a:cubicBezTo>
                    <a:pt x="5869" y="6310"/>
                    <a:pt x="6507" y="9782"/>
                    <a:pt x="6773" y="12482"/>
                  </a:cubicBezTo>
                  <a:cubicBezTo>
                    <a:pt x="7039" y="15182"/>
                    <a:pt x="6933" y="17110"/>
                    <a:pt x="6613" y="18460"/>
                  </a:cubicBezTo>
                  <a:cubicBezTo>
                    <a:pt x="6294" y="19810"/>
                    <a:pt x="5762" y="20582"/>
                    <a:pt x="5390" y="19810"/>
                  </a:cubicBezTo>
                  <a:cubicBezTo>
                    <a:pt x="5017" y="19039"/>
                    <a:pt x="4805" y="16724"/>
                    <a:pt x="4805" y="14603"/>
                  </a:cubicBezTo>
                  <a:cubicBezTo>
                    <a:pt x="4805" y="12482"/>
                    <a:pt x="5017" y="10553"/>
                    <a:pt x="5337" y="9010"/>
                  </a:cubicBezTo>
                  <a:cubicBezTo>
                    <a:pt x="5656" y="7467"/>
                    <a:pt x="6081" y="6310"/>
                    <a:pt x="6560" y="5346"/>
                  </a:cubicBezTo>
                  <a:cubicBezTo>
                    <a:pt x="7039" y="4382"/>
                    <a:pt x="7571" y="3610"/>
                    <a:pt x="7890" y="4382"/>
                  </a:cubicBezTo>
                  <a:cubicBezTo>
                    <a:pt x="8210" y="5153"/>
                    <a:pt x="8316" y="7467"/>
                    <a:pt x="8422" y="9589"/>
                  </a:cubicBezTo>
                  <a:cubicBezTo>
                    <a:pt x="8529" y="11710"/>
                    <a:pt x="8635" y="13639"/>
                    <a:pt x="8954" y="14217"/>
                  </a:cubicBezTo>
                  <a:cubicBezTo>
                    <a:pt x="9274" y="14796"/>
                    <a:pt x="9806" y="14024"/>
                    <a:pt x="10231" y="12867"/>
                  </a:cubicBezTo>
                  <a:cubicBezTo>
                    <a:pt x="10657" y="11710"/>
                    <a:pt x="10976" y="10167"/>
                    <a:pt x="11455" y="10360"/>
                  </a:cubicBezTo>
                  <a:cubicBezTo>
                    <a:pt x="11934" y="10553"/>
                    <a:pt x="12572" y="12482"/>
                    <a:pt x="13157" y="13446"/>
                  </a:cubicBezTo>
                  <a:cubicBezTo>
                    <a:pt x="13743" y="14410"/>
                    <a:pt x="14275" y="14410"/>
                    <a:pt x="14807" y="14217"/>
                  </a:cubicBezTo>
                  <a:cubicBezTo>
                    <a:pt x="15339" y="14024"/>
                    <a:pt x="15871" y="13639"/>
                    <a:pt x="16243" y="12482"/>
                  </a:cubicBezTo>
                  <a:cubicBezTo>
                    <a:pt x="16615" y="11324"/>
                    <a:pt x="16828" y="9396"/>
                    <a:pt x="16669" y="8239"/>
                  </a:cubicBezTo>
                  <a:cubicBezTo>
                    <a:pt x="16509" y="7082"/>
                    <a:pt x="15977" y="6696"/>
                    <a:pt x="15498" y="7082"/>
                  </a:cubicBezTo>
                  <a:cubicBezTo>
                    <a:pt x="15019" y="7467"/>
                    <a:pt x="14594" y="8624"/>
                    <a:pt x="14328" y="10167"/>
                  </a:cubicBezTo>
                  <a:cubicBezTo>
                    <a:pt x="14062" y="11710"/>
                    <a:pt x="13955" y="13639"/>
                    <a:pt x="14221" y="14989"/>
                  </a:cubicBezTo>
                  <a:cubicBezTo>
                    <a:pt x="14487" y="16339"/>
                    <a:pt x="15126" y="17110"/>
                    <a:pt x="16403" y="18074"/>
                  </a:cubicBezTo>
                  <a:cubicBezTo>
                    <a:pt x="17679" y="19039"/>
                    <a:pt x="19595" y="20196"/>
                    <a:pt x="21510" y="21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8" name="Line"/>
            <p:cNvSpPr/>
            <p:nvPr/>
          </p:nvSpPr>
          <p:spPr>
            <a:xfrm>
              <a:off x="2823390" y="7652964"/>
              <a:ext cx="6604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54" y="18720"/>
                    <a:pt x="4708" y="15840"/>
                    <a:pt x="7269" y="12600"/>
                  </a:cubicBezTo>
                  <a:cubicBezTo>
                    <a:pt x="9831" y="9360"/>
                    <a:pt x="12600" y="5760"/>
                    <a:pt x="15023" y="3600"/>
                  </a:cubicBezTo>
                  <a:cubicBezTo>
                    <a:pt x="17446" y="1440"/>
                    <a:pt x="19523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9" name="Line"/>
            <p:cNvSpPr/>
            <p:nvPr/>
          </p:nvSpPr>
          <p:spPr>
            <a:xfrm>
              <a:off x="2838608" y="7767264"/>
              <a:ext cx="1051583" cy="93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117" y="20618"/>
                  </a:moveTo>
                  <a:cubicBezTo>
                    <a:pt x="641" y="21109"/>
                    <a:pt x="165" y="21600"/>
                    <a:pt x="35" y="21600"/>
                  </a:cubicBezTo>
                  <a:cubicBezTo>
                    <a:pt x="-95" y="21600"/>
                    <a:pt x="121" y="21109"/>
                    <a:pt x="922" y="19882"/>
                  </a:cubicBezTo>
                  <a:cubicBezTo>
                    <a:pt x="1723" y="18655"/>
                    <a:pt x="3108" y="16691"/>
                    <a:pt x="4731" y="14236"/>
                  </a:cubicBezTo>
                  <a:cubicBezTo>
                    <a:pt x="6355" y="11782"/>
                    <a:pt x="8216" y="8836"/>
                    <a:pt x="10315" y="6382"/>
                  </a:cubicBezTo>
                  <a:cubicBezTo>
                    <a:pt x="12415" y="3927"/>
                    <a:pt x="14752" y="1964"/>
                    <a:pt x="16657" y="982"/>
                  </a:cubicBezTo>
                  <a:cubicBezTo>
                    <a:pt x="18562" y="0"/>
                    <a:pt x="20033" y="0"/>
                    <a:pt x="2150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750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212202" y="1369919"/>
              <a:ext cx="825436" cy="763950"/>
            </a:xfrm>
            <a:prstGeom prst="rect">
              <a:avLst/>
            </a:prstGeom>
            <a:effectLst/>
          </p:spPr>
        </p:pic>
        <p:sp>
          <p:nvSpPr>
            <p:cNvPr id="2752" name="Line"/>
            <p:cNvSpPr/>
            <p:nvPr/>
          </p:nvSpPr>
          <p:spPr>
            <a:xfrm>
              <a:off x="294373" y="3544514"/>
              <a:ext cx="135068" cy="338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474" fill="norm" stroke="1" extrusionOk="0">
                  <a:moveTo>
                    <a:pt x="21205" y="0"/>
                  </a:moveTo>
                  <a:cubicBezTo>
                    <a:pt x="16220" y="3891"/>
                    <a:pt x="11236" y="7781"/>
                    <a:pt x="7580" y="11068"/>
                  </a:cubicBezTo>
                  <a:cubicBezTo>
                    <a:pt x="3925" y="14355"/>
                    <a:pt x="1599" y="17039"/>
                    <a:pt x="602" y="18716"/>
                  </a:cubicBezTo>
                  <a:cubicBezTo>
                    <a:pt x="-395" y="20393"/>
                    <a:pt x="-63" y="21063"/>
                    <a:pt x="934" y="21332"/>
                  </a:cubicBezTo>
                  <a:cubicBezTo>
                    <a:pt x="1931" y="21600"/>
                    <a:pt x="3593" y="21466"/>
                    <a:pt x="4922" y="21130"/>
                  </a:cubicBezTo>
                  <a:cubicBezTo>
                    <a:pt x="6251" y="20795"/>
                    <a:pt x="7248" y="20258"/>
                    <a:pt x="8245" y="19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753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-12701" y="2934914"/>
              <a:ext cx="158001" cy="233953"/>
            </a:xfrm>
            <a:prstGeom prst="rect">
              <a:avLst/>
            </a:prstGeom>
            <a:effectLst/>
          </p:spPr>
        </p:pic>
      </p:grpSp>
      <p:grpSp>
        <p:nvGrpSpPr>
          <p:cNvPr id="2816" name="Drawing"/>
          <p:cNvGrpSpPr/>
          <p:nvPr/>
        </p:nvGrpSpPr>
        <p:grpSpPr>
          <a:xfrm>
            <a:off x="1021212" y="4586586"/>
            <a:ext cx="8414889" cy="1985715"/>
            <a:chOff x="0" y="0"/>
            <a:chExt cx="8414887" cy="1985713"/>
          </a:xfrm>
        </p:grpSpPr>
        <p:sp>
          <p:nvSpPr>
            <p:cNvPr id="2756" name="Line"/>
            <p:cNvSpPr/>
            <p:nvPr/>
          </p:nvSpPr>
          <p:spPr>
            <a:xfrm>
              <a:off x="0" y="64540"/>
              <a:ext cx="375788" cy="854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433" fill="norm" stroke="1" extrusionOk="0">
                  <a:moveTo>
                    <a:pt x="6582" y="3430"/>
                  </a:moveTo>
                  <a:cubicBezTo>
                    <a:pt x="5737" y="3801"/>
                    <a:pt x="4892" y="4173"/>
                    <a:pt x="3927" y="4385"/>
                  </a:cubicBezTo>
                  <a:cubicBezTo>
                    <a:pt x="2961" y="4597"/>
                    <a:pt x="1875" y="4650"/>
                    <a:pt x="1332" y="4544"/>
                  </a:cubicBezTo>
                  <a:cubicBezTo>
                    <a:pt x="789" y="4438"/>
                    <a:pt x="789" y="4173"/>
                    <a:pt x="1332" y="3669"/>
                  </a:cubicBezTo>
                  <a:cubicBezTo>
                    <a:pt x="1875" y="3164"/>
                    <a:pt x="2961" y="2421"/>
                    <a:pt x="3927" y="1811"/>
                  </a:cubicBezTo>
                  <a:cubicBezTo>
                    <a:pt x="4892" y="1201"/>
                    <a:pt x="5737" y="723"/>
                    <a:pt x="6401" y="405"/>
                  </a:cubicBezTo>
                  <a:cubicBezTo>
                    <a:pt x="7064" y="86"/>
                    <a:pt x="7547" y="-73"/>
                    <a:pt x="7788" y="33"/>
                  </a:cubicBezTo>
                  <a:cubicBezTo>
                    <a:pt x="8030" y="139"/>
                    <a:pt x="8030" y="511"/>
                    <a:pt x="8090" y="1652"/>
                  </a:cubicBezTo>
                  <a:cubicBezTo>
                    <a:pt x="8150" y="2793"/>
                    <a:pt x="8271" y="4703"/>
                    <a:pt x="8211" y="6481"/>
                  </a:cubicBezTo>
                  <a:cubicBezTo>
                    <a:pt x="8150" y="8259"/>
                    <a:pt x="7909" y="9904"/>
                    <a:pt x="7366" y="11178"/>
                  </a:cubicBezTo>
                  <a:cubicBezTo>
                    <a:pt x="6823" y="12452"/>
                    <a:pt x="5978" y="13354"/>
                    <a:pt x="5073" y="13964"/>
                  </a:cubicBezTo>
                  <a:cubicBezTo>
                    <a:pt x="4168" y="14575"/>
                    <a:pt x="3203" y="14893"/>
                    <a:pt x="2298" y="15079"/>
                  </a:cubicBezTo>
                  <a:cubicBezTo>
                    <a:pt x="1393" y="15265"/>
                    <a:pt x="548" y="15318"/>
                    <a:pt x="186" y="15212"/>
                  </a:cubicBezTo>
                  <a:cubicBezTo>
                    <a:pt x="-176" y="15105"/>
                    <a:pt x="-55" y="14840"/>
                    <a:pt x="970" y="14150"/>
                  </a:cubicBezTo>
                  <a:cubicBezTo>
                    <a:pt x="1996" y="13460"/>
                    <a:pt x="3927" y="12346"/>
                    <a:pt x="5858" y="11045"/>
                  </a:cubicBezTo>
                  <a:cubicBezTo>
                    <a:pt x="7788" y="9745"/>
                    <a:pt x="9719" y="8259"/>
                    <a:pt x="11288" y="6800"/>
                  </a:cubicBezTo>
                  <a:cubicBezTo>
                    <a:pt x="12856" y="5340"/>
                    <a:pt x="14063" y="3907"/>
                    <a:pt x="14787" y="2926"/>
                  </a:cubicBezTo>
                  <a:cubicBezTo>
                    <a:pt x="15511" y="1944"/>
                    <a:pt x="15752" y="1413"/>
                    <a:pt x="15692" y="1307"/>
                  </a:cubicBezTo>
                  <a:cubicBezTo>
                    <a:pt x="15632" y="1201"/>
                    <a:pt x="15270" y="1519"/>
                    <a:pt x="14606" y="2448"/>
                  </a:cubicBezTo>
                  <a:cubicBezTo>
                    <a:pt x="13942" y="3377"/>
                    <a:pt x="12977" y="4916"/>
                    <a:pt x="12313" y="6614"/>
                  </a:cubicBezTo>
                  <a:cubicBezTo>
                    <a:pt x="11650" y="8312"/>
                    <a:pt x="11288" y="10170"/>
                    <a:pt x="10986" y="12054"/>
                  </a:cubicBezTo>
                  <a:cubicBezTo>
                    <a:pt x="10684" y="13938"/>
                    <a:pt x="10443" y="15848"/>
                    <a:pt x="10443" y="17281"/>
                  </a:cubicBezTo>
                  <a:cubicBezTo>
                    <a:pt x="10443" y="18714"/>
                    <a:pt x="10684" y="19670"/>
                    <a:pt x="11046" y="20280"/>
                  </a:cubicBezTo>
                  <a:cubicBezTo>
                    <a:pt x="11408" y="20890"/>
                    <a:pt x="11891" y="21156"/>
                    <a:pt x="12434" y="21315"/>
                  </a:cubicBezTo>
                  <a:cubicBezTo>
                    <a:pt x="12977" y="21474"/>
                    <a:pt x="13580" y="21527"/>
                    <a:pt x="14485" y="21129"/>
                  </a:cubicBezTo>
                  <a:cubicBezTo>
                    <a:pt x="15390" y="20731"/>
                    <a:pt x="16597" y="19882"/>
                    <a:pt x="17382" y="18688"/>
                  </a:cubicBezTo>
                  <a:cubicBezTo>
                    <a:pt x="18166" y="17494"/>
                    <a:pt x="18528" y="15955"/>
                    <a:pt x="18407" y="14946"/>
                  </a:cubicBezTo>
                  <a:cubicBezTo>
                    <a:pt x="18287" y="13938"/>
                    <a:pt x="17683" y="13460"/>
                    <a:pt x="16959" y="13115"/>
                  </a:cubicBezTo>
                  <a:cubicBezTo>
                    <a:pt x="16235" y="12770"/>
                    <a:pt x="15390" y="12558"/>
                    <a:pt x="15390" y="12478"/>
                  </a:cubicBezTo>
                  <a:cubicBezTo>
                    <a:pt x="15390" y="12399"/>
                    <a:pt x="16235" y="12452"/>
                    <a:pt x="17382" y="12319"/>
                  </a:cubicBezTo>
                  <a:cubicBezTo>
                    <a:pt x="18528" y="12186"/>
                    <a:pt x="19976" y="11868"/>
                    <a:pt x="21424" y="11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7" name="Line"/>
            <p:cNvSpPr/>
            <p:nvPr/>
          </p:nvSpPr>
          <p:spPr>
            <a:xfrm>
              <a:off x="1062381" y="214013"/>
              <a:ext cx="215107" cy="420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49" fill="norm" stroke="1" extrusionOk="0">
                  <a:moveTo>
                    <a:pt x="1827" y="0"/>
                  </a:moveTo>
                  <a:cubicBezTo>
                    <a:pt x="2674" y="3365"/>
                    <a:pt x="3521" y="6730"/>
                    <a:pt x="3839" y="10149"/>
                  </a:cubicBezTo>
                  <a:cubicBezTo>
                    <a:pt x="4156" y="13568"/>
                    <a:pt x="3945" y="17041"/>
                    <a:pt x="3839" y="19049"/>
                  </a:cubicBezTo>
                  <a:cubicBezTo>
                    <a:pt x="3733" y="21057"/>
                    <a:pt x="3733" y="21600"/>
                    <a:pt x="3415" y="21546"/>
                  </a:cubicBezTo>
                  <a:cubicBezTo>
                    <a:pt x="3097" y="21491"/>
                    <a:pt x="2462" y="20840"/>
                    <a:pt x="1827" y="19863"/>
                  </a:cubicBezTo>
                  <a:cubicBezTo>
                    <a:pt x="1192" y="18886"/>
                    <a:pt x="556" y="17584"/>
                    <a:pt x="239" y="16661"/>
                  </a:cubicBezTo>
                  <a:cubicBezTo>
                    <a:pt x="-79" y="15739"/>
                    <a:pt x="-79" y="15196"/>
                    <a:pt x="239" y="14708"/>
                  </a:cubicBezTo>
                  <a:cubicBezTo>
                    <a:pt x="556" y="14219"/>
                    <a:pt x="1192" y="13785"/>
                    <a:pt x="2250" y="13514"/>
                  </a:cubicBezTo>
                  <a:cubicBezTo>
                    <a:pt x="3309" y="13242"/>
                    <a:pt x="4792" y="13134"/>
                    <a:pt x="6380" y="12699"/>
                  </a:cubicBezTo>
                  <a:cubicBezTo>
                    <a:pt x="7968" y="12265"/>
                    <a:pt x="9662" y="11506"/>
                    <a:pt x="11462" y="9877"/>
                  </a:cubicBezTo>
                  <a:cubicBezTo>
                    <a:pt x="13262" y="8249"/>
                    <a:pt x="15168" y="5753"/>
                    <a:pt x="16227" y="4233"/>
                  </a:cubicBezTo>
                  <a:cubicBezTo>
                    <a:pt x="17286" y="2714"/>
                    <a:pt x="17497" y="2171"/>
                    <a:pt x="17815" y="1574"/>
                  </a:cubicBezTo>
                  <a:cubicBezTo>
                    <a:pt x="18133" y="977"/>
                    <a:pt x="18556" y="326"/>
                    <a:pt x="18768" y="326"/>
                  </a:cubicBezTo>
                  <a:cubicBezTo>
                    <a:pt x="18980" y="326"/>
                    <a:pt x="18980" y="977"/>
                    <a:pt x="18980" y="3365"/>
                  </a:cubicBezTo>
                  <a:cubicBezTo>
                    <a:pt x="18980" y="5753"/>
                    <a:pt x="18980" y="9877"/>
                    <a:pt x="19403" y="12645"/>
                  </a:cubicBezTo>
                  <a:cubicBezTo>
                    <a:pt x="19827" y="15413"/>
                    <a:pt x="20674" y="16824"/>
                    <a:pt x="21521" y="182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8" name="Line"/>
            <p:cNvSpPr/>
            <p:nvPr/>
          </p:nvSpPr>
          <p:spPr>
            <a:xfrm>
              <a:off x="1277487" y="482036"/>
              <a:ext cx="90842" cy="103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167" fill="norm" stroke="1" extrusionOk="0">
                  <a:moveTo>
                    <a:pt x="10309" y="3618"/>
                  </a:moveTo>
                  <a:cubicBezTo>
                    <a:pt x="8345" y="4914"/>
                    <a:pt x="6382" y="6210"/>
                    <a:pt x="5400" y="7938"/>
                  </a:cubicBezTo>
                  <a:cubicBezTo>
                    <a:pt x="4418" y="9666"/>
                    <a:pt x="4418" y="11826"/>
                    <a:pt x="4664" y="13986"/>
                  </a:cubicBezTo>
                  <a:cubicBezTo>
                    <a:pt x="4909" y="16146"/>
                    <a:pt x="5400" y="18306"/>
                    <a:pt x="6873" y="19602"/>
                  </a:cubicBezTo>
                  <a:cubicBezTo>
                    <a:pt x="8345" y="20898"/>
                    <a:pt x="10800" y="21330"/>
                    <a:pt x="13255" y="21114"/>
                  </a:cubicBezTo>
                  <a:cubicBezTo>
                    <a:pt x="15709" y="20898"/>
                    <a:pt x="18164" y="20034"/>
                    <a:pt x="19636" y="17442"/>
                  </a:cubicBezTo>
                  <a:cubicBezTo>
                    <a:pt x="21109" y="14850"/>
                    <a:pt x="21600" y="10530"/>
                    <a:pt x="20373" y="7290"/>
                  </a:cubicBezTo>
                  <a:cubicBezTo>
                    <a:pt x="19145" y="4050"/>
                    <a:pt x="16200" y="1890"/>
                    <a:pt x="13500" y="810"/>
                  </a:cubicBezTo>
                  <a:cubicBezTo>
                    <a:pt x="10800" y="-270"/>
                    <a:pt x="8345" y="-270"/>
                    <a:pt x="6136" y="810"/>
                  </a:cubicBezTo>
                  <a:cubicBezTo>
                    <a:pt x="3927" y="1890"/>
                    <a:pt x="1964" y="4050"/>
                    <a:pt x="0" y="62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9" name="Line"/>
            <p:cNvSpPr/>
            <p:nvPr/>
          </p:nvSpPr>
          <p:spPr>
            <a:xfrm>
              <a:off x="1855337" y="385463"/>
              <a:ext cx="127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0" name="Line"/>
            <p:cNvSpPr/>
            <p:nvPr/>
          </p:nvSpPr>
          <p:spPr>
            <a:xfrm>
              <a:off x="1855337" y="290213"/>
              <a:ext cx="19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1" name="Line"/>
            <p:cNvSpPr/>
            <p:nvPr/>
          </p:nvSpPr>
          <p:spPr>
            <a:xfrm>
              <a:off x="1918837" y="276950"/>
              <a:ext cx="95251" cy="22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6" fill="norm" stroke="1" extrusionOk="0">
                  <a:moveTo>
                    <a:pt x="21600" y="665"/>
                  </a:moveTo>
                  <a:cubicBezTo>
                    <a:pt x="19200" y="258"/>
                    <a:pt x="16800" y="-150"/>
                    <a:pt x="13440" y="54"/>
                  </a:cubicBezTo>
                  <a:cubicBezTo>
                    <a:pt x="10080" y="258"/>
                    <a:pt x="5760" y="1073"/>
                    <a:pt x="4320" y="2397"/>
                  </a:cubicBezTo>
                  <a:cubicBezTo>
                    <a:pt x="2880" y="3722"/>
                    <a:pt x="4320" y="5556"/>
                    <a:pt x="7680" y="8103"/>
                  </a:cubicBezTo>
                  <a:cubicBezTo>
                    <a:pt x="11040" y="10650"/>
                    <a:pt x="16320" y="13910"/>
                    <a:pt x="18960" y="16050"/>
                  </a:cubicBezTo>
                  <a:cubicBezTo>
                    <a:pt x="21600" y="18190"/>
                    <a:pt x="21600" y="19208"/>
                    <a:pt x="20640" y="20024"/>
                  </a:cubicBezTo>
                  <a:cubicBezTo>
                    <a:pt x="19680" y="20839"/>
                    <a:pt x="17760" y="21450"/>
                    <a:pt x="14160" y="21246"/>
                  </a:cubicBezTo>
                  <a:cubicBezTo>
                    <a:pt x="10560" y="21042"/>
                    <a:pt x="5280" y="20024"/>
                    <a:pt x="0" y="190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2" name="Line"/>
            <p:cNvSpPr/>
            <p:nvPr/>
          </p:nvSpPr>
          <p:spPr>
            <a:xfrm>
              <a:off x="2573614" y="42563"/>
              <a:ext cx="126274" cy="465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497" fill="norm" stroke="1" extrusionOk="0">
                  <a:moveTo>
                    <a:pt x="16076" y="0"/>
                  </a:moveTo>
                  <a:cubicBezTo>
                    <a:pt x="13916" y="782"/>
                    <a:pt x="11756" y="1564"/>
                    <a:pt x="9776" y="3274"/>
                  </a:cubicBezTo>
                  <a:cubicBezTo>
                    <a:pt x="7796" y="4985"/>
                    <a:pt x="5996" y="7624"/>
                    <a:pt x="4376" y="10360"/>
                  </a:cubicBezTo>
                  <a:cubicBezTo>
                    <a:pt x="2756" y="13097"/>
                    <a:pt x="1316" y="15931"/>
                    <a:pt x="596" y="17593"/>
                  </a:cubicBezTo>
                  <a:cubicBezTo>
                    <a:pt x="-124" y="19254"/>
                    <a:pt x="-124" y="19743"/>
                    <a:pt x="236" y="20232"/>
                  </a:cubicBezTo>
                  <a:cubicBezTo>
                    <a:pt x="596" y="20720"/>
                    <a:pt x="1316" y="21209"/>
                    <a:pt x="2756" y="21405"/>
                  </a:cubicBezTo>
                  <a:cubicBezTo>
                    <a:pt x="4196" y="21600"/>
                    <a:pt x="6356" y="21502"/>
                    <a:pt x="9596" y="20965"/>
                  </a:cubicBezTo>
                  <a:cubicBezTo>
                    <a:pt x="12836" y="20427"/>
                    <a:pt x="17156" y="19450"/>
                    <a:pt x="21476" y="18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3" name="Line"/>
            <p:cNvSpPr/>
            <p:nvPr/>
          </p:nvSpPr>
          <p:spPr>
            <a:xfrm>
              <a:off x="2522087" y="284368"/>
              <a:ext cx="146051" cy="3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6" fill="norm" stroke="1" extrusionOk="0">
                  <a:moveTo>
                    <a:pt x="0" y="21256"/>
                  </a:moveTo>
                  <a:cubicBezTo>
                    <a:pt x="626" y="14056"/>
                    <a:pt x="1252" y="6856"/>
                    <a:pt x="2348" y="3256"/>
                  </a:cubicBezTo>
                  <a:cubicBezTo>
                    <a:pt x="3443" y="-344"/>
                    <a:pt x="5009" y="-344"/>
                    <a:pt x="8296" y="376"/>
                  </a:cubicBezTo>
                  <a:cubicBezTo>
                    <a:pt x="11583" y="1096"/>
                    <a:pt x="16591" y="2536"/>
                    <a:pt x="21600" y="39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4" name="Line"/>
            <p:cNvSpPr/>
            <p:nvPr/>
          </p:nvSpPr>
          <p:spPr>
            <a:xfrm>
              <a:off x="2712587" y="277513"/>
              <a:ext cx="88901" cy="188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57" y="2670"/>
                    <a:pt x="11314" y="5339"/>
                    <a:pt x="14914" y="8616"/>
                  </a:cubicBezTo>
                  <a:cubicBezTo>
                    <a:pt x="18514" y="11892"/>
                    <a:pt x="20057" y="15775"/>
                    <a:pt x="20057" y="18202"/>
                  </a:cubicBezTo>
                  <a:cubicBezTo>
                    <a:pt x="20057" y="20629"/>
                    <a:pt x="18514" y="21600"/>
                    <a:pt x="16971" y="21600"/>
                  </a:cubicBezTo>
                  <a:cubicBezTo>
                    <a:pt x="15429" y="21600"/>
                    <a:pt x="13886" y="20629"/>
                    <a:pt x="13629" y="17960"/>
                  </a:cubicBezTo>
                  <a:cubicBezTo>
                    <a:pt x="13371" y="15290"/>
                    <a:pt x="14400" y="10921"/>
                    <a:pt x="15943" y="8009"/>
                  </a:cubicBezTo>
                  <a:cubicBezTo>
                    <a:pt x="17486" y="5097"/>
                    <a:pt x="19543" y="3640"/>
                    <a:pt x="21600" y="2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5" name="Line"/>
            <p:cNvSpPr/>
            <p:nvPr/>
          </p:nvSpPr>
          <p:spPr>
            <a:xfrm>
              <a:off x="2845937" y="239144"/>
              <a:ext cx="336551" cy="178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8" fill="norm" stroke="1" extrusionOk="0">
                  <a:moveTo>
                    <a:pt x="0" y="1557"/>
                  </a:moveTo>
                  <a:cubicBezTo>
                    <a:pt x="136" y="4352"/>
                    <a:pt x="272" y="7147"/>
                    <a:pt x="408" y="10197"/>
                  </a:cubicBezTo>
                  <a:cubicBezTo>
                    <a:pt x="543" y="13246"/>
                    <a:pt x="679" y="16550"/>
                    <a:pt x="1019" y="18583"/>
                  </a:cubicBezTo>
                  <a:cubicBezTo>
                    <a:pt x="1358" y="20616"/>
                    <a:pt x="1902" y="21378"/>
                    <a:pt x="2445" y="21378"/>
                  </a:cubicBezTo>
                  <a:cubicBezTo>
                    <a:pt x="2989" y="21378"/>
                    <a:pt x="3532" y="20616"/>
                    <a:pt x="4143" y="18837"/>
                  </a:cubicBezTo>
                  <a:cubicBezTo>
                    <a:pt x="4755" y="17058"/>
                    <a:pt x="5434" y="14263"/>
                    <a:pt x="5909" y="11849"/>
                  </a:cubicBezTo>
                  <a:cubicBezTo>
                    <a:pt x="6385" y="9434"/>
                    <a:pt x="6657" y="7402"/>
                    <a:pt x="6589" y="7274"/>
                  </a:cubicBezTo>
                  <a:cubicBezTo>
                    <a:pt x="6521" y="7147"/>
                    <a:pt x="6113" y="8926"/>
                    <a:pt x="5909" y="10451"/>
                  </a:cubicBezTo>
                  <a:cubicBezTo>
                    <a:pt x="5706" y="11976"/>
                    <a:pt x="5706" y="13246"/>
                    <a:pt x="6113" y="14898"/>
                  </a:cubicBezTo>
                  <a:cubicBezTo>
                    <a:pt x="6521" y="16550"/>
                    <a:pt x="7336" y="18583"/>
                    <a:pt x="8423" y="19091"/>
                  </a:cubicBezTo>
                  <a:cubicBezTo>
                    <a:pt x="9509" y="19599"/>
                    <a:pt x="10868" y="18583"/>
                    <a:pt x="12226" y="15787"/>
                  </a:cubicBezTo>
                  <a:cubicBezTo>
                    <a:pt x="13585" y="12992"/>
                    <a:pt x="14943" y="8418"/>
                    <a:pt x="15623" y="5242"/>
                  </a:cubicBezTo>
                  <a:cubicBezTo>
                    <a:pt x="16302" y="2065"/>
                    <a:pt x="16302" y="286"/>
                    <a:pt x="15691" y="32"/>
                  </a:cubicBezTo>
                  <a:cubicBezTo>
                    <a:pt x="15079" y="-222"/>
                    <a:pt x="13857" y="1049"/>
                    <a:pt x="12974" y="2954"/>
                  </a:cubicBezTo>
                  <a:cubicBezTo>
                    <a:pt x="12091" y="4860"/>
                    <a:pt x="11547" y="7402"/>
                    <a:pt x="11275" y="9562"/>
                  </a:cubicBezTo>
                  <a:cubicBezTo>
                    <a:pt x="11004" y="11722"/>
                    <a:pt x="11004" y="13500"/>
                    <a:pt x="11819" y="14898"/>
                  </a:cubicBezTo>
                  <a:cubicBezTo>
                    <a:pt x="12634" y="16296"/>
                    <a:pt x="14264" y="17312"/>
                    <a:pt x="16030" y="17820"/>
                  </a:cubicBezTo>
                  <a:cubicBezTo>
                    <a:pt x="17796" y="18329"/>
                    <a:pt x="19698" y="18329"/>
                    <a:pt x="21600" y="18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6" name="Line"/>
            <p:cNvSpPr/>
            <p:nvPr/>
          </p:nvSpPr>
          <p:spPr>
            <a:xfrm>
              <a:off x="3667915" y="55263"/>
              <a:ext cx="130523" cy="406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469" fill="norm" stroke="1" extrusionOk="0">
                  <a:moveTo>
                    <a:pt x="17028" y="0"/>
                  </a:moveTo>
                  <a:cubicBezTo>
                    <a:pt x="13942" y="1791"/>
                    <a:pt x="10856" y="3581"/>
                    <a:pt x="7942" y="6211"/>
                  </a:cubicBezTo>
                  <a:cubicBezTo>
                    <a:pt x="5028" y="8841"/>
                    <a:pt x="2285" y="12311"/>
                    <a:pt x="913" y="14717"/>
                  </a:cubicBezTo>
                  <a:cubicBezTo>
                    <a:pt x="-458" y="17123"/>
                    <a:pt x="-458" y="18466"/>
                    <a:pt x="2113" y="19474"/>
                  </a:cubicBezTo>
                  <a:cubicBezTo>
                    <a:pt x="4685" y="20481"/>
                    <a:pt x="9828" y="21152"/>
                    <a:pt x="13428" y="21376"/>
                  </a:cubicBezTo>
                  <a:cubicBezTo>
                    <a:pt x="17028" y="21600"/>
                    <a:pt x="19085" y="21376"/>
                    <a:pt x="21142" y="211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7" name="Line"/>
            <p:cNvSpPr/>
            <p:nvPr/>
          </p:nvSpPr>
          <p:spPr>
            <a:xfrm>
              <a:off x="3857111" y="150513"/>
              <a:ext cx="246127" cy="292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356" fill="norm" stroke="1" extrusionOk="0">
                  <a:moveTo>
                    <a:pt x="7621" y="0"/>
                  </a:moveTo>
                  <a:cubicBezTo>
                    <a:pt x="6698" y="154"/>
                    <a:pt x="5775" y="309"/>
                    <a:pt x="4482" y="2391"/>
                  </a:cubicBezTo>
                  <a:cubicBezTo>
                    <a:pt x="3190" y="4474"/>
                    <a:pt x="1529" y="8486"/>
                    <a:pt x="698" y="11340"/>
                  </a:cubicBezTo>
                  <a:cubicBezTo>
                    <a:pt x="-133" y="14194"/>
                    <a:pt x="-133" y="15891"/>
                    <a:pt x="236" y="17357"/>
                  </a:cubicBezTo>
                  <a:cubicBezTo>
                    <a:pt x="605" y="18823"/>
                    <a:pt x="1344" y="20057"/>
                    <a:pt x="2359" y="20751"/>
                  </a:cubicBezTo>
                  <a:cubicBezTo>
                    <a:pt x="3375" y="21446"/>
                    <a:pt x="4667" y="21600"/>
                    <a:pt x="6236" y="20906"/>
                  </a:cubicBezTo>
                  <a:cubicBezTo>
                    <a:pt x="7805" y="20211"/>
                    <a:pt x="9652" y="18669"/>
                    <a:pt x="11036" y="16200"/>
                  </a:cubicBezTo>
                  <a:cubicBezTo>
                    <a:pt x="12421" y="13731"/>
                    <a:pt x="13344" y="10337"/>
                    <a:pt x="13713" y="7791"/>
                  </a:cubicBezTo>
                  <a:cubicBezTo>
                    <a:pt x="14082" y="5246"/>
                    <a:pt x="13898" y="3549"/>
                    <a:pt x="12975" y="2314"/>
                  </a:cubicBezTo>
                  <a:cubicBezTo>
                    <a:pt x="12052" y="1080"/>
                    <a:pt x="10390" y="309"/>
                    <a:pt x="8544" y="309"/>
                  </a:cubicBezTo>
                  <a:cubicBezTo>
                    <a:pt x="6698" y="309"/>
                    <a:pt x="4667" y="1080"/>
                    <a:pt x="3375" y="1851"/>
                  </a:cubicBezTo>
                  <a:cubicBezTo>
                    <a:pt x="2082" y="2623"/>
                    <a:pt x="1529" y="3394"/>
                    <a:pt x="1621" y="4011"/>
                  </a:cubicBezTo>
                  <a:cubicBezTo>
                    <a:pt x="1713" y="4629"/>
                    <a:pt x="2452" y="5091"/>
                    <a:pt x="4667" y="5246"/>
                  </a:cubicBezTo>
                  <a:cubicBezTo>
                    <a:pt x="6882" y="5400"/>
                    <a:pt x="10575" y="5246"/>
                    <a:pt x="13621" y="5014"/>
                  </a:cubicBezTo>
                  <a:cubicBezTo>
                    <a:pt x="16667" y="4783"/>
                    <a:pt x="19067" y="4474"/>
                    <a:pt x="21467" y="41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8" name="Line"/>
            <p:cNvSpPr/>
            <p:nvPr/>
          </p:nvSpPr>
          <p:spPr>
            <a:xfrm>
              <a:off x="4179437" y="271163"/>
              <a:ext cx="1143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9" name="Line"/>
            <p:cNvSpPr/>
            <p:nvPr/>
          </p:nvSpPr>
          <p:spPr>
            <a:xfrm>
              <a:off x="4198487" y="353713"/>
              <a:ext cx="146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0" name="Line"/>
            <p:cNvSpPr/>
            <p:nvPr/>
          </p:nvSpPr>
          <p:spPr>
            <a:xfrm>
              <a:off x="4513618" y="126524"/>
              <a:ext cx="224620" cy="276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345" fill="norm" stroke="1" extrusionOk="0">
                  <a:moveTo>
                    <a:pt x="11732" y="2836"/>
                  </a:moveTo>
                  <a:cubicBezTo>
                    <a:pt x="10925" y="2346"/>
                    <a:pt x="10117" y="1855"/>
                    <a:pt x="9310" y="1855"/>
                  </a:cubicBezTo>
                  <a:cubicBezTo>
                    <a:pt x="8502" y="1855"/>
                    <a:pt x="7695" y="2346"/>
                    <a:pt x="6181" y="4391"/>
                  </a:cubicBezTo>
                  <a:cubicBezTo>
                    <a:pt x="4667" y="6436"/>
                    <a:pt x="2446" y="10036"/>
                    <a:pt x="1235" y="12736"/>
                  </a:cubicBezTo>
                  <a:cubicBezTo>
                    <a:pt x="24" y="15436"/>
                    <a:pt x="-178" y="17236"/>
                    <a:pt x="125" y="18546"/>
                  </a:cubicBezTo>
                  <a:cubicBezTo>
                    <a:pt x="428" y="19855"/>
                    <a:pt x="1235" y="20673"/>
                    <a:pt x="2951" y="21082"/>
                  </a:cubicBezTo>
                  <a:cubicBezTo>
                    <a:pt x="4667" y="21491"/>
                    <a:pt x="7291" y="21491"/>
                    <a:pt x="9915" y="20591"/>
                  </a:cubicBezTo>
                  <a:cubicBezTo>
                    <a:pt x="12540" y="19691"/>
                    <a:pt x="15164" y="17891"/>
                    <a:pt x="16678" y="15682"/>
                  </a:cubicBezTo>
                  <a:cubicBezTo>
                    <a:pt x="18192" y="13473"/>
                    <a:pt x="18596" y="10855"/>
                    <a:pt x="18293" y="8727"/>
                  </a:cubicBezTo>
                  <a:cubicBezTo>
                    <a:pt x="17990" y="6600"/>
                    <a:pt x="16981" y="4964"/>
                    <a:pt x="16072" y="3818"/>
                  </a:cubicBezTo>
                  <a:cubicBezTo>
                    <a:pt x="15164" y="2673"/>
                    <a:pt x="14357" y="2018"/>
                    <a:pt x="13549" y="1446"/>
                  </a:cubicBezTo>
                  <a:cubicBezTo>
                    <a:pt x="12742" y="873"/>
                    <a:pt x="11934" y="382"/>
                    <a:pt x="11026" y="136"/>
                  </a:cubicBezTo>
                  <a:cubicBezTo>
                    <a:pt x="10117" y="-109"/>
                    <a:pt x="9108" y="-109"/>
                    <a:pt x="7594" y="873"/>
                  </a:cubicBezTo>
                  <a:cubicBezTo>
                    <a:pt x="6080" y="1855"/>
                    <a:pt x="4061" y="3818"/>
                    <a:pt x="3052" y="5291"/>
                  </a:cubicBezTo>
                  <a:cubicBezTo>
                    <a:pt x="2043" y="6764"/>
                    <a:pt x="2043" y="7746"/>
                    <a:pt x="2547" y="8482"/>
                  </a:cubicBezTo>
                  <a:cubicBezTo>
                    <a:pt x="3052" y="9218"/>
                    <a:pt x="4061" y="9709"/>
                    <a:pt x="6786" y="10036"/>
                  </a:cubicBezTo>
                  <a:cubicBezTo>
                    <a:pt x="9512" y="10364"/>
                    <a:pt x="13953" y="10527"/>
                    <a:pt x="16678" y="10527"/>
                  </a:cubicBezTo>
                  <a:cubicBezTo>
                    <a:pt x="19403" y="10527"/>
                    <a:pt x="20413" y="10364"/>
                    <a:pt x="21422" y="10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1" name="Line"/>
            <p:cNvSpPr/>
            <p:nvPr/>
          </p:nvSpPr>
          <p:spPr>
            <a:xfrm>
              <a:off x="4758081" y="391813"/>
              <a:ext cx="64230" cy="90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2" h="21387" fill="norm" stroke="1" extrusionOk="0">
                  <a:moveTo>
                    <a:pt x="3797" y="4521"/>
                  </a:moveTo>
                  <a:cubicBezTo>
                    <a:pt x="2447" y="7033"/>
                    <a:pt x="1097" y="9544"/>
                    <a:pt x="422" y="12056"/>
                  </a:cubicBezTo>
                  <a:cubicBezTo>
                    <a:pt x="-253" y="14567"/>
                    <a:pt x="-253" y="17079"/>
                    <a:pt x="1434" y="18837"/>
                  </a:cubicBezTo>
                  <a:cubicBezTo>
                    <a:pt x="3122" y="20595"/>
                    <a:pt x="6497" y="21600"/>
                    <a:pt x="9872" y="21349"/>
                  </a:cubicBezTo>
                  <a:cubicBezTo>
                    <a:pt x="13247" y="21098"/>
                    <a:pt x="16622" y="19591"/>
                    <a:pt x="18647" y="17330"/>
                  </a:cubicBezTo>
                  <a:cubicBezTo>
                    <a:pt x="20672" y="15070"/>
                    <a:pt x="21347" y="12056"/>
                    <a:pt x="18985" y="9042"/>
                  </a:cubicBezTo>
                  <a:cubicBezTo>
                    <a:pt x="16622" y="6028"/>
                    <a:pt x="11222" y="3014"/>
                    <a:pt x="58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2" name="Line"/>
            <p:cNvSpPr/>
            <p:nvPr/>
          </p:nvSpPr>
          <p:spPr>
            <a:xfrm>
              <a:off x="4909687" y="80663"/>
              <a:ext cx="97646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1600" fill="norm" stroke="1" extrusionOk="0">
                  <a:moveTo>
                    <a:pt x="2700" y="0"/>
                  </a:moveTo>
                  <a:cubicBezTo>
                    <a:pt x="9000" y="2833"/>
                    <a:pt x="15300" y="5666"/>
                    <a:pt x="18450" y="8380"/>
                  </a:cubicBezTo>
                  <a:cubicBezTo>
                    <a:pt x="21600" y="11095"/>
                    <a:pt x="21600" y="13692"/>
                    <a:pt x="18000" y="15875"/>
                  </a:cubicBezTo>
                  <a:cubicBezTo>
                    <a:pt x="14400" y="18059"/>
                    <a:pt x="7200" y="1983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3" name="Line"/>
            <p:cNvSpPr/>
            <p:nvPr/>
          </p:nvSpPr>
          <p:spPr>
            <a:xfrm>
              <a:off x="5443087" y="97596"/>
              <a:ext cx="201085" cy="427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5" y="20424"/>
                    <a:pt x="909" y="19248"/>
                    <a:pt x="2956" y="16895"/>
                  </a:cubicBezTo>
                  <a:cubicBezTo>
                    <a:pt x="5002" y="14543"/>
                    <a:pt x="8640" y="11014"/>
                    <a:pt x="11596" y="8180"/>
                  </a:cubicBezTo>
                  <a:cubicBezTo>
                    <a:pt x="14552" y="5347"/>
                    <a:pt x="16825" y="3208"/>
                    <a:pt x="18303" y="1871"/>
                  </a:cubicBezTo>
                  <a:cubicBezTo>
                    <a:pt x="19781" y="535"/>
                    <a:pt x="20463" y="0"/>
                    <a:pt x="20918" y="0"/>
                  </a:cubicBezTo>
                  <a:cubicBezTo>
                    <a:pt x="21373" y="0"/>
                    <a:pt x="21600" y="535"/>
                    <a:pt x="21600" y="2673"/>
                  </a:cubicBezTo>
                  <a:cubicBezTo>
                    <a:pt x="21600" y="4812"/>
                    <a:pt x="21373" y="8554"/>
                    <a:pt x="20918" y="11335"/>
                  </a:cubicBezTo>
                  <a:cubicBezTo>
                    <a:pt x="20463" y="14115"/>
                    <a:pt x="19781" y="15933"/>
                    <a:pt x="19099" y="177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4" name="Line"/>
            <p:cNvSpPr/>
            <p:nvPr/>
          </p:nvSpPr>
          <p:spPr>
            <a:xfrm>
              <a:off x="5531987" y="290213"/>
              <a:ext cx="1460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6" y="18831"/>
                    <a:pt x="1252" y="16062"/>
                    <a:pt x="4852" y="12462"/>
                  </a:cubicBezTo>
                  <a:cubicBezTo>
                    <a:pt x="8452" y="8862"/>
                    <a:pt x="15026" y="44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5" name="Line"/>
            <p:cNvSpPr/>
            <p:nvPr/>
          </p:nvSpPr>
          <p:spPr>
            <a:xfrm>
              <a:off x="5738081" y="156863"/>
              <a:ext cx="158804" cy="260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448" fill="norm" stroke="1" extrusionOk="0">
                  <a:moveTo>
                    <a:pt x="5580" y="3135"/>
                  </a:moveTo>
                  <a:cubicBezTo>
                    <a:pt x="4159" y="7839"/>
                    <a:pt x="2738" y="12542"/>
                    <a:pt x="2028" y="15329"/>
                  </a:cubicBezTo>
                  <a:cubicBezTo>
                    <a:pt x="1317" y="18116"/>
                    <a:pt x="1317" y="18987"/>
                    <a:pt x="1175" y="19858"/>
                  </a:cubicBezTo>
                  <a:cubicBezTo>
                    <a:pt x="1033" y="20729"/>
                    <a:pt x="749" y="21600"/>
                    <a:pt x="464" y="21426"/>
                  </a:cubicBezTo>
                  <a:cubicBezTo>
                    <a:pt x="180" y="21252"/>
                    <a:pt x="-104" y="20032"/>
                    <a:pt x="38" y="17245"/>
                  </a:cubicBezTo>
                  <a:cubicBezTo>
                    <a:pt x="180" y="14458"/>
                    <a:pt x="749" y="10103"/>
                    <a:pt x="1317" y="7490"/>
                  </a:cubicBezTo>
                  <a:cubicBezTo>
                    <a:pt x="1885" y="4877"/>
                    <a:pt x="2454" y="4006"/>
                    <a:pt x="2880" y="4006"/>
                  </a:cubicBezTo>
                  <a:cubicBezTo>
                    <a:pt x="3307" y="4006"/>
                    <a:pt x="3591" y="4877"/>
                    <a:pt x="4870" y="7490"/>
                  </a:cubicBezTo>
                  <a:cubicBezTo>
                    <a:pt x="6149" y="10103"/>
                    <a:pt x="8422" y="14458"/>
                    <a:pt x="10128" y="16984"/>
                  </a:cubicBezTo>
                  <a:cubicBezTo>
                    <a:pt x="11833" y="19510"/>
                    <a:pt x="12970" y="20206"/>
                    <a:pt x="14249" y="20642"/>
                  </a:cubicBezTo>
                  <a:cubicBezTo>
                    <a:pt x="15528" y="21077"/>
                    <a:pt x="16949" y="21252"/>
                    <a:pt x="18085" y="20642"/>
                  </a:cubicBezTo>
                  <a:cubicBezTo>
                    <a:pt x="19222" y="20032"/>
                    <a:pt x="20075" y="18639"/>
                    <a:pt x="20643" y="15677"/>
                  </a:cubicBezTo>
                  <a:cubicBezTo>
                    <a:pt x="21212" y="12716"/>
                    <a:pt x="21496" y="8187"/>
                    <a:pt x="21212" y="5313"/>
                  </a:cubicBezTo>
                  <a:cubicBezTo>
                    <a:pt x="20928" y="2439"/>
                    <a:pt x="20075" y="1219"/>
                    <a:pt x="192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6" name="Line"/>
            <p:cNvSpPr/>
            <p:nvPr/>
          </p:nvSpPr>
          <p:spPr>
            <a:xfrm>
              <a:off x="5951087" y="96452"/>
              <a:ext cx="165808" cy="330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471" fill="norm" stroke="1" extrusionOk="0">
                  <a:moveTo>
                    <a:pt x="7290" y="3927"/>
                  </a:moveTo>
                  <a:cubicBezTo>
                    <a:pt x="7020" y="7917"/>
                    <a:pt x="6750" y="11906"/>
                    <a:pt x="6480" y="14589"/>
                  </a:cubicBezTo>
                  <a:cubicBezTo>
                    <a:pt x="6210" y="17272"/>
                    <a:pt x="5940" y="18648"/>
                    <a:pt x="5670" y="19680"/>
                  </a:cubicBezTo>
                  <a:cubicBezTo>
                    <a:pt x="5400" y="20712"/>
                    <a:pt x="5130" y="21399"/>
                    <a:pt x="4860" y="21331"/>
                  </a:cubicBezTo>
                  <a:cubicBezTo>
                    <a:pt x="4590" y="21262"/>
                    <a:pt x="4320" y="20436"/>
                    <a:pt x="4455" y="17685"/>
                  </a:cubicBezTo>
                  <a:cubicBezTo>
                    <a:pt x="4590" y="14933"/>
                    <a:pt x="5130" y="10255"/>
                    <a:pt x="5805" y="7229"/>
                  </a:cubicBezTo>
                  <a:cubicBezTo>
                    <a:pt x="6480" y="4202"/>
                    <a:pt x="7290" y="2826"/>
                    <a:pt x="8100" y="1794"/>
                  </a:cubicBezTo>
                  <a:cubicBezTo>
                    <a:pt x="8910" y="762"/>
                    <a:pt x="9720" y="75"/>
                    <a:pt x="10665" y="6"/>
                  </a:cubicBezTo>
                  <a:cubicBezTo>
                    <a:pt x="11610" y="-63"/>
                    <a:pt x="12690" y="487"/>
                    <a:pt x="14580" y="2551"/>
                  </a:cubicBezTo>
                  <a:cubicBezTo>
                    <a:pt x="16470" y="4615"/>
                    <a:pt x="19170" y="8192"/>
                    <a:pt x="20385" y="11219"/>
                  </a:cubicBezTo>
                  <a:cubicBezTo>
                    <a:pt x="21600" y="14245"/>
                    <a:pt x="21330" y="16722"/>
                    <a:pt x="19845" y="18510"/>
                  </a:cubicBezTo>
                  <a:cubicBezTo>
                    <a:pt x="18360" y="20299"/>
                    <a:pt x="15660" y="21399"/>
                    <a:pt x="12150" y="21468"/>
                  </a:cubicBezTo>
                  <a:cubicBezTo>
                    <a:pt x="8640" y="21537"/>
                    <a:pt x="4320" y="20574"/>
                    <a:pt x="0" y="196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7" name="Line"/>
            <p:cNvSpPr/>
            <p:nvPr/>
          </p:nvSpPr>
          <p:spPr>
            <a:xfrm>
              <a:off x="6646712" y="218160"/>
              <a:ext cx="92495" cy="219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2" h="21173" fill="norm" stroke="1" extrusionOk="0">
                  <a:moveTo>
                    <a:pt x="19926" y="3268"/>
                  </a:moveTo>
                  <a:cubicBezTo>
                    <a:pt x="19007" y="2249"/>
                    <a:pt x="18088" y="1230"/>
                    <a:pt x="16249" y="619"/>
                  </a:cubicBezTo>
                  <a:cubicBezTo>
                    <a:pt x="14411" y="8"/>
                    <a:pt x="11654" y="-196"/>
                    <a:pt x="8436" y="212"/>
                  </a:cubicBezTo>
                  <a:cubicBezTo>
                    <a:pt x="5219" y="619"/>
                    <a:pt x="1543" y="1638"/>
                    <a:pt x="394" y="3064"/>
                  </a:cubicBezTo>
                  <a:cubicBezTo>
                    <a:pt x="-755" y="4491"/>
                    <a:pt x="624" y="6325"/>
                    <a:pt x="4300" y="8362"/>
                  </a:cubicBezTo>
                  <a:cubicBezTo>
                    <a:pt x="7977" y="10400"/>
                    <a:pt x="13951" y="12642"/>
                    <a:pt x="17168" y="14272"/>
                  </a:cubicBezTo>
                  <a:cubicBezTo>
                    <a:pt x="20385" y="15902"/>
                    <a:pt x="20845" y="16921"/>
                    <a:pt x="19007" y="18042"/>
                  </a:cubicBezTo>
                  <a:cubicBezTo>
                    <a:pt x="17168" y="19162"/>
                    <a:pt x="13032" y="20385"/>
                    <a:pt x="9585" y="20895"/>
                  </a:cubicBezTo>
                  <a:cubicBezTo>
                    <a:pt x="6139" y="21404"/>
                    <a:pt x="3381" y="21200"/>
                    <a:pt x="1773" y="20385"/>
                  </a:cubicBezTo>
                  <a:cubicBezTo>
                    <a:pt x="164" y="19570"/>
                    <a:pt x="-295" y="18144"/>
                    <a:pt x="624" y="16921"/>
                  </a:cubicBezTo>
                  <a:cubicBezTo>
                    <a:pt x="1543" y="15698"/>
                    <a:pt x="3841" y="14679"/>
                    <a:pt x="6139" y="136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8" name="Line"/>
            <p:cNvSpPr/>
            <p:nvPr/>
          </p:nvSpPr>
          <p:spPr>
            <a:xfrm>
              <a:off x="6779696" y="244224"/>
              <a:ext cx="136592" cy="156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0997" fill="norm" stroke="1" extrusionOk="0">
                  <a:moveTo>
                    <a:pt x="2464" y="7880"/>
                  </a:moveTo>
                  <a:cubicBezTo>
                    <a:pt x="4428" y="7880"/>
                    <a:pt x="6392" y="7880"/>
                    <a:pt x="8192" y="7312"/>
                  </a:cubicBezTo>
                  <a:cubicBezTo>
                    <a:pt x="9992" y="6743"/>
                    <a:pt x="11628" y="5606"/>
                    <a:pt x="12610" y="4185"/>
                  </a:cubicBezTo>
                  <a:cubicBezTo>
                    <a:pt x="13592" y="2764"/>
                    <a:pt x="13919" y="1059"/>
                    <a:pt x="13264" y="349"/>
                  </a:cubicBezTo>
                  <a:cubicBezTo>
                    <a:pt x="12610" y="-362"/>
                    <a:pt x="10974" y="-78"/>
                    <a:pt x="8519" y="2054"/>
                  </a:cubicBezTo>
                  <a:cubicBezTo>
                    <a:pt x="6064" y="4185"/>
                    <a:pt x="2792" y="8164"/>
                    <a:pt x="1155" y="11291"/>
                  </a:cubicBezTo>
                  <a:cubicBezTo>
                    <a:pt x="-481" y="14417"/>
                    <a:pt x="-481" y="16691"/>
                    <a:pt x="1810" y="18396"/>
                  </a:cubicBezTo>
                  <a:cubicBezTo>
                    <a:pt x="4101" y="20101"/>
                    <a:pt x="8683" y="21238"/>
                    <a:pt x="12283" y="20954"/>
                  </a:cubicBezTo>
                  <a:cubicBezTo>
                    <a:pt x="15883" y="20670"/>
                    <a:pt x="18501" y="18964"/>
                    <a:pt x="21119" y="172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9" name="Line"/>
            <p:cNvSpPr/>
            <p:nvPr/>
          </p:nvSpPr>
          <p:spPr>
            <a:xfrm>
              <a:off x="6741407" y="0"/>
              <a:ext cx="124081" cy="131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004" fill="norm" stroke="1" extrusionOk="0">
                  <a:moveTo>
                    <a:pt x="6085" y="6787"/>
                  </a:moveTo>
                  <a:cubicBezTo>
                    <a:pt x="4620" y="10499"/>
                    <a:pt x="3156" y="14212"/>
                    <a:pt x="2058" y="16912"/>
                  </a:cubicBezTo>
                  <a:cubicBezTo>
                    <a:pt x="959" y="19612"/>
                    <a:pt x="227" y="21299"/>
                    <a:pt x="44" y="20962"/>
                  </a:cubicBezTo>
                  <a:cubicBezTo>
                    <a:pt x="-139" y="20624"/>
                    <a:pt x="227" y="18262"/>
                    <a:pt x="1508" y="15055"/>
                  </a:cubicBezTo>
                  <a:cubicBezTo>
                    <a:pt x="2790" y="11849"/>
                    <a:pt x="4986" y="7799"/>
                    <a:pt x="7366" y="4762"/>
                  </a:cubicBezTo>
                  <a:cubicBezTo>
                    <a:pt x="9746" y="1724"/>
                    <a:pt x="12308" y="-301"/>
                    <a:pt x="13773" y="36"/>
                  </a:cubicBezTo>
                  <a:cubicBezTo>
                    <a:pt x="15237" y="374"/>
                    <a:pt x="15603" y="3074"/>
                    <a:pt x="16702" y="6449"/>
                  </a:cubicBezTo>
                  <a:cubicBezTo>
                    <a:pt x="17800" y="9824"/>
                    <a:pt x="19630" y="13874"/>
                    <a:pt x="21461" y="179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0" name="Line"/>
            <p:cNvSpPr/>
            <p:nvPr/>
          </p:nvSpPr>
          <p:spPr>
            <a:xfrm>
              <a:off x="7234150" y="290213"/>
              <a:ext cx="12338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10182" y="0"/>
                  </a:moveTo>
                  <a:cubicBezTo>
                    <a:pt x="6582" y="4800"/>
                    <a:pt x="2982" y="9600"/>
                    <a:pt x="1182" y="13800"/>
                  </a:cubicBezTo>
                  <a:cubicBezTo>
                    <a:pt x="-618" y="18000"/>
                    <a:pt x="-618" y="21600"/>
                    <a:pt x="2982" y="21600"/>
                  </a:cubicBezTo>
                  <a:cubicBezTo>
                    <a:pt x="6582" y="21600"/>
                    <a:pt x="13782" y="18000"/>
                    <a:pt x="20982" y="14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1" name="Line"/>
            <p:cNvSpPr/>
            <p:nvPr/>
          </p:nvSpPr>
          <p:spPr>
            <a:xfrm>
              <a:off x="7240137" y="194963"/>
              <a:ext cx="254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2" name="Line"/>
            <p:cNvSpPr/>
            <p:nvPr/>
          </p:nvSpPr>
          <p:spPr>
            <a:xfrm>
              <a:off x="7311028" y="181718"/>
              <a:ext cx="81510" cy="161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191" fill="norm" stroke="1" extrusionOk="0">
                  <a:moveTo>
                    <a:pt x="16343" y="2563"/>
                  </a:moveTo>
                  <a:cubicBezTo>
                    <a:pt x="14682" y="1456"/>
                    <a:pt x="13020" y="348"/>
                    <a:pt x="10805" y="71"/>
                  </a:cubicBezTo>
                  <a:cubicBezTo>
                    <a:pt x="8590" y="-206"/>
                    <a:pt x="5820" y="348"/>
                    <a:pt x="3882" y="1317"/>
                  </a:cubicBezTo>
                  <a:cubicBezTo>
                    <a:pt x="1943" y="2286"/>
                    <a:pt x="836" y="3671"/>
                    <a:pt x="282" y="5194"/>
                  </a:cubicBezTo>
                  <a:cubicBezTo>
                    <a:pt x="-272" y="6717"/>
                    <a:pt x="-272" y="8379"/>
                    <a:pt x="2774" y="10040"/>
                  </a:cubicBezTo>
                  <a:cubicBezTo>
                    <a:pt x="5820" y="11702"/>
                    <a:pt x="11913" y="13363"/>
                    <a:pt x="15790" y="14748"/>
                  </a:cubicBezTo>
                  <a:cubicBezTo>
                    <a:pt x="19666" y="16132"/>
                    <a:pt x="21328" y="17240"/>
                    <a:pt x="21328" y="18348"/>
                  </a:cubicBezTo>
                  <a:cubicBezTo>
                    <a:pt x="21328" y="19456"/>
                    <a:pt x="19666" y="20563"/>
                    <a:pt x="16343" y="20979"/>
                  </a:cubicBezTo>
                  <a:cubicBezTo>
                    <a:pt x="13020" y="21394"/>
                    <a:pt x="8036" y="21117"/>
                    <a:pt x="3051" y="208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3" name="Line"/>
            <p:cNvSpPr/>
            <p:nvPr/>
          </p:nvSpPr>
          <p:spPr>
            <a:xfrm>
              <a:off x="7547029" y="241237"/>
              <a:ext cx="93159" cy="14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0905" fill="norm" stroke="1" extrusionOk="0">
                  <a:moveTo>
                    <a:pt x="21126" y="651"/>
                  </a:moveTo>
                  <a:cubicBezTo>
                    <a:pt x="17286" y="42"/>
                    <a:pt x="13446" y="-566"/>
                    <a:pt x="9846" y="955"/>
                  </a:cubicBezTo>
                  <a:cubicBezTo>
                    <a:pt x="6246" y="2476"/>
                    <a:pt x="2886" y="6127"/>
                    <a:pt x="1206" y="9473"/>
                  </a:cubicBezTo>
                  <a:cubicBezTo>
                    <a:pt x="-474" y="12820"/>
                    <a:pt x="-474" y="15862"/>
                    <a:pt x="1686" y="17840"/>
                  </a:cubicBezTo>
                  <a:cubicBezTo>
                    <a:pt x="3846" y="19817"/>
                    <a:pt x="8166" y="20730"/>
                    <a:pt x="11526" y="20882"/>
                  </a:cubicBezTo>
                  <a:cubicBezTo>
                    <a:pt x="14886" y="21034"/>
                    <a:pt x="17286" y="20426"/>
                    <a:pt x="19686" y="198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4" name="Line"/>
            <p:cNvSpPr/>
            <p:nvPr/>
          </p:nvSpPr>
          <p:spPr>
            <a:xfrm>
              <a:off x="7663037" y="281185"/>
              <a:ext cx="76635" cy="77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0937" fill="norm" stroke="1" extrusionOk="0">
                  <a:moveTo>
                    <a:pt x="16466" y="719"/>
                  </a:moveTo>
                  <a:cubicBezTo>
                    <a:pt x="13547" y="150"/>
                    <a:pt x="10628" y="-418"/>
                    <a:pt x="8001" y="435"/>
                  </a:cubicBezTo>
                  <a:cubicBezTo>
                    <a:pt x="5374" y="1287"/>
                    <a:pt x="3039" y="3561"/>
                    <a:pt x="1579" y="6119"/>
                  </a:cubicBezTo>
                  <a:cubicBezTo>
                    <a:pt x="120" y="8677"/>
                    <a:pt x="-464" y="11519"/>
                    <a:pt x="412" y="14077"/>
                  </a:cubicBezTo>
                  <a:cubicBezTo>
                    <a:pt x="1287" y="16635"/>
                    <a:pt x="3622" y="18908"/>
                    <a:pt x="6541" y="20045"/>
                  </a:cubicBezTo>
                  <a:cubicBezTo>
                    <a:pt x="9460" y="21182"/>
                    <a:pt x="12963" y="21182"/>
                    <a:pt x="15882" y="20329"/>
                  </a:cubicBezTo>
                  <a:cubicBezTo>
                    <a:pt x="18801" y="19477"/>
                    <a:pt x="21136" y="17771"/>
                    <a:pt x="21136" y="14929"/>
                  </a:cubicBezTo>
                  <a:cubicBezTo>
                    <a:pt x="21136" y="12087"/>
                    <a:pt x="18801" y="8108"/>
                    <a:pt x="16466" y="41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5" name="Line"/>
            <p:cNvSpPr/>
            <p:nvPr/>
          </p:nvSpPr>
          <p:spPr>
            <a:xfrm>
              <a:off x="7767187" y="246706"/>
              <a:ext cx="82551" cy="100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3" fill="norm" stroke="1" extrusionOk="0">
                  <a:moveTo>
                    <a:pt x="0" y="5094"/>
                  </a:moveTo>
                  <a:cubicBezTo>
                    <a:pt x="1108" y="7739"/>
                    <a:pt x="2215" y="10384"/>
                    <a:pt x="2492" y="13469"/>
                  </a:cubicBezTo>
                  <a:cubicBezTo>
                    <a:pt x="2769" y="16555"/>
                    <a:pt x="2215" y="20082"/>
                    <a:pt x="1662" y="20743"/>
                  </a:cubicBezTo>
                  <a:cubicBezTo>
                    <a:pt x="1108" y="21404"/>
                    <a:pt x="554" y="19200"/>
                    <a:pt x="831" y="15894"/>
                  </a:cubicBezTo>
                  <a:cubicBezTo>
                    <a:pt x="1108" y="12588"/>
                    <a:pt x="2215" y="8180"/>
                    <a:pt x="3877" y="5094"/>
                  </a:cubicBezTo>
                  <a:cubicBezTo>
                    <a:pt x="5538" y="2008"/>
                    <a:pt x="7754" y="245"/>
                    <a:pt x="9969" y="24"/>
                  </a:cubicBezTo>
                  <a:cubicBezTo>
                    <a:pt x="12185" y="-196"/>
                    <a:pt x="14400" y="1126"/>
                    <a:pt x="15508" y="2890"/>
                  </a:cubicBezTo>
                  <a:cubicBezTo>
                    <a:pt x="16615" y="4653"/>
                    <a:pt x="16615" y="6857"/>
                    <a:pt x="17446" y="9943"/>
                  </a:cubicBezTo>
                  <a:cubicBezTo>
                    <a:pt x="18277" y="13028"/>
                    <a:pt x="19938" y="16996"/>
                    <a:pt x="21600" y="209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6" name="Line"/>
            <p:cNvSpPr/>
            <p:nvPr/>
          </p:nvSpPr>
          <p:spPr>
            <a:xfrm>
              <a:off x="7853643" y="253025"/>
              <a:ext cx="78645" cy="146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079" fill="norm" stroke="1" extrusionOk="0">
                  <a:moveTo>
                    <a:pt x="21120" y="3520"/>
                  </a:moveTo>
                  <a:cubicBezTo>
                    <a:pt x="19415" y="2303"/>
                    <a:pt x="17709" y="1086"/>
                    <a:pt x="15436" y="477"/>
                  </a:cubicBezTo>
                  <a:cubicBezTo>
                    <a:pt x="13162" y="-131"/>
                    <a:pt x="10320" y="-131"/>
                    <a:pt x="7762" y="325"/>
                  </a:cubicBezTo>
                  <a:cubicBezTo>
                    <a:pt x="5204" y="782"/>
                    <a:pt x="2931" y="1694"/>
                    <a:pt x="2646" y="3672"/>
                  </a:cubicBezTo>
                  <a:cubicBezTo>
                    <a:pt x="2362" y="5649"/>
                    <a:pt x="4067" y="8692"/>
                    <a:pt x="5204" y="10973"/>
                  </a:cubicBezTo>
                  <a:cubicBezTo>
                    <a:pt x="6341" y="13255"/>
                    <a:pt x="6909" y="14776"/>
                    <a:pt x="7194" y="16297"/>
                  </a:cubicBezTo>
                  <a:cubicBezTo>
                    <a:pt x="7478" y="17818"/>
                    <a:pt x="7478" y="19339"/>
                    <a:pt x="6057" y="20252"/>
                  </a:cubicBezTo>
                  <a:cubicBezTo>
                    <a:pt x="4636" y="21165"/>
                    <a:pt x="1794" y="21469"/>
                    <a:pt x="657" y="20404"/>
                  </a:cubicBezTo>
                  <a:cubicBezTo>
                    <a:pt x="-480" y="19339"/>
                    <a:pt x="88" y="16906"/>
                    <a:pt x="657" y="14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7" name="Line"/>
            <p:cNvSpPr/>
            <p:nvPr/>
          </p:nvSpPr>
          <p:spPr>
            <a:xfrm>
              <a:off x="7957687" y="271163"/>
              <a:ext cx="127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8" name="Line"/>
            <p:cNvSpPr/>
            <p:nvPr/>
          </p:nvSpPr>
          <p:spPr>
            <a:xfrm>
              <a:off x="7970387" y="220313"/>
              <a:ext cx="3810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0" y="11670"/>
                    <a:pt x="0" y="3363"/>
                    <a:pt x="3600" y="870"/>
                  </a:cubicBezTo>
                  <a:cubicBezTo>
                    <a:pt x="7200" y="-1622"/>
                    <a:pt x="14400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9" name="Line"/>
            <p:cNvSpPr/>
            <p:nvPr/>
          </p:nvSpPr>
          <p:spPr>
            <a:xfrm>
              <a:off x="8012393" y="216950"/>
              <a:ext cx="84995" cy="156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273" fill="norm" stroke="1" extrusionOk="0">
                  <a:moveTo>
                    <a:pt x="21155" y="1328"/>
                  </a:moveTo>
                  <a:cubicBezTo>
                    <a:pt x="18521" y="752"/>
                    <a:pt x="15887" y="176"/>
                    <a:pt x="12989" y="32"/>
                  </a:cubicBezTo>
                  <a:cubicBezTo>
                    <a:pt x="10092" y="-112"/>
                    <a:pt x="6931" y="176"/>
                    <a:pt x="5350" y="1904"/>
                  </a:cubicBezTo>
                  <a:cubicBezTo>
                    <a:pt x="3770" y="3632"/>
                    <a:pt x="3770" y="6800"/>
                    <a:pt x="5087" y="9824"/>
                  </a:cubicBezTo>
                  <a:cubicBezTo>
                    <a:pt x="6404" y="12848"/>
                    <a:pt x="9038" y="15728"/>
                    <a:pt x="9565" y="17744"/>
                  </a:cubicBezTo>
                  <a:cubicBezTo>
                    <a:pt x="10092" y="19760"/>
                    <a:pt x="8511" y="20912"/>
                    <a:pt x="6404" y="21200"/>
                  </a:cubicBezTo>
                  <a:cubicBezTo>
                    <a:pt x="4296" y="21488"/>
                    <a:pt x="1662" y="20912"/>
                    <a:pt x="609" y="19616"/>
                  </a:cubicBezTo>
                  <a:cubicBezTo>
                    <a:pt x="-445" y="18320"/>
                    <a:pt x="82" y="16304"/>
                    <a:pt x="609" y="14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0" name="Line"/>
            <p:cNvSpPr/>
            <p:nvPr/>
          </p:nvSpPr>
          <p:spPr>
            <a:xfrm>
              <a:off x="8111533" y="67963"/>
              <a:ext cx="81105" cy="29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451" fill="norm" stroke="1" extrusionOk="0">
                  <a:moveTo>
                    <a:pt x="21222" y="0"/>
                  </a:moveTo>
                  <a:cubicBezTo>
                    <a:pt x="16791" y="3803"/>
                    <a:pt x="12360" y="7606"/>
                    <a:pt x="8760" y="10876"/>
                  </a:cubicBezTo>
                  <a:cubicBezTo>
                    <a:pt x="5160" y="14146"/>
                    <a:pt x="2391" y="16885"/>
                    <a:pt x="1007" y="18634"/>
                  </a:cubicBezTo>
                  <a:cubicBezTo>
                    <a:pt x="-378" y="20383"/>
                    <a:pt x="-378" y="21144"/>
                    <a:pt x="1284" y="21372"/>
                  </a:cubicBezTo>
                  <a:cubicBezTo>
                    <a:pt x="2945" y="21600"/>
                    <a:pt x="6268" y="21296"/>
                    <a:pt x="9591" y="20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1" name="Line"/>
            <p:cNvSpPr/>
            <p:nvPr/>
          </p:nvSpPr>
          <p:spPr>
            <a:xfrm>
              <a:off x="8103737" y="246922"/>
              <a:ext cx="234951" cy="96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3" fill="norm" stroke="1" extrusionOk="0">
                  <a:moveTo>
                    <a:pt x="0" y="5378"/>
                  </a:moveTo>
                  <a:cubicBezTo>
                    <a:pt x="3114" y="4908"/>
                    <a:pt x="6227" y="4439"/>
                    <a:pt x="8562" y="3500"/>
                  </a:cubicBezTo>
                  <a:cubicBezTo>
                    <a:pt x="10897" y="2560"/>
                    <a:pt x="12454" y="1152"/>
                    <a:pt x="12551" y="447"/>
                  </a:cubicBezTo>
                  <a:cubicBezTo>
                    <a:pt x="12649" y="-257"/>
                    <a:pt x="11286" y="-257"/>
                    <a:pt x="9924" y="1386"/>
                  </a:cubicBezTo>
                  <a:cubicBezTo>
                    <a:pt x="8562" y="3030"/>
                    <a:pt x="7200" y="6317"/>
                    <a:pt x="6422" y="9134"/>
                  </a:cubicBezTo>
                  <a:cubicBezTo>
                    <a:pt x="5643" y="11952"/>
                    <a:pt x="5449" y="14300"/>
                    <a:pt x="5741" y="16178"/>
                  </a:cubicBezTo>
                  <a:cubicBezTo>
                    <a:pt x="6032" y="18056"/>
                    <a:pt x="6811" y="19465"/>
                    <a:pt x="7686" y="19465"/>
                  </a:cubicBezTo>
                  <a:cubicBezTo>
                    <a:pt x="8562" y="19465"/>
                    <a:pt x="9535" y="18056"/>
                    <a:pt x="10703" y="15943"/>
                  </a:cubicBezTo>
                  <a:cubicBezTo>
                    <a:pt x="11870" y="13830"/>
                    <a:pt x="13232" y="11013"/>
                    <a:pt x="13816" y="10778"/>
                  </a:cubicBezTo>
                  <a:cubicBezTo>
                    <a:pt x="14400" y="10543"/>
                    <a:pt x="14205" y="12891"/>
                    <a:pt x="13914" y="15239"/>
                  </a:cubicBezTo>
                  <a:cubicBezTo>
                    <a:pt x="13622" y="17586"/>
                    <a:pt x="13232" y="19934"/>
                    <a:pt x="13427" y="20169"/>
                  </a:cubicBezTo>
                  <a:cubicBezTo>
                    <a:pt x="13622" y="20404"/>
                    <a:pt x="14400" y="18526"/>
                    <a:pt x="15373" y="17117"/>
                  </a:cubicBezTo>
                  <a:cubicBezTo>
                    <a:pt x="16346" y="15708"/>
                    <a:pt x="17514" y="14769"/>
                    <a:pt x="18000" y="16178"/>
                  </a:cubicBezTo>
                  <a:cubicBezTo>
                    <a:pt x="18486" y="17586"/>
                    <a:pt x="18292" y="21343"/>
                    <a:pt x="18778" y="21343"/>
                  </a:cubicBezTo>
                  <a:cubicBezTo>
                    <a:pt x="19265" y="21343"/>
                    <a:pt x="20432" y="17586"/>
                    <a:pt x="21600" y="138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2" name="Line"/>
            <p:cNvSpPr/>
            <p:nvPr/>
          </p:nvSpPr>
          <p:spPr>
            <a:xfrm>
              <a:off x="8313020" y="264813"/>
              <a:ext cx="101868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600" fill="norm" stroke="1" extrusionOk="0">
                  <a:moveTo>
                    <a:pt x="6668" y="21600"/>
                  </a:moveTo>
                  <a:cubicBezTo>
                    <a:pt x="3582" y="19800"/>
                    <a:pt x="497" y="18000"/>
                    <a:pt x="56" y="15300"/>
                  </a:cubicBezTo>
                  <a:cubicBezTo>
                    <a:pt x="-385" y="12600"/>
                    <a:pt x="1819" y="9000"/>
                    <a:pt x="5786" y="6300"/>
                  </a:cubicBezTo>
                  <a:cubicBezTo>
                    <a:pt x="9754" y="3600"/>
                    <a:pt x="15484" y="1800"/>
                    <a:pt x="212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3" name="Line"/>
            <p:cNvSpPr/>
            <p:nvPr/>
          </p:nvSpPr>
          <p:spPr>
            <a:xfrm>
              <a:off x="8230737" y="512463"/>
              <a:ext cx="952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4" name="Line"/>
            <p:cNvSpPr/>
            <p:nvPr/>
          </p:nvSpPr>
          <p:spPr>
            <a:xfrm>
              <a:off x="1362420" y="1129410"/>
              <a:ext cx="492918" cy="356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40" fill="norm" stroke="1" extrusionOk="0">
                  <a:moveTo>
                    <a:pt x="4327" y="323"/>
                  </a:moveTo>
                  <a:cubicBezTo>
                    <a:pt x="4142" y="3902"/>
                    <a:pt x="3958" y="7481"/>
                    <a:pt x="3773" y="10804"/>
                  </a:cubicBezTo>
                  <a:cubicBezTo>
                    <a:pt x="3588" y="14127"/>
                    <a:pt x="3404" y="17194"/>
                    <a:pt x="3311" y="19048"/>
                  </a:cubicBezTo>
                  <a:cubicBezTo>
                    <a:pt x="3219" y="20901"/>
                    <a:pt x="3219" y="21540"/>
                    <a:pt x="3265" y="21540"/>
                  </a:cubicBezTo>
                  <a:cubicBezTo>
                    <a:pt x="3311" y="21540"/>
                    <a:pt x="3404" y="20901"/>
                    <a:pt x="3127" y="20070"/>
                  </a:cubicBezTo>
                  <a:cubicBezTo>
                    <a:pt x="2850" y="19239"/>
                    <a:pt x="2204" y="18217"/>
                    <a:pt x="1604" y="17706"/>
                  </a:cubicBezTo>
                  <a:cubicBezTo>
                    <a:pt x="1004" y="17194"/>
                    <a:pt x="450" y="17194"/>
                    <a:pt x="173" y="16875"/>
                  </a:cubicBezTo>
                  <a:cubicBezTo>
                    <a:pt x="-104" y="16555"/>
                    <a:pt x="-104" y="15916"/>
                    <a:pt x="588" y="14510"/>
                  </a:cubicBezTo>
                  <a:cubicBezTo>
                    <a:pt x="1281" y="13104"/>
                    <a:pt x="2665" y="10932"/>
                    <a:pt x="4004" y="8631"/>
                  </a:cubicBezTo>
                  <a:cubicBezTo>
                    <a:pt x="5342" y="6331"/>
                    <a:pt x="6634" y="3902"/>
                    <a:pt x="7604" y="2304"/>
                  </a:cubicBezTo>
                  <a:cubicBezTo>
                    <a:pt x="8573" y="707"/>
                    <a:pt x="9219" y="-60"/>
                    <a:pt x="9542" y="4"/>
                  </a:cubicBezTo>
                  <a:cubicBezTo>
                    <a:pt x="9865" y="68"/>
                    <a:pt x="9865" y="962"/>
                    <a:pt x="9773" y="3199"/>
                  </a:cubicBezTo>
                  <a:cubicBezTo>
                    <a:pt x="9681" y="5436"/>
                    <a:pt x="9496" y="9015"/>
                    <a:pt x="9404" y="11635"/>
                  </a:cubicBezTo>
                  <a:cubicBezTo>
                    <a:pt x="9311" y="14255"/>
                    <a:pt x="9311" y="15916"/>
                    <a:pt x="9265" y="17067"/>
                  </a:cubicBezTo>
                  <a:cubicBezTo>
                    <a:pt x="9219" y="18217"/>
                    <a:pt x="9127" y="18856"/>
                    <a:pt x="8942" y="18920"/>
                  </a:cubicBezTo>
                  <a:cubicBezTo>
                    <a:pt x="8758" y="18984"/>
                    <a:pt x="8481" y="18473"/>
                    <a:pt x="8388" y="17770"/>
                  </a:cubicBezTo>
                  <a:cubicBezTo>
                    <a:pt x="8296" y="17067"/>
                    <a:pt x="8388" y="16172"/>
                    <a:pt x="8619" y="16044"/>
                  </a:cubicBezTo>
                  <a:cubicBezTo>
                    <a:pt x="8850" y="15916"/>
                    <a:pt x="9219" y="16555"/>
                    <a:pt x="9819" y="17131"/>
                  </a:cubicBezTo>
                  <a:cubicBezTo>
                    <a:pt x="10419" y="17706"/>
                    <a:pt x="11250" y="18217"/>
                    <a:pt x="11896" y="18345"/>
                  </a:cubicBezTo>
                  <a:cubicBezTo>
                    <a:pt x="12542" y="18473"/>
                    <a:pt x="13004" y="18217"/>
                    <a:pt x="13511" y="17194"/>
                  </a:cubicBezTo>
                  <a:cubicBezTo>
                    <a:pt x="14019" y="16172"/>
                    <a:pt x="14573" y="14383"/>
                    <a:pt x="14850" y="13168"/>
                  </a:cubicBezTo>
                  <a:cubicBezTo>
                    <a:pt x="15127" y="11954"/>
                    <a:pt x="15127" y="11315"/>
                    <a:pt x="14942" y="11187"/>
                  </a:cubicBezTo>
                  <a:cubicBezTo>
                    <a:pt x="14758" y="11060"/>
                    <a:pt x="14388" y="11443"/>
                    <a:pt x="14065" y="12018"/>
                  </a:cubicBezTo>
                  <a:cubicBezTo>
                    <a:pt x="13742" y="12593"/>
                    <a:pt x="13465" y="13360"/>
                    <a:pt x="13327" y="14063"/>
                  </a:cubicBezTo>
                  <a:cubicBezTo>
                    <a:pt x="13188" y="14766"/>
                    <a:pt x="13188" y="15405"/>
                    <a:pt x="13327" y="15980"/>
                  </a:cubicBezTo>
                  <a:cubicBezTo>
                    <a:pt x="13465" y="16555"/>
                    <a:pt x="13742" y="17067"/>
                    <a:pt x="14111" y="17131"/>
                  </a:cubicBezTo>
                  <a:cubicBezTo>
                    <a:pt x="14481" y="17194"/>
                    <a:pt x="14942" y="16811"/>
                    <a:pt x="15311" y="16364"/>
                  </a:cubicBezTo>
                  <a:cubicBezTo>
                    <a:pt x="15681" y="15916"/>
                    <a:pt x="15958" y="15405"/>
                    <a:pt x="16188" y="15533"/>
                  </a:cubicBezTo>
                  <a:cubicBezTo>
                    <a:pt x="16419" y="15661"/>
                    <a:pt x="16604" y="16428"/>
                    <a:pt x="16696" y="16491"/>
                  </a:cubicBezTo>
                  <a:cubicBezTo>
                    <a:pt x="16788" y="16555"/>
                    <a:pt x="16788" y="15916"/>
                    <a:pt x="16973" y="14958"/>
                  </a:cubicBezTo>
                  <a:cubicBezTo>
                    <a:pt x="17158" y="13999"/>
                    <a:pt x="17527" y="12721"/>
                    <a:pt x="18034" y="11954"/>
                  </a:cubicBezTo>
                  <a:cubicBezTo>
                    <a:pt x="18542" y="11187"/>
                    <a:pt x="19188" y="10932"/>
                    <a:pt x="19696" y="11060"/>
                  </a:cubicBezTo>
                  <a:cubicBezTo>
                    <a:pt x="20204" y="11187"/>
                    <a:pt x="20573" y="11699"/>
                    <a:pt x="20850" y="13041"/>
                  </a:cubicBezTo>
                  <a:cubicBezTo>
                    <a:pt x="21127" y="14383"/>
                    <a:pt x="21311" y="16555"/>
                    <a:pt x="21496" y="187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5" name="Line"/>
            <p:cNvSpPr/>
            <p:nvPr/>
          </p:nvSpPr>
          <p:spPr>
            <a:xfrm>
              <a:off x="2928487" y="1314679"/>
              <a:ext cx="304801" cy="270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1" fill="norm" stroke="1" extrusionOk="0">
                  <a:moveTo>
                    <a:pt x="0" y="2344"/>
                  </a:moveTo>
                  <a:cubicBezTo>
                    <a:pt x="600" y="1172"/>
                    <a:pt x="1200" y="0"/>
                    <a:pt x="1650" y="0"/>
                  </a:cubicBezTo>
                  <a:cubicBezTo>
                    <a:pt x="2100" y="0"/>
                    <a:pt x="2400" y="1172"/>
                    <a:pt x="2850" y="3767"/>
                  </a:cubicBezTo>
                  <a:cubicBezTo>
                    <a:pt x="3300" y="6363"/>
                    <a:pt x="3900" y="10381"/>
                    <a:pt x="4275" y="13228"/>
                  </a:cubicBezTo>
                  <a:cubicBezTo>
                    <a:pt x="4650" y="16074"/>
                    <a:pt x="4800" y="17749"/>
                    <a:pt x="5025" y="19005"/>
                  </a:cubicBezTo>
                  <a:cubicBezTo>
                    <a:pt x="5250" y="20260"/>
                    <a:pt x="5550" y="21098"/>
                    <a:pt x="5925" y="20679"/>
                  </a:cubicBezTo>
                  <a:cubicBezTo>
                    <a:pt x="6300" y="20260"/>
                    <a:pt x="6750" y="18586"/>
                    <a:pt x="7200" y="16828"/>
                  </a:cubicBezTo>
                  <a:cubicBezTo>
                    <a:pt x="7650" y="15070"/>
                    <a:pt x="8100" y="13228"/>
                    <a:pt x="8475" y="11888"/>
                  </a:cubicBezTo>
                  <a:cubicBezTo>
                    <a:pt x="8850" y="10549"/>
                    <a:pt x="9150" y="9712"/>
                    <a:pt x="9675" y="9628"/>
                  </a:cubicBezTo>
                  <a:cubicBezTo>
                    <a:pt x="10200" y="9544"/>
                    <a:pt x="10950" y="10214"/>
                    <a:pt x="11850" y="11805"/>
                  </a:cubicBezTo>
                  <a:cubicBezTo>
                    <a:pt x="12750" y="13395"/>
                    <a:pt x="13800" y="15907"/>
                    <a:pt x="14625" y="17833"/>
                  </a:cubicBezTo>
                  <a:cubicBezTo>
                    <a:pt x="15450" y="19758"/>
                    <a:pt x="16050" y="21098"/>
                    <a:pt x="16500" y="21349"/>
                  </a:cubicBezTo>
                  <a:cubicBezTo>
                    <a:pt x="16950" y="21600"/>
                    <a:pt x="17250" y="20763"/>
                    <a:pt x="17775" y="17916"/>
                  </a:cubicBezTo>
                  <a:cubicBezTo>
                    <a:pt x="18300" y="15070"/>
                    <a:pt x="19050" y="10214"/>
                    <a:pt x="19725" y="7367"/>
                  </a:cubicBezTo>
                  <a:cubicBezTo>
                    <a:pt x="20400" y="4521"/>
                    <a:pt x="21000" y="3684"/>
                    <a:pt x="21600" y="28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6" name="Line"/>
            <p:cNvSpPr/>
            <p:nvPr/>
          </p:nvSpPr>
          <p:spPr>
            <a:xfrm>
              <a:off x="3552904" y="1477663"/>
              <a:ext cx="182034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70" y="21600"/>
                  </a:moveTo>
                  <a:cubicBezTo>
                    <a:pt x="3014" y="21120"/>
                    <a:pt x="1758" y="20640"/>
                    <a:pt x="1005" y="19200"/>
                  </a:cubicBezTo>
                  <a:cubicBezTo>
                    <a:pt x="251" y="17760"/>
                    <a:pt x="0" y="15360"/>
                    <a:pt x="0" y="12960"/>
                  </a:cubicBezTo>
                  <a:cubicBezTo>
                    <a:pt x="0" y="10560"/>
                    <a:pt x="251" y="8160"/>
                    <a:pt x="1005" y="6480"/>
                  </a:cubicBezTo>
                  <a:cubicBezTo>
                    <a:pt x="1758" y="4800"/>
                    <a:pt x="3014" y="3840"/>
                    <a:pt x="4647" y="4800"/>
                  </a:cubicBezTo>
                  <a:cubicBezTo>
                    <a:pt x="6279" y="5760"/>
                    <a:pt x="8288" y="8640"/>
                    <a:pt x="9670" y="11040"/>
                  </a:cubicBezTo>
                  <a:cubicBezTo>
                    <a:pt x="11051" y="13440"/>
                    <a:pt x="11805" y="15360"/>
                    <a:pt x="12809" y="16560"/>
                  </a:cubicBezTo>
                  <a:cubicBezTo>
                    <a:pt x="13814" y="17760"/>
                    <a:pt x="15070" y="18240"/>
                    <a:pt x="16577" y="15360"/>
                  </a:cubicBezTo>
                  <a:cubicBezTo>
                    <a:pt x="18084" y="12480"/>
                    <a:pt x="19842" y="62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7" name="Line"/>
            <p:cNvSpPr/>
            <p:nvPr/>
          </p:nvSpPr>
          <p:spPr>
            <a:xfrm>
              <a:off x="4013236" y="1332621"/>
              <a:ext cx="248145" cy="278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8" h="21522" fill="norm" stroke="1" extrusionOk="0">
                  <a:moveTo>
                    <a:pt x="1700" y="1395"/>
                  </a:moveTo>
                  <a:cubicBezTo>
                    <a:pt x="6876" y="904"/>
                    <a:pt x="12053" y="413"/>
                    <a:pt x="15088" y="167"/>
                  </a:cubicBezTo>
                  <a:cubicBezTo>
                    <a:pt x="18123" y="-78"/>
                    <a:pt x="19015" y="-78"/>
                    <a:pt x="19551" y="331"/>
                  </a:cubicBezTo>
                  <a:cubicBezTo>
                    <a:pt x="20086" y="740"/>
                    <a:pt x="20265" y="1558"/>
                    <a:pt x="19283" y="3358"/>
                  </a:cubicBezTo>
                  <a:cubicBezTo>
                    <a:pt x="18301" y="5158"/>
                    <a:pt x="16159" y="7940"/>
                    <a:pt x="13660" y="10313"/>
                  </a:cubicBezTo>
                  <a:cubicBezTo>
                    <a:pt x="11161" y="12686"/>
                    <a:pt x="8305" y="14649"/>
                    <a:pt x="6162" y="16122"/>
                  </a:cubicBezTo>
                  <a:cubicBezTo>
                    <a:pt x="4020" y="17595"/>
                    <a:pt x="2592" y="18577"/>
                    <a:pt x="1521" y="19395"/>
                  </a:cubicBezTo>
                  <a:cubicBezTo>
                    <a:pt x="450" y="20213"/>
                    <a:pt x="-264" y="20867"/>
                    <a:pt x="93" y="21195"/>
                  </a:cubicBezTo>
                  <a:cubicBezTo>
                    <a:pt x="450" y="21522"/>
                    <a:pt x="1878" y="21522"/>
                    <a:pt x="4645" y="21358"/>
                  </a:cubicBezTo>
                  <a:cubicBezTo>
                    <a:pt x="7412" y="21195"/>
                    <a:pt x="11518" y="20867"/>
                    <a:pt x="14731" y="20458"/>
                  </a:cubicBezTo>
                  <a:cubicBezTo>
                    <a:pt x="17944" y="20049"/>
                    <a:pt x="20265" y="19558"/>
                    <a:pt x="20800" y="19722"/>
                  </a:cubicBezTo>
                  <a:cubicBezTo>
                    <a:pt x="21336" y="19886"/>
                    <a:pt x="20086" y="20704"/>
                    <a:pt x="18837" y="21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798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194937" y="609829"/>
              <a:ext cx="3548823" cy="207435"/>
            </a:xfrm>
            <a:prstGeom prst="rect">
              <a:avLst/>
            </a:prstGeom>
            <a:effectLst/>
          </p:spPr>
        </p:pic>
        <p:pic>
          <p:nvPicPr>
            <p:cNvPr id="2800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2896737" y="1751076"/>
              <a:ext cx="1364467" cy="116525"/>
            </a:xfrm>
            <a:prstGeom prst="rect">
              <a:avLst/>
            </a:prstGeom>
            <a:effectLst/>
          </p:spPr>
        </p:pic>
        <p:pic>
          <p:nvPicPr>
            <p:cNvPr id="2802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834711" y="647707"/>
              <a:ext cx="139200" cy="317926"/>
            </a:xfrm>
            <a:prstGeom prst="rect">
              <a:avLst/>
            </a:prstGeom>
            <a:effectLst/>
          </p:spPr>
        </p:pic>
        <p:pic>
          <p:nvPicPr>
            <p:cNvPr id="2804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693287" y="520006"/>
              <a:ext cx="370004" cy="566769"/>
            </a:xfrm>
            <a:prstGeom prst="rect">
              <a:avLst/>
            </a:prstGeom>
            <a:effectLst/>
          </p:spPr>
        </p:pic>
        <p:pic>
          <p:nvPicPr>
            <p:cNvPr id="2806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719684" y="1064913"/>
              <a:ext cx="1702921" cy="920801"/>
            </a:xfrm>
            <a:prstGeom prst="rect">
              <a:avLst/>
            </a:prstGeom>
            <a:effectLst/>
          </p:spPr>
        </p:pic>
        <p:pic>
          <p:nvPicPr>
            <p:cNvPr id="2808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2287646" y="1601232"/>
              <a:ext cx="191705" cy="339982"/>
            </a:xfrm>
            <a:prstGeom prst="rect">
              <a:avLst/>
            </a:prstGeom>
            <a:effectLst/>
          </p:spPr>
        </p:pic>
        <p:pic>
          <p:nvPicPr>
            <p:cNvPr id="2810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2576814" y="1288864"/>
              <a:ext cx="262774" cy="263291"/>
            </a:xfrm>
            <a:prstGeom prst="rect">
              <a:avLst/>
            </a:prstGeom>
            <a:effectLst/>
          </p:spPr>
        </p:pic>
        <p:pic>
          <p:nvPicPr>
            <p:cNvPr id="2812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2397784" y="1067029"/>
              <a:ext cx="448216" cy="560100"/>
            </a:xfrm>
            <a:prstGeom prst="rect">
              <a:avLst/>
            </a:prstGeom>
            <a:effectLst/>
          </p:spPr>
        </p:pic>
        <p:pic>
          <p:nvPicPr>
            <p:cNvPr id="2814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5495994" y="544213"/>
              <a:ext cx="2688669" cy="269648"/>
            </a:xfrm>
            <a:prstGeom prst="rect">
              <a:avLst/>
            </a:prstGeom>
            <a:effectLst/>
          </p:spPr>
        </p:pic>
      </p:grpSp>
      <p:grpSp>
        <p:nvGrpSpPr>
          <p:cNvPr id="2924" name="Drawing"/>
          <p:cNvGrpSpPr/>
          <p:nvPr/>
        </p:nvGrpSpPr>
        <p:grpSpPr>
          <a:xfrm>
            <a:off x="260762" y="5684948"/>
            <a:ext cx="8363667" cy="3604094"/>
            <a:chOff x="-12699" y="-12700"/>
            <a:chExt cx="8363666" cy="3604092"/>
          </a:xfrm>
        </p:grpSpPr>
        <p:sp>
          <p:nvSpPr>
            <p:cNvPr id="2817" name="Line"/>
            <p:cNvSpPr/>
            <p:nvPr/>
          </p:nvSpPr>
          <p:spPr>
            <a:xfrm>
              <a:off x="1929987" y="2932001"/>
              <a:ext cx="49784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886"/>
                  </a:moveTo>
                  <a:cubicBezTo>
                    <a:pt x="294" y="12857"/>
                    <a:pt x="588" y="11829"/>
                    <a:pt x="900" y="10543"/>
                  </a:cubicBezTo>
                  <a:cubicBezTo>
                    <a:pt x="1212" y="9257"/>
                    <a:pt x="1543" y="7714"/>
                    <a:pt x="1901" y="6171"/>
                  </a:cubicBezTo>
                  <a:cubicBezTo>
                    <a:pt x="2259" y="4629"/>
                    <a:pt x="2645" y="3086"/>
                    <a:pt x="3026" y="2057"/>
                  </a:cubicBezTo>
                  <a:cubicBezTo>
                    <a:pt x="3407" y="1029"/>
                    <a:pt x="3784" y="514"/>
                    <a:pt x="4137" y="257"/>
                  </a:cubicBezTo>
                  <a:cubicBezTo>
                    <a:pt x="4491" y="0"/>
                    <a:pt x="4821" y="0"/>
                    <a:pt x="5166" y="0"/>
                  </a:cubicBezTo>
                  <a:cubicBezTo>
                    <a:pt x="5510" y="0"/>
                    <a:pt x="5868" y="0"/>
                    <a:pt x="6236" y="257"/>
                  </a:cubicBezTo>
                  <a:cubicBezTo>
                    <a:pt x="6603" y="514"/>
                    <a:pt x="6980" y="1029"/>
                    <a:pt x="7361" y="1286"/>
                  </a:cubicBezTo>
                  <a:cubicBezTo>
                    <a:pt x="7742" y="1543"/>
                    <a:pt x="8128" y="1543"/>
                    <a:pt x="8467" y="1800"/>
                  </a:cubicBezTo>
                  <a:cubicBezTo>
                    <a:pt x="8807" y="2057"/>
                    <a:pt x="9101" y="2571"/>
                    <a:pt x="9377" y="2829"/>
                  </a:cubicBezTo>
                  <a:cubicBezTo>
                    <a:pt x="9652" y="3086"/>
                    <a:pt x="9909" y="3086"/>
                    <a:pt x="10180" y="3343"/>
                  </a:cubicBezTo>
                  <a:cubicBezTo>
                    <a:pt x="10451" y="3600"/>
                    <a:pt x="10736" y="4114"/>
                    <a:pt x="11025" y="4629"/>
                  </a:cubicBezTo>
                  <a:cubicBezTo>
                    <a:pt x="11314" y="5143"/>
                    <a:pt x="11608" y="5657"/>
                    <a:pt x="11893" y="6171"/>
                  </a:cubicBezTo>
                  <a:cubicBezTo>
                    <a:pt x="12178" y="6686"/>
                    <a:pt x="12453" y="7200"/>
                    <a:pt x="12733" y="7457"/>
                  </a:cubicBezTo>
                  <a:cubicBezTo>
                    <a:pt x="13013" y="7714"/>
                    <a:pt x="13298" y="7714"/>
                    <a:pt x="13596" y="7971"/>
                  </a:cubicBezTo>
                  <a:cubicBezTo>
                    <a:pt x="13895" y="8229"/>
                    <a:pt x="14207" y="8743"/>
                    <a:pt x="14496" y="9000"/>
                  </a:cubicBezTo>
                  <a:cubicBezTo>
                    <a:pt x="14786" y="9257"/>
                    <a:pt x="15052" y="9257"/>
                    <a:pt x="15328" y="9514"/>
                  </a:cubicBezTo>
                  <a:cubicBezTo>
                    <a:pt x="15603" y="9771"/>
                    <a:pt x="15888" y="10286"/>
                    <a:pt x="16228" y="10800"/>
                  </a:cubicBezTo>
                  <a:cubicBezTo>
                    <a:pt x="16567" y="11314"/>
                    <a:pt x="16962" y="11829"/>
                    <a:pt x="17334" y="12343"/>
                  </a:cubicBezTo>
                  <a:cubicBezTo>
                    <a:pt x="17706" y="12857"/>
                    <a:pt x="18055" y="13371"/>
                    <a:pt x="18395" y="13886"/>
                  </a:cubicBezTo>
                  <a:cubicBezTo>
                    <a:pt x="18735" y="14400"/>
                    <a:pt x="19065" y="14914"/>
                    <a:pt x="19442" y="15429"/>
                  </a:cubicBezTo>
                  <a:cubicBezTo>
                    <a:pt x="19818" y="15943"/>
                    <a:pt x="20241" y="16457"/>
                    <a:pt x="20608" y="17486"/>
                  </a:cubicBezTo>
                  <a:cubicBezTo>
                    <a:pt x="20976" y="18514"/>
                    <a:pt x="21288" y="200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8" name="Line"/>
            <p:cNvSpPr/>
            <p:nvPr/>
          </p:nvSpPr>
          <p:spPr>
            <a:xfrm>
              <a:off x="1904587" y="1002546"/>
              <a:ext cx="5638801" cy="1935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9" fill="norm" stroke="1" extrusionOk="0">
                  <a:moveTo>
                    <a:pt x="0" y="20385"/>
                  </a:moveTo>
                  <a:cubicBezTo>
                    <a:pt x="316" y="20385"/>
                    <a:pt x="632" y="20385"/>
                    <a:pt x="900" y="20326"/>
                  </a:cubicBezTo>
                  <a:cubicBezTo>
                    <a:pt x="1168" y="20267"/>
                    <a:pt x="1386" y="20149"/>
                    <a:pt x="1634" y="19972"/>
                  </a:cubicBezTo>
                  <a:cubicBezTo>
                    <a:pt x="1881" y="19795"/>
                    <a:pt x="2157" y="19559"/>
                    <a:pt x="2428" y="19299"/>
                  </a:cubicBezTo>
                  <a:cubicBezTo>
                    <a:pt x="2700" y="19039"/>
                    <a:pt x="2968" y="18756"/>
                    <a:pt x="3203" y="18438"/>
                  </a:cubicBezTo>
                  <a:cubicBezTo>
                    <a:pt x="3438" y="18119"/>
                    <a:pt x="3641" y="17765"/>
                    <a:pt x="3807" y="17399"/>
                  </a:cubicBezTo>
                  <a:cubicBezTo>
                    <a:pt x="3973" y="17033"/>
                    <a:pt x="4103" y="16655"/>
                    <a:pt x="4228" y="16289"/>
                  </a:cubicBezTo>
                  <a:cubicBezTo>
                    <a:pt x="4354" y="15923"/>
                    <a:pt x="4476" y="15569"/>
                    <a:pt x="4626" y="15121"/>
                  </a:cubicBezTo>
                  <a:cubicBezTo>
                    <a:pt x="4776" y="14672"/>
                    <a:pt x="4954" y="14129"/>
                    <a:pt x="5132" y="13610"/>
                  </a:cubicBezTo>
                  <a:cubicBezTo>
                    <a:pt x="5311" y="13091"/>
                    <a:pt x="5489" y="12595"/>
                    <a:pt x="5655" y="12099"/>
                  </a:cubicBezTo>
                  <a:cubicBezTo>
                    <a:pt x="5822" y="11603"/>
                    <a:pt x="5976" y="11108"/>
                    <a:pt x="6138" y="10529"/>
                  </a:cubicBezTo>
                  <a:cubicBezTo>
                    <a:pt x="6300" y="9951"/>
                    <a:pt x="6470" y="9290"/>
                    <a:pt x="6628" y="8653"/>
                  </a:cubicBezTo>
                  <a:cubicBezTo>
                    <a:pt x="6786" y="8015"/>
                    <a:pt x="6932" y="7401"/>
                    <a:pt x="7082" y="6752"/>
                  </a:cubicBezTo>
                  <a:cubicBezTo>
                    <a:pt x="7232" y="6103"/>
                    <a:pt x="7386" y="5419"/>
                    <a:pt x="7549" y="4805"/>
                  </a:cubicBezTo>
                  <a:cubicBezTo>
                    <a:pt x="7711" y="4191"/>
                    <a:pt x="7881" y="3648"/>
                    <a:pt x="8023" y="3211"/>
                  </a:cubicBezTo>
                  <a:cubicBezTo>
                    <a:pt x="8165" y="2775"/>
                    <a:pt x="8278" y="2444"/>
                    <a:pt x="8416" y="2090"/>
                  </a:cubicBezTo>
                  <a:cubicBezTo>
                    <a:pt x="8554" y="1736"/>
                    <a:pt x="8716" y="1358"/>
                    <a:pt x="8874" y="1039"/>
                  </a:cubicBezTo>
                  <a:cubicBezTo>
                    <a:pt x="9032" y="721"/>
                    <a:pt x="9186" y="461"/>
                    <a:pt x="9345" y="284"/>
                  </a:cubicBezTo>
                  <a:cubicBezTo>
                    <a:pt x="9503" y="107"/>
                    <a:pt x="9665" y="13"/>
                    <a:pt x="9864" y="1"/>
                  </a:cubicBezTo>
                  <a:cubicBezTo>
                    <a:pt x="10062" y="-11"/>
                    <a:pt x="10297" y="60"/>
                    <a:pt x="10504" y="213"/>
                  </a:cubicBezTo>
                  <a:cubicBezTo>
                    <a:pt x="10711" y="367"/>
                    <a:pt x="10889" y="603"/>
                    <a:pt x="11084" y="874"/>
                  </a:cubicBezTo>
                  <a:cubicBezTo>
                    <a:pt x="11278" y="1146"/>
                    <a:pt x="11489" y="1453"/>
                    <a:pt x="11688" y="1759"/>
                  </a:cubicBezTo>
                  <a:cubicBezTo>
                    <a:pt x="11886" y="2066"/>
                    <a:pt x="12073" y="2373"/>
                    <a:pt x="12243" y="2657"/>
                  </a:cubicBezTo>
                  <a:cubicBezTo>
                    <a:pt x="12414" y="2940"/>
                    <a:pt x="12568" y="3199"/>
                    <a:pt x="12754" y="3577"/>
                  </a:cubicBezTo>
                  <a:cubicBezTo>
                    <a:pt x="12941" y="3955"/>
                    <a:pt x="13159" y="4451"/>
                    <a:pt x="13370" y="4970"/>
                  </a:cubicBezTo>
                  <a:cubicBezTo>
                    <a:pt x="13581" y="5489"/>
                    <a:pt x="13784" y="6032"/>
                    <a:pt x="13962" y="6575"/>
                  </a:cubicBezTo>
                  <a:cubicBezTo>
                    <a:pt x="14141" y="7118"/>
                    <a:pt x="14295" y="7661"/>
                    <a:pt x="14436" y="8192"/>
                  </a:cubicBezTo>
                  <a:cubicBezTo>
                    <a:pt x="14578" y="8723"/>
                    <a:pt x="14708" y="9243"/>
                    <a:pt x="14846" y="9798"/>
                  </a:cubicBezTo>
                  <a:cubicBezTo>
                    <a:pt x="14984" y="10352"/>
                    <a:pt x="15130" y="10942"/>
                    <a:pt x="15264" y="11521"/>
                  </a:cubicBezTo>
                  <a:cubicBezTo>
                    <a:pt x="15397" y="12099"/>
                    <a:pt x="15519" y="12666"/>
                    <a:pt x="15628" y="13185"/>
                  </a:cubicBezTo>
                  <a:cubicBezTo>
                    <a:pt x="15738" y="13704"/>
                    <a:pt x="15835" y="14177"/>
                    <a:pt x="15965" y="14731"/>
                  </a:cubicBezTo>
                  <a:cubicBezTo>
                    <a:pt x="16095" y="15286"/>
                    <a:pt x="16257" y="15923"/>
                    <a:pt x="16415" y="16537"/>
                  </a:cubicBezTo>
                  <a:cubicBezTo>
                    <a:pt x="16573" y="17151"/>
                    <a:pt x="16727" y="17741"/>
                    <a:pt x="16897" y="18249"/>
                  </a:cubicBezTo>
                  <a:cubicBezTo>
                    <a:pt x="17068" y="18756"/>
                    <a:pt x="17254" y="19181"/>
                    <a:pt x="17461" y="19582"/>
                  </a:cubicBezTo>
                  <a:cubicBezTo>
                    <a:pt x="17668" y="19984"/>
                    <a:pt x="17895" y="20361"/>
                    <a:pt x="18130" y="20621"/>
                  </a:cubicBezTo>
                  <a:cubicBezTo>
                    <a:pt x="18365" y="20881"/>
                    <a:pt x="18608" y="21022"/>
                    <a:pt x="18884" y="21117"/>
                  </a:cubicBezTo>
                  <a:cubicBezTo>
                    <a:pt x="19159" y="21211"/>
                    <a:pt x="19468" y="21259"/>
                    <a:pt x="19768" y="21294"/>
                  </a:cubicBezTo>
                  <a:cubicBezTo>
                    <a:pt x="20068" y="21329"/>
                    <a:pt x="20359" y="21353"/>
                    <a:pt x="20664" y="21400"/>
                  </a:cubicBezTo>
                  <a:cubicBezTo>
                    <a:pt x="20968" y="21447"/>
                    <a:pt x="21284" y="21518"/>
                    <a:pt x="21600" y="215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9" name="Line"/>
            <p:cNvSpPr/>
            <p:nvPr/>
          </p:nvSpPr>
          <p:spPr>
            <a:xfrm>
              <a:off x="6051137" y="2004901"/>
              <a:ext cx="73025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3" y="20492"/>
                    <a:pt x="1127" y="19385"/>
                    <a:pt x="2191" y="17862"/>
                  </a:cubicBezTo>
                  <a:cubicBezTo>
                    <a:pt x="3256" y="16338"/>
                    <a:pt x="4821" y="14400"/>
                    <a:pt x="6730" y="12254"/>
                  </a:cubicBezTo>
                  <a:cubicBezTo>
                    <a:pt x="8640" y="10108"/>
                    <a:pt x="10894" y="7754"/>
                    <a:pt x="13085" y="5885"/>
                  </a:cubicBezTo>
                  <a:cubicBezTo>
                    <a:pt x="15277" y="4015"/>
                    <a:pt x="17405" y="2631"/>
                    <a:pt x="18814" y="1731"/>
                  </a:cubicBezTo>
                  <a:cubicBezTo>
                    <a:pt x="20223" y="831"/>
                    <a:pt x="20911" y="4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0" name="Line"/>
            <p:cNvSpPr/>
            <p:nvPr/>
          </p:nvSpPr>
          <p:spPr>
            <a:xfrm>
              <a:off x="6624754" y="1918626"/>
              <a:ext cx="183526" cy="194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085" fill="norm" stroke="1" extrusionOk="0">
                  <a:moveTo>
                    <a:pt x="1964" y="5919"/>
                  </a:moveTo>
                  <a:cubicBezTo>
                    <a:pt x="982" y="4770"/>
                    <a:pt x="0" y="3621"/>
                    <a:pt x="0" y="2702"/>
                  </a:cubicBezTo>
                  <a:cubicBezTo>
                    <a:pt x="0" y="1783"/>
                    <a:pt x="982" y="1094"/>
                    <a:pt x="3805" y="519"/>
                  </a:cubicBezTo>
                  <a:cubicBezTo>
                    <a:pt x="6627" y="-55"/>
                    <a:pt x="11291" y="-515"/>
                    <a:pt x="14850" y="1208"/>
                  </a:cubicBezTo>
                  <a:cubicBezTo>
                    <a:pt x="18409" y="2932"/>
                    <a:pt x="20864" y="6838"/>
                    <a:pt x="21232" y="10515"/>
                  </a:cubicBezTo>
                  <a:cubicBezTo>
                    <a:pt x="21600" y="14191"/>
                    <a:pt x="19882" y="17638"/>
                    <a:pt x="18164" y="210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1" name="Line"/>
            <p:cNvSpPr/>
            <p:nvPr/>
          </p:nvSpPr>
          <p:spPr>
            <a:xfrm>
              <a:off x="7105237" y="1808051"/>
              <a:ext cx="330201" cy="285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4" fill="norm" stroke="1" extrusionOk="0">
                  <a:moveTo>
                    <a:pt x="0" y="0"/>
                  </a:moveTo>
                  <a:cubicBezTo>
                    <a:pt x="138" y="4447"/>
                    <a:pt x="277" y="8894"/>
                    <a:pt x="415" y="12150"/>
                  </a:cubicBezTo>
                  <a:cubicBezTo>
                    <a:pt x="554" y="15406"/>
                    <a:pt x="692" y="17471"/>
                    <a:pt x="969" y="18900"/>
                  </a:cubicBezTo>
                  <a:cubicBezTo>
                    <a:pt x="1246" y="20329"/>
                    <a:pt x="1662" y="21124"/>
                    <a:pt x="2215" y="21362"/>
                  </a:cubicBezTo>
                  <a:cubicBezTo>
                    <a:pt x="2769" y="21600"/>
                    <a:pt x="3462" y="21282"/>
                    <a:pt x="4223" y="19932"/>
                  </a:cubicBezTo>
                  <a:cubicBezTo>
                    <a:pt x="4985" y="18582"/>
                    <a:pt x="5815" y="16200"/>
                    <a:pt x="6438" y="14612"/>
                  </a:cubicBezTo>
                  <a:cubicBezTo>
                    <a:pt x="7062" y="13024"/>
                    <a:pt x="7477" y="12229"/>
                    <a:pt x="7754" y="12309"/>
                  </a:cubicBezTo>
                  <a:cubicBezTo>
                    <a:pt x="8031" y="12388"/>
                    <a:pt x="8169" y="13341"/>
                    <a:pt x="8585" y="14532"/>
                  </a:cubicBezTo>
                  <a:cubicBezTo>
                    <a:pt x="9000" y="15724"/>
                    <a:pt x="9692" y="17153"/>
                    <a:pt x="10246" y="18185"/>
                  </a:cubicBezTo>
                  <a:cubicBezTo>
                    <a:pt x="10800" y="19218"/>
                    <a:pt x="11215" y="19853"/>
                    <a:pt x="11769" y="20250"/>
                  </a:cubicBezTo>
                  <a:cubicBezTo>
                    <a:pt x="12323" y="20647"/>
                    <a:pt x="13015" y="20806"/>
                    <a:pt x="13638" y="20409"/>
                  </a:cubicBezTo>
                  <a:cubicBezTo>
                    <a:pt x="14262" y="20012"/>
                    <a:pt x="14815" y="19059"/>
                    <a:pt x="15854" y="16359"/>
                  </a:cubicBezTo>
                  <a:cubicBezTo>
                    <a:pt x="16892" y="13659"/>
                    <a:pt x="18415" y="9212"/>
                    <a:pt x="19454" y="6353"/>
                  </a:cubicBezTo>
                  <a:cubicBezTo>
                    <a:pt x="20492" y="3494"/>
                    <a:pt x="21046" y="2224"/>
                    <a:pt x="21600" y="9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2" name="Line"/>
            <p:cNvSpPr/>
            <p:nvPr/>
          </p:nvSpPr>
          <p:spPr>
            <a:xfrm>
              <a:off x="4520787" y="1103201"/>
              <a:ext cx="6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3" name="Line"/>
            <p:cNvSpPr/>
            <p:nvPr/>
          </p:nvSpPr>
          <p:spPr>
            <a:xfrm>
              <a:off x="4520787" y="1331801"/>
              <a:ext cx="127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4" name="Line"/>
            <p:cNvSpPr/>
            <p:nvPr/>
          </p:nvSpPr>
          <p:spPr>
            <a:xfrm>
              <a:off x="4546187" y="1560401"/>
              <a:ext cx="1" cy="952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5" name="Line"/>
            <p:cNvSpPr/>
            <p:nvPr/>
          </p:nvSpPr>
          <p:spPr>
            <a:xfrm>
              <a:off x="4590637" y="1909651"/>
              <a:ext cx="762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3840"/>
                    <a:pt x="3600" y="7680"/>
                    <a:pt x="5100" y="10200"/>
                  </a:cubicBezTo>
                  <a:cubicBezTo>
                    <a:pt x="6600" y="12720"/>
                    <a:pt x="7800" y="13920"/>
                    <a:pt x="10500" y="15360"/>
                  </a:cubicBezTo>
                  <a:cubicBezTo>
                    <a:pt x="13200" y="16800"/>
                    <a:pt x="17400" y="18480"/>
                    <a:pt x="19500" y="19560"/>
                  </a:cubicBezTo>
                  <a:cubicBezTo>
                    <a:pt x="21600" y="20640"/>
                    <a:pt x="21600" y="211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6" name="Line"/>
            <p:cNvSpPr/>
            <p:nvPr/>
          </p:nvSpPr>
          <p:spPr>
            <a:xfrm>
              <a:off x="4622387" y="2303351"/>
              <a:ext cx="101601" cy="7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00" y="1232"/>
                    <a:pt x="1800" y="2465"/>
                    <a:pt x="2925" y="3924"/>
                  </a:cubicBezTo>
                  <a:cubicBezTo>
                    <a:pt x="4050" y="5384"/>
                    <a:pt x="5400" y="7070"/>
                    <a:pt x="5850" y="8465"/>
                  </a:cubicBezTo>
                  <a:cubicBezTo>
                    <a:pt x="6300" y="9859"/>
                    <a:pt x="5850" y="10962"/>
                    <a:pt x="6975" y="12097"/>
                  </a:cubicBezTo>
                  <a:cubicBezTo>
                    <a:pt x="8100" y="13232"/>
                    <a:pt x="10800" y="14400"/>
                    <a:pt x="12600" y="15697"/>
                  </a:cubicBezTo>
                  <a:cubicBezTo>
                    <a:pt x="14400" y="16995"/>
                    <a:pt x="15300" y="18422"/>
                    <a:pt x="15750" y="19330"/>
                  </a:cubicBezTo>
                  <a:cubicBezTo>
                    <a:pt x="16200" y="20238"/>
                    <a:pt x="16200" y="20627"/>
                    <a:pt x="17100" y="20919"/>
                  </a:cubicBezTo>
                  <a:cubicBezTo>
                    <a:pt x="18000" y="21211"/>
                    <a:pt x="19800" y="2140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7" name="Line"/>
            <p:cNvSpPr/>
            <p:nvPr/>
          </p:nvSpPr>
          <p:spPr>
            <a:xfrm>
              <a:off x="4646057" y="2909957"/>
              <a:ext cx="114507" cy="99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6" h="20715" fill="norm" stroke="1" extrusionOk="0">
                  <a:moveTo>
                    <a:pt x="16515" y="15170"/>
                  </a:moveTo>
                  <a:cubicBezTo>
                    <a:pt x="16515" y="12966"/>
                    <a:pt x="16515" y="10762"/>
                    <a:pt x="15744" y="8999"/>
                  </a:cubicBezTo>
                  <a:cubicBezTo>
                    <a:pt x="14973" y="7236"/>
                    <a:pt x="13430" y="5913"/>
                    <a:pt x="11887" y="5913"/>
                  </a:cubicBezTo>
                  <a:cubicBezTo>
                    <a:pt x="10344" y="5913"/>
                    <a:pt x="8801" y="7236"/>
                    <a:pt x="7451" y="9440"/>
                  </a:cubicBezTo>
                  <a:cubicBezTo>
                    <a:pt x="6101" y="11644"/>
                    <a:pt x="4944" y="14730"/>
                    <a:pt x="5137" y="16934"/>
                  </a:cubicBezTo>
                  <a:cubicBezTo>
                    <a:pt x="5330" y="19138"/>
                    <a:pt x="6873" y="20460"/>
                    <a:pt x="8608" y="20681"/>
                  </a:cubicBezTo>
                  <a:cubicBezTo>
                    <a:pt x="10344" y="20901"/>
                    <a:pt x="12273" y="20019"/>
                    <a:pt x="14008" y="18917"/>
                  </a:cubicBezTo>
                  <a:cubicBezTo>
                    <a:pt x="15744" y="17815"/>
                    <a:pt x="17287" y="16493"/>
                    <a:pt x="18444" y="14730"/>
                  </a:cubicBezTo>
                  <a:cubicBezTo>
                    <a:pt x="19601" y="12966"/>
                    <a:pt x="20373" y="10762"/>
                    <a:pt x="19023" y="8779"/>
                  </a:cubicBezTo>
                  <a:cubicBezTo>
                    <a:pt x="17673" y="6795"/>
                    <a:pt x="14201" y="5032"/>
                    <a:pt x="11694" y="4811"/>
                  </a:cubicBezTo>
                  <a:cubicBezTo>
                    <a:pt x="9187" y="4591"/>
                    <a:pt x="7644" y="5913"/>
                    <a:pt x="6680" y="7677"/>
                  </a:cubicBezTo>
                  <a:cubicBezTo>
                    <a:pt x="5715" y="9440"/>
                    <a:pt x="5330" y="11644"/>
                    <a:pt x="6101" y="13407"/>
                  </a:cubicBezTo>
                  <a:cubicBezTo>
                    <a:pt x="6873" y="15170"/>
                    <a:pt x="8801" y="16493"/>
                    <a:pt x="11501" y="16493"/>
                  </a:cubicBezTo>
                  <a:cubicBezTo>
                    <a:pt x="14201" y="16493"/>
                    <a:pt x="17673" y="15170"/>
                    <a:pt x="19408" y="13407"/>
                  </a:cubicBezTo>
                  <a:cubicBezTo>
                    <a:pt x="21144" y="11644"/>
                    <a:pt x="21144" y="9440"/>
                    <a:pt x="20373" y="7677"/>
                  </a:cubicBezTo>
                  <a:cubicBezTo>
                    <a:pt x="19601" y="5913"/>
                    <a:pt x="18058" y="4591"/>
                    <a:pt x="15551" y="4811"/>
                  </a:cubicBezTo>
                  <a:cubicBezTo>
                    <a:pt x="13044" y="5032"/>
                    <a:pt x="9573" y="6795"/>
                    <a:pt x="7644" y="8999"/>
                  </a:cubicBezTo>
                  <a:cubicBezTo>
                    <a:pt x="5715" y="11203"/>
                    <a:pt x="5330" y="13848"/>
                    <a:pt x="6101" y="15391"/>
                  </a:cubicBezTo>
                  <a:cubicBezTo>
                    <a:pt x="6873" y="16934"/>
                    <a:pt x="8801" y="17374"/>
                    <a:pt x="10537" y="16934"/>
                  </a:cubicBezTo>
                  <a:cubicBezTo>
                    <a:pt x="12273" y="16493"/>
                    <a:pt x="13815" y="15170"/>
                    <a:pt x="15358" y="13628"/>
                  </a:cubicBezTo>
                  <a:cubicBezTo>
                    <a:pt x="16901" y="12085"/>
                    <a:pt x="18444" y="10321"/>
                    <a:pt x="19408" y="8338"/>
                  </a:cubicBezTo>
                  <a:cubicBezTo>
                    <a:pt x="20373" y="6354"/>
                    <a:pt x="20758" y="4150"/>
                    <a:pt x="19215" y="2387"/>
                  </a:cubicBezTo>
                  <a:cubicBezTo>
                    <a:pt x="17673" y="623"/>
                    <a:pt x="14201" y="-699"/>
                    <a:pt x="10730" y="403"/>
                  </a:cubicBezTo>
                  <a:cubicBezTo>
                    <a:pt x="7258" y="1505"/>
                    <a:pt x="3787" y="5032"/>
                    <a:pt x="1858" y="7897"/>
                  </a:cubicBezTo>
                  <a:cubicBezTo>
                    <a:pt x="-70" y="10762"/>
                    <a:pt x="-456" y="12966"/>
                    <a:pt x="508" y="14509"/>
                  </a:cubicBezTo>
                  <a:cubicBezTo>
                    <a:pt x="1473" y="16052"/>
                    <a:pt x="3787" y="16934"/>
                    <a:pt x="6101" y="17154"/>
                  </a:cubicBezTo>
                  <a:cubicBezTo>
                    <a:pt x="8415" y="17374"/>
                    <a:pt x="10730" y="16934"/>
                    <a:pt x="13237" y="15170"/>
                  </a:cubicBezTo>
                  <a:cubicBezTo>
                    <a:pt x="15744" y="13407"/>
                    <a:pt x="18444" y="10321"/>
                    <a:pt x="18830" y="8558"/>
                  </a:cubicBezTo>
                  <a:cubicBezTo>
                    <a:pt x="19215" y="6795"/>
                    <a:pt x="17287" y="6354"/>
                    <a:pt x="15165" y="6354"/>
                  </a:cubicBezTo>
                  <a:cubicBezTo>
                    <a:pt x="13044" y="6354"/>
                    <a:pt x="10730" y="6795"/>
                    <a:pt x="8801" y="7677"/>
                  </a:cubicBezTo>
                  <a:cubicBezTo>
                    <a:pt x="6873" y="8558"/>
                    <a:pt x="5330" y="9881"/>
                    <a:pt x="5330" y="11203"/>
                  </a:cubicBezTo>
                  <a:cubicBezTo>
                    <a:pt x="5330" y="12525"/>
                    <a:pt x="6873" y="13848"/>
                    <a:pt x="8801" y="14068"/>
                  </a:cubicBezTo>
                  <a:cubicBezTo>
                    <a:pt x="10730" y="14289"/>
                    <a:pt x="13044" y="13407"/>
                    <a:pt x="15358" y="12085"/>
                  </a:cubicBezTo>
                  <a:cubicBezTo>
                    <a:pt x="17673" y="10762"/>
                    <a:pt x="19987" y="8999"/>
                    <a:pt x="19987" y="7897"/>
                  </a:cubicBezTo>
                  <a:cubicBezTo>
                    <a:pt x="19987" y="6795"/>
                    <a:pt x="17673" y="6354"/>
                    <a:pt x="15551" y="6795"/>
                  </a:cubicBezTo>
                  <a:cubicBezTo>
                    <a:pt x="13430" y="7236"/>
                    <a:pt x="11501" y="8558"/>
                    <a:pt x="9765" y="9881"/>
                  </a:cubicBezTo>
                  <a:cubicBezTo>
                    <a:pt x="8030" y="11203"/>
                    <a:pt x="6487" y="12525"/>
                    <a:pt x="6873" y="13407"/>
                  </a:cubicBezTo>
                  <a:cubicBezTo>
                    <a:pt x="7258" y="14289"/>
                    <a:pt x="9573" y="14730"/>
                    <a:pt x="11694" y="14068"/>
                  </a:cubicBezTo>
                  <a:cubicBezTo>
                    <a:pt x="13815" y="13407"/>
                    <a:pt x="15744" y="11644"/>
                    <a:pt x="17287" y="8999"/>
                  </a:cubicBezTo>
                  <a:cubicBezTo>
                    <a:pt x="18830" y="6354"/>
                    <a:pt x="19987" y="2828"/>
                    <a:pt x="18830" y="1505"/>
                  </a:cubicBezTo>
                  <a:cubicBezTo>
                    <a:pt x="17673" y="183"/>
                    <a:pt x="14201" y="1064"/>
                    <a:pt x="11501" y="3709"/>
                  </a:cubicBezTo>
                  <a:cubicBezTo>
                    <a:pt x="8801" y="6354"/>
                    <a:pt x="6873" y="10762"/>
                    <a:pt x="4944" y="151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8" name="Line"/>
            <p:cNvSpPr/>
            <p:nvPr/>
          </p:nvSpPr>
          <p:spPr>
            <a:xfrm>
              <a:off x="4683770" y="3186943"/>
              <a:ext cx="194421" cy="232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165" fill="norm" stroke="1" extrusionOk="0">
                  <a:moveTo>
                    <a:pt x="11949" y="1071"/>
                  </a:moveTo>
                  <a:cubicBezTo>
                    <a:pt x="11030" y="492"/>
                    <a:pt x="10111" y="-86"/>
                    <a:pt x="8502" y="10"/>
                  </a:cubicBezTo>
                  <a:cubicBezTo>
                    <a:pt x="6894" y="107"/>
                    <a:pt x="4596" y="878"/>
                    <a:pt x="2872" y="3482"/>
                  </a:cubicBezTo>
                  <a:cubicBezTo>
                    <a:pt x="1149" y="6085"/>
                    <a:pt x="0" y="10521"/>
                    <a:pt x="0" y="13607"/>
                  </a:cubicBezTo>
                  <a:cubicBezTo>
                    <a:pt x="0" y="16692"/>
                    <a:pt x="1149" y="18428"/>
                    <a:pt x="2757" y="19585"/>
                  </a:cubicBezTo>
                  <a:cubicBezTo>
                    <a:pt x="4366" y="20742"/>
                    <a:pt x="6434" y="21321"/>
                    <a:pt x="8617" y="21128"/>
                  </a:cubicBezTo>
                  <a:cubicBezTo>
                    <a:pt x="10800" y="20935"/>
                    <a:pt x="13098" y="19971"/>
                    <a:pt x="15396" y="17175"/>
                  </a:cubicBezTo>
                  <a:cubicBezTo>
                    <a:pt x="17694" y="14378"/>
                    <a:pt x="19991" y="9750"/>
                    <a:pt x="20796" y="6471"/>
                  </a:cubicBezTo>
                  <a:cubicBezTo>
                    <a:pt x="21600" y="3192"/>
                    <a:pt x="20911" y="1264"/>
                    <a:pt x="17923" y="492"/>
                  </a:cubicBezTo>
                  <a:cubicBezTo>
                    <a:pt x="14936" y="-279"/>
                    <a:pt x="9651" y="107"/>
                    <a:pt x="4366" y="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9" name="Line"/>
            <p:cNvSpPr/>
            <p:nvPr/>
          </p:nvSpPr>
          <p:spPr>
            <a:xfrm>
              <a:off x="6004379" y="2924075"/>
              <a:ext cx="178739" cy="155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0933" fill="norm" stroke="1" extrusionOk="0">
                  <a:moveTo>
                    <a:pt x="12329" y="8738"/>
                  </a:moveTo>
                  <a:cubicBezTo>
                    <a:pt x="12078" y="7317"/>
                    <a:pt x="11827" y="5896"/>
                    <a:pt x="11073" y="5611"/>
                  </a:cubicBezTo>
                  <a:cubicBezTo>
                    <a:pt x="10320" y="5327"/>
                    <a:pt x="9064" y="6180"/>
                    <a:pt x="7934" y="7459"/>
                  </a:cubicBezTo>
                  <a:cubicBezTo>
                    <a:pt x="6804" y="8738"/>
                    <a:pt x="5799" y="10443"/>
                    <a:pt x="5171" y="12006"/>
                  </a:cubicBezTo>
                  <a:cubicBezTo>
                    <a:pt x="4543" y="13569"/>
                    <a:pt x="4292" y="14990"/>
                    <a:pt x="4794" y="15843"/>
                  </a:cubicBezTo>
                  <a:cubicBezTo>
                    <a:pt x="5297" y="16696"/>
                    <a:pt x="6552" y="16980"/>
                    <a:pt x="9064" y="15843"/>
                  </a:cubicBezTo>
                  <a:cubicBezTo>
                    <a:pt x="11576" y="14706"/>
                    <a:pt x="15343" y="12148"/>
                    <a:pt x="17604" y="10301"/>
                  </a:cubicBezTo>
                  <a:cubicBezTo>
                    <a:pt x="19864" y="8454"/>
                    <a:pt x="20618" y="7317"/>
                    <a:pt x="20994" y="5754"/>
                  </a:cubicBezTo>
                  <a:cubicBezTo>
                    <a:pt x="21371" y="4190"/>
                    <a:pt x="21371" y="2201"/>
                    <a:pt x="19990" y="1064"/>
                  </a:cubicBezTo>
                  <a:cubicBezTo>
                    <a:pt x="18608" y="-73"/>
                    <a:pt x="15845" y="-357"/>
                    <a:pt x="13334" y="496"/>
                  </a:cubicBezTo>
                  <a:cubicBezTo>
                    <a:pt x="10822" y="1348"/>
                    <a:pt x="8562" y="3338"/>
                    <a:pt x="7306" y="5043"/>
                  </a:cubicBezTo>
                  <a:cubicBezTo>
                    <a:pt x="6050" y="6748"/>
                    <a:pt x="5799" y="8169"/>
                    <a:pt x="6301" y="9164"/>
                  </a:cubicBezTo>
                  <a:cubicBezTo>
                    <a:pt x="6804" y="10159"/>
                    <a:pt x="8059" y="10727"/>
                    <a:pt x="9441" y="11011"/>
                  </a:cubicBezTo>
                  <a:cubicBezTo>
                    <a:pt x="10822" y="11296"/>
                    <a:pt x="12329" y="11296"/>
                    <a:pt x="13711" y="10869"/>
                  </a:cubicBezTo>
                  <a:cubicBezTo>
                    <a:pt x="15092" y="10443"/>
                    <a:pt x="16348" y="9590"/>
                    <a:pt x="17101" y="8311"/>
                  </a:cubicBezTo>
                  <a:cubicBezTo>
                    <a:pt x="17855" y="7032"/>
                    <a:pt x="18106" y="5327"/>
                    <a:pt x="17604" y="4332"/>
                  </a:cubicBezTo>
                  <a:cubicBezTo>
                    <a:pt x="17101" y="3338"/>
                    <a:pt x="15845" y="3054"/>
                    <a:pt x="13459" y="3906"/>
                  </a:cubicBezTo>
                  <a:cubicBezTo>
                    <a:pt x="11073" y="4759"/>
                    <a:pt x="7557" y="6748"/>
                    <a:pt x="5422" y="8311"/>
                  </a:cubicBezTo>
                  <a:cubicBezTo>
                    <a:pt x="3287" y="9875"/>
                    <a:pt x="2534" y="11011"/>
                    <a:pt x="2031" y="12290"/>
                  </a:cubicBezTo>
                  <a:cubicBezTo>
                    <a:pt x="1529" y="13569"/>
                    <a:pt x="1278" y="14990"/>
                    <a:pt x="2283" y="15701"/>
                  </a:cubicBezTo>
                  <a:cubicBezTo>
                    <a:pt x="3287" y="16411"/>
                    <a:pt x="5548" y="16411"/>
                    <a:pt x="7934" y="15559"/>
                  </a:cubicBezTo>
                  <a:cubicBezTo>
                    <a:pt x="10320" y="14706"/>
                    <a:pt x="12831" y="13001"/>
                    <a:pt x="14464" y="11438"/>
                  </a:cubicBezTo>
                  <a:cubicBezTo>
                    <a:pt x="16097" y="9875"/>
                    <a:pt x="16850" y="8454"/>
                    <a:pt x="16724" y="7317"/>
                  </a:cubicBezTo>
                  <a:cubicBezTo>
                    <a:pt x="16599" y="6180"/>
                    <a:pt x="15594" y="5327"/>
                    <a:pt x="13083" y="6464"/>
                  </a:cubicBezTo>
                  <a:cubicBezTo>
                    <a:pt x="10571" y="7601"/>
                    <a:pt x="6552" y="10727"/>
                    <a:pt x="4166" y="12859"/>
                  </a:cubicBezTo>
                  <a:cubicBezTo>
                    <a:pt x="1780" y="14990"/>
                    <a:pt x="1027" y="16127"/>
                    <a:pt x="524" y="17406"/>
                  </a:cubicBezTo>
                  <a:cubicBezTo>
                    <a:pt x="22" y="18685"/>
                    <a:pt x="-229" y="20106"/>
                    <a:pt x="273" y="20675"/>
                  </a:cubicBezTo>
                  <a:cubicBezTo>
                    <a:pt x="776" y="21243"/>
                    <a:pt x="2031" y="20959"/>
                    <a:pt x="5045" y="18969"/>
                  </a:cubicBezTo>
                  <a:cubicBezTo>
                    <a:pt x="8059" y="16980"/>
                    <a:pt x="12831" y="13285"/>
                    <a:pt x="15343" y="10727"/>
                  </a:cubicBezTo>
                  <a:cubicBezTo>
                    <a:pt x="17855" y="8169"/>
                    <a:pt x="18106" y="6748"/>
                    <a:pt x="17604" y="6038"/>
                  </a:cubicBezTo>
                  <a:cubicBezTo>
                    <a:pt x="17101" y="5327"/>
                    <a:pt x="15845" y="5327"/>
                    <a:pt x="13334" y="6748"/>
                  </a:cubicBezTo>
                  <a:cubicBezTo>
                    <a:pt x="10822" y="8169"/>
                    <a:pt x="7055" y="11011"/>
                    <a:pt x="4543" y="13427"/>
                  </a:cubicBezTo>
                  <a:cubicBezTo>
                    <a:pt x="2031" y="15843"/>
                    <a:pt x="776" y="17832"/>
                    <a:pt x="776" y="18969"/>
                  </a:cubicBezTo>
                  <a:cubicBezTo>
                    <a:pt x="776" y="20106"/>
                    <a:pt x="2031" y="20390"/>
                    <a:pt x="4669" y="19396"/>
                  </a:cubicBezTo>
                  <a:cubicBezTo>
                    <a:pt x="7306" y="18401"/>
                    <a:pt x="11324" y="16127"/>
                    <a:pt x="13962" y="14564"/>
                  </a:cubicBezTo>
                  <a:cubicBezTo>
                    <a:pt x="16599" y="13001"/>
                    <a:pt x="17855" y="12148"/>
                    <a:pt x="18483" y="11011"/>
                  </a:cubicBezTo>
                  <a:cubicBezTo>
                    <a:pt x="19111" y="9875"/>
                    <a:pt x="19111" y="8454"/>
                    <a:pt x="18357" y="7743"/>
                  </a:cubicBezTo>
                  <a:cubicBezTo>
                    <a:pt x="17604" y="7032"/>
                    <a:pt x="16097" y="7032"/>
                    <a:pt x="14715" y="7317"/>
                  </a:cubicBezTo>
                  <a:cubicBezTo>
                    <a:pt x="13334" y="7601"/>
                    <a:pt x="12078" y="8169"/>
                    <a:pt x="10948" y="9875"/>
                  </a:cubicBezTo>
                  <a:cubicBezTo>
                    <a:pt x="9818" y="11580"/>
                    <a:pt x="8813" y="14422"/>
                    <a:pt x="8687" y="16411"/>
                  </a:cubicBezTo>
                  <a:cubicBezTo>
                    <a:pt x="8562" y="18401"/>
                    <a:pt x="9315" y="19538"/>
                    <a:pt x="10069" y="206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0" name="Line"/>
            <p:cNvSpPr/>
            <p:nvPr/>
          </p:nvSpPr>
          <p:spPr>
            <a:xfrm>
              <a:off x="5949276" y="3246984"/>
              <a:ext cx="230743" cy="233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294" fill="norm" stroke="1" extrusionOk="0">
                  <a:moveTo>
                    <a:pt x="3495" y="3123"/>
                  </a:moveTo>
                  <a:cubicBezTo>
                    <a:pt x="8124" y="2158"/>
                    <a:pt x="12752" y="1194"/>
                    <a:pt x="15549" y="615"/>
                  </a:cubicBezTo>
                  <a:cubicBezTo>
                    <a:pt x="18345" y="37"/>
                    <a:pt x="19310" y="-156"/>
                    <a:pt x="20081" y="133"/>
                  </a:cubicBezTo>
                  <a:cubicBezTo>
                    <a:pt x="20852" y="423"/>
                    <a:pt x="21431" y="1194"/>
                    <a:pt x="20660" y="2640"/>
                  </a:cubicBezTo>
                  <a:cubicBezTo>
                    <a:pt x="19888" y="4087"/>
                    <a:pt x="17767" y="6208"/>
                    <a:pt x="14392" y="9101"/>
                  </a:cubicBezTo>
                  <a:cubicBezTo>
                    <a:pt x="11017" y="11994"/>
                    <a:pt x="6388" y="15658"/>
                    <a:pt x="3592" y="17876"/>
                  </a:cubicBezTo>
                  <a:cubicBezTo>
                    <a:pt x="795" y="20094"/>
                    <a:pt x="-169" y="20865"/>
                    <a:pt x="24" y="21155"/>
                  </a:cubicBezTo>
                  <a:cubicBezTo>
                    <a:pt x="217" y="21444"/>
                    <a:pt x="1567" y="21251"/>
                    <a:pt x="4170" y="20865"/>
                  </a:cubicBezTo>
                  <a:cubicBezTo>
                    <a:pt x="6774" y="20480"/>
                    <a:pt x="10631" y="19901"/>
                    <a:pt x="14488" y="19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1" name="Line"/>
            <p:cNvSpPr/>
            <p:nvPr/>
          </p:nvSpPr>
          <p:spPr>
            <a:xfrm>
              <a:off x="6134630" y="3395551"/>
              <a:ext cx="113358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600" fill="norm" stroke="1" extrusionOk="0">
                  <a:moveTo>
                    <a:pt x="16622" y="0"/>
                  </a:moveTo>
                  <a:cubicBezTo>
                    <a:pt x="15422" y="4950"/>
                    <a:pt x="14222" y="9900"/>
                    <a:pt x="12822" y="13050"/>
                  </a:cubicBezTo>
                  <a:cubicBezTo>
                    <a:pt x="11422" y="16200"/>
                    <a:pt x="9822" y="17550"/>
                    <a:pt x="8022" y="18675"/>
                  </a:cubicBezTo>
                  <a:cubicBezTo>
                    <a:pt x="6222" y="19800"/>
                    <a:pt x="4222" y="20700"/>
                    <a:pt x="2622" y="20250"/>
                  </a:cubicBezTo>
                  <a:cubicBezTo>
                    <a:pt x="1022" y="19800"/>
                    <a:pt x="-178" y="18000"/>
                    <a:pt x="22" y="16425"/>
                  </a:cubicBezTo>
                  <a:cubicBezTo>
                    <a:pt x="222" y="14850"/>
                    <a:pt x="1822" y="13500"/>
                    <a:pt x="3622" y="13050"/>
                  </a:cubicBezTo>
                  <a:cubicBezTo>
                    <a:pt x="5422" y="12600"/>
                    <a:pt x="7422" y="13050"/>
                    <a:pt x="10422" y="14625"/>
                  </a:cubicBezTo>
                  <a:cubicBezTo>
                    <a:pt x="13422" y="16200"/>
                    <a:pt x="17422" y="18900"/>
                    <a:pt x="2142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2" name="Line"/>
            <p:cNvSpPr/>
            <p:nvPr/>
          </p:nvSpPr>
          <p:spPr>
            <a:xfrm>
              <a:off x="6241637" y="3382851"/>
              <a:ext cx="889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71" y="3716"/>
                    <a:pt x="12343" y="7432"/>
                    <a:pt x="8743" y="11032"/>
                  </a:cubicBezTo>
                  <a:cubicBezTo>
                    <a:pt x="5143" y="14632"/>
                    <a:pt x="2571" y="1811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3" name="Line"/>
            <p:cNvSpPr/>
            <p:nvPr/>
          </p:nvSpPr>
          <p:spPr>
            <a:xfrm>
              <a:off x="6324187" y="3475551"/>
              <a:ext cx="158751" cy="115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0" fill="norm" stroke="1" extrusionOk="0">
                  <a:moveTo>
                    <a:pt x="0" y="5093"/>
                  </a:moveTo>
                  <a:cubicBezTo>
                    <a:pt x="864" y="3550"/>
                    <a:pt x="1728" y="2007"/>
                    <a:pt x="2880" y="1043"/>
                  </a:cubicBezTo>
                  <a:cubicBezTo>
                    <a:pt x="4032" y="79"/>
                    <a:pt x="5472" y="-307"/>
                    <a:pt x="6624" y="272"/>
                  </a:cubicBezTo>
                  <a:cubicBezTo>
                    <a:pt x="7776" y="850"/>
                    <a:pt x="8640" y="2393"/>
                    <a:pt x="8352" y="5093"/>
                  </a:cubicBezTo>
                  <a:cubicBezTo>
                    <a:pt x="8064" y="7793"/>
                    <a:pt x="6624" y="11650"/>
                    <a:pt x="5472" y="14543"/>
                  </a:cubicBezTo>
                  <a:cubicBezTo>
                    <a:pt x="4320" y="17436"/>
                    <a:pt x="3456" y="19364"/>
                    <a:pt x="3744" y="20329"/>
                  </a:cubicBezTo>
                  <a:cubicBezTo>
                    <a:pt x="4032" y="21293"/>
                    <a:pt x="5472" y="21293"/>
                    <a:pt x="8640" y="20714"/>
                  </a:cubicBezTo>
                  <a:cubicBezTo>
                    <a:pt x="11808" y="20136"/>
                    <a:pt x="16704" y="18979"/>
                    <a:pt x="21600" y="178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4" name="Line"/>
            <p:cNvSpPr/>
            <p:nvPr/>
          </p:nvSpPr>
          <p:spPr>
            <a:xfrm>
              <a:off x="2895187" y="2919265"/>
              <a:ext cx="70123" cy="76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026" fill="norm" stroke="1" extrusionOk="0">
                  <a:moveTo>
                    <a:pt x="13341" y="12269"/>
                  </a:moveTo>
                  <a:cubicBezTo>
                    <a:pt x="13341" y="9350"/>
                    <a:pt x="13341" y="6431"/>
                    <a:pt x="13341" y="6431"/>
                  </a:cubicBezTo>
                  <a:cubicBezTo>
                    <a:pt x="13341" y="6431"/>
                    <a:pt x="13341" y="9350"/>
                    <a:pt x="14612" y="9934"/>
                  </a:cubicBezTo>
                  <a:cubicBezTo>
                    <a:pt x="15882" y="10518"/>
                    <a:pt x="18424" y="8767"/>
                    <a:pt x="19694" y="6431"/>
                  </a:cubicBezTo>
                  <a:cubicBezTo>
                    <a:pt x="20965" y="4096"/>
                    <a:pt x="20965" y="1177"/>
                    <a:pt x="19376" y="302"/>
                  </a:cubicBezTo>
                  <a:cubicBezTo>
                    <a:pt x="17788" y="-574"/>
                    <a:pt x="14612" y="594"/>
                    <a:pt x="11753" y="2053"/>
                  </a:cubicBezTo>
                  <a:cubicBezTo>
                    <a:pt x="8894" y="3512"/>
                    <a:pt x="6353" y="5264"/>
                    <a:pt x="4129" y="7307"/>
                  </a:cubicBezTo>
                  <a:cubicBezTo>
                    <a:pt x="1906" y="9350"/>
                    <a:pt x="0" y="11685"/>
                    <a:pt x="0" y="14021"/>
                  </a:cubicBezTo>
                  <a:cubicBezTo>
                    <a:pt x="0" y="16356"/>
                    <a:pt x="1906" y="18691"/>
                    <a:pt x="4765" y="19567"/>
                  </a:cubicBezTo>
                  <a:cubicBezTo>
                    <a:pt x="7624" y="20442"/>
                    <a:pt x="11435" y="19858"/>
                    <a:pt x="14929" y="18983"/>
                  </a:cubicBezTo>
                  <a:cubicBezTo>
                    <a:pt x="18424" y="18107"/>
                    <a:pt x="21600" y="16940"/>
                    <a:pt x="20965" y="15772"/>
                  </a:cubicBezTo>
                  <a:cubicBezTo>
                    <a:pt x="20329" y="14604"/>
                    <a:pt x="15882" y="13437"/>
                    <a:pt x="15565" y="10810"/>
                  </a:cubicBezTo>
                  <a:cubicBezTo>
                    <a:pt x="15247" y="8183"/>
                    <a:pt x="19059" y="4096"/>
                    <a:pt x="19376" y="2637"/>
                  </a:cubicBezTo>
                  <a:cubicBezTo>
                    <a:pt x="19694" y="1177"/>
                    <a:pt x="16518" y="2345"/>
                    <a:pt x="13024" y="4680"/>
                  </a:cubicBezTo>
                  <a:cubicBezTo>
                    <a:pt x="9529" y="7015"/>
                    <a:pt x="5718" y="10518"/>
                    <a:pt x="4765" y="13437"/>
                  </a:cubicBezTo>
                  <a:cubicBezTo>
                    <a:pt x="3812" y="16356"/>
                    <a:pt x="5718" y="18691"/>
                    <a:pt x="7624" y="210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5" name="Line"/>
            <p:cNvSpPr/>
            <p:nvPr/>
          </p:nvSpPr>
          <p:spPr>
            <a:xfrm>
              <a:off x="2679287" y="3255851"/>
              <a:ext cx="2222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14" y="15600"/>
                    <a:pt x="8229" y="9600"/>
                    <a:pt x="11829" y="6000"/>
                  </a:cubicBezTo>
                  <a:cubicBezTo>
                    <a:pt x="15429" y="2400"/>
                    <a:pt x="18514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6" name="Line"/>
            <p:cNvSpPr/>
            <p:nvPr/>
          </p:nvSpPr>
          <p:spPr>
            <a:xfrm>
              <a:off x="2910824" y="3148751"/>
              <a:ext cx="177714" cy="217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5" h="21355" fill="norm" stroke="1" extrusionOk="0">
                  <a:moveTo>
                    <a:pt x="401" y="5525"/>
                  </a:moveTo>
                  <a:cubicBezTo>
                    <a:pt x="2635" y="4071"/>
                    <a:pt x="4870" y="2617"/>
                    <a:pt x="7477" y="1682"/>
                  </a:cubicBezTo>
                  <a:cubicBezTo>
                    <a:pt x="10084" y="748"/>
                    <a:pt x="13063" y="332"/>
                    <a:pt x="15546" y="125"/>
                  </a:cubicBezTo>
                  <a:cubicBezTo>
                    <a:pt x="18028" y="-83"/>
                    <a:pt x="20015" y="-83"/>
                    <a:pt x="20635" y="540"/>
                  </a:cubicBezTo>
                  <a:cubicBezTo>
                    <a:pt x="21256" y="1163"/>
                    <a:pt x="20511" y="2409"/>
                    <a:pt x="18277" y="4694"/>
                  </a:cubicBezTo>
                  <a:cubicBezTo>
                    <a:pt x="16042" y="6979"/>
                    <a:pt x="12318" y="10302"/>
                    <a:pt x="9215" y="12898"/>
                  </a:cubicBezTo>
                  <a:cubicBezTo>
                    <a:pt x="6111" y="15494"/>
                    <a:pt x="3628" y="17363"/>
                    <a:pt x="2015" y="18713"/>
                  </a:cubicBezTo>
                  <a:cubicBezTo>
                    <a:pt x="401" y="20063"/>
                    <a:pt x="-344" y="20894"/>
                    <a:pt x="153" y="21205"/>
                  </a:cubicBezTo>
                  <a:cubicBezTo>
                    <a:pt x="649" y="21517"/>
                    <a:pt x="2387" y="21309"/>
                    <a:pt x="4622" y="20894"/>
                  </a:cubicBezTo>
                  <a:cubicBezTo>
                    <a:pt x="6856" y="20479"/>
                    <a:pt x="9587" y="19855"/>
                    <a:pt x="12318" y="192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7" name="Line"/>
            <p:cNvSpPr/>
            <p:nvPr/>
          </p:nvSpPr>
          <p:spPr>
            <a:xfrm>
              <a:off x="3026710" y="3281251"/>
              <a:ext cx="109778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600" fill="norm" stroke="1" extrusionOk="0">
                  <a:moveTo>
                    <a:pt x="21137" y="0"/>
                  </a:moveTo>
                  <a:cubicBezTo>
                    <a:pt x="17062" y="6000"/>
                    <a:pt x="12986" y="12000"/>
                    <a:pt x="9522" y="15800"/>
                  </a:cubicBezTo>
                  <a:cubicBezTo>
                    <a:pt x="6058" y="19600"/>
                    <a:pt x="3205" y="21200"/>
                    <a:pt x="1575" y="21000"/>
                  </a:cubicBezTo>
                  <a:cubicBezTo>
                    <a:pt x="-55" y="20800"/>
                    <a:pt x="-463" y="18800"/>
                    <a:pt x="556" y="17400"/>
                  </a:cubicBezTo>
                  <a:cubicBezTo>
                    <a:pt x="1575" y="16000"/>
                    <a:pt x="4020" y="15200"/>
                    <a:pt x="6262" y="14800"/>
                  </a:cubicBezTo>
                  <a:cubicBezTo>
                    <a:pt x="8503" y="14400"/>
                    <a:pt x="10541" y="14400"/>
                    <a:pt x="12782" y="15600"/>
                  </a:cubicBezTo>
                  <a:cubicBezTo>
                    <a:pt x="15024" y="16800"/>
                    <a:pt x="17469" y="19200"/>
                    <a:pt x="199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8" name="Line"/>
            <p:cNvSpPr/>
            <p:nvPr/>
          </p:nvSpPr>
          <p:spPr>
            <a:xfrm>
              <a:off x="3130137" y="3217751"/>
              <a:ext cx="10160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4688"/>
                    <a:pt x="10800" y="9377"/>
                    <a:pt x="7200" y="12977"/>
                  </a:cubicBezTo>
                  <a:cubicBezTo>
                    <a:pt x="3600" y="16577"/>
                    <a:pt x="1800" y="190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9" name="Line"/>
            <p:cNvSpPr/>
            <p:nvPr/>
          </p:nvSpPr>
          <p:spPr>
            <a:xfrm>
              <a:off x="3212687" y="3348206"/>
              <a:ext cx="165101" cy="128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5" fill="norm" stroke="1" extrusionOk="0">
                  <a:moveTo>
                    <a:pt x="0" y="2567"/>
                  </a:moveTo>
                  <a:cubicBezTo>
                    <a:pt x="1108" y="1522"/>
                    <a:pt x="2215" y="477"/>
                    <a:pt x="3462" y="128"/>
                  </a:cubicBezTo>
                  <a:cubicBezTo>
                    <a:pt x="4708" y="-220"/>
                    <a:pt x="6092" y="128"/>
                    <a:pt x="6923" y="1348"/>
                  </a:cubicBezTo>
                  <a:cubicBezTo>
                    <a:pt x="7754" y="2567"/>
                    <a:pt x="8031" y="4657"/>
                    <a:pt x="7754" y="7619"/>
                  </a:cubicBezTo>
                  <a:cubicBezTo>
                    <a:pt x="7477" y="10580"/>
                    <a:pt x="6646" y="14412"/>
                    <a:pt x="5677" y="17025"/>
                  </a:cubicBezTo>
                  <a:cubicBezTo>
                    <a:pt x="4708" y="19638"/>
                    <a:pt x="3600" y="21032"/>
                    <a:pt x="4154" y="21206"/>
                  </a:cubicBezTo>
                  <a:cubicBezTo>
                    <a:pt x="4708" y="21380"/>
                    <a:pt x="6923" y="20335"/>
                    <a:pt x="10108" y="19464"/>
                  </a:cubicBezTo>
                  <a:cubicBezTo>
                    <a:pt x="13292" y="18593"/>
                    <a:pt x="17446" y="17896"/>
                    <a:pt x="21600" y="171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0" name="Line"/>
            <p:cNvSpPr/>
            <p:nvPr/>
          </p:nvSpPr>
          <p:spPr>
            <a:xfrm>
              <a:off x="6127337" y="2396484"/>
              <a:ext cx="21998" cy="643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0" y="1776"/>
                  </a:moveTo>
                  <a:cubicBezTo>
                    <a:pt x="1964" y="1421"/>
                    <a:pt x="3927" y="1066"/>
                    <a:pt x="7855" y="711"/>
                  </a:cubicBezTo>
                  <a:cubicBezTo>
                    <a:pt x="11782" y="355"/>
                    <a:pt x="17673" y="0"/>
                    <a:pt x="19636" y="0"/>
                  </a:cubicBezTo>
                  <a:cubicBezTo>
                    <a:pt x="21600" y="0"/>
                    <a:pt x="19636" y="355"/>
                    <a:pt x="15709" y="1634"/>
                  </a:cubicBezTo>
                  <a:cubicBezTo>
                    <a:pt x="11782" y="2913"/>
                    <a:pt x="5891" y="5116"/>
                    <a:pt x="3927" y="7318"/>
                  </a:cubicBezTo>
                  <a:cubicBezTo>
                    <a:pt x="1964" y="9521"/>
                    <a:pt x="3927" y="11724"/>
                    <a:pt x="6873" y="13926"/>
                  </a:cubicBezTo>
                  <a:cubicBezTo>
                    <a:pt x="9818" y="16129"/>
                    <a:pt x="13745" y="18332"/>
                    <a:pt x="14727" y="19611"/>
                  </a:cubicBezTo>
                  <a:cubicBezTo>
                    <a:pt x="15709" y="20889"/>
                    <a:pt x="13745" y="21245"/>
                    <a:pt x="117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1" name="Line"/>
            <p:cNvSpPr/>
            <p:nvPr/>
          </p:nvSpPr>
          <p:spPr>
            <a:xfrm>
              <a:off x="6127337" y="2709751"/>
              <a:ext cx="18415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79" y="4091"/>
                    <a:pt x="13159" y="8182"/>
                    <a:pt x="9559" y="11782"/>
                  </a:cubicBezTo>
                  <a:cubicBezTo>
                    <a:pt x="5959" y="15382"/>
                    <a:pt x="2979" y="184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2" name="Line"/>
            <p:cNvSpPr/>
            <p:nvPr/>
          </p:nvSpPr>
          <p:spPr>
            <a:xfrm>
              <a:off x="6189026" y="2709751"/>
              <a:ext cx="230412" cy="297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543" fill="norm" stroke="1" extrusionOk="0">
                  <a:moveTo>
                    <a:pt x="21375" y="0"/>
                  </a:moveTo>
                  <a:cubicBezTo>
                    <a:pt x="17840" y="3677"/>
                    <a:pt x="14306" y="7353"/>
                    <a:pt x="10771" y="10570"/>
                  </a:cubicBezTo>
                  <a:cubicBezTo>
                    <a:pt x="7237" y="13787"/>
                    <a:pt x="3702" y="16545"/>
                    <a:pt x="1837" y="18306"/>
                  </a:cubicBezTo>
                  <a:cubicBezTo>
                    <a:pt x="-29" y="20068"/>
                    <a:pt x="-225" y="20834"/>
                    <a:pt x="168" y="21217"/>
                  </a:cubicBezTo>
                  <a:cubicBezTo>
                    <a:pt x="560" y="21600"/>
                    <a:pt x="1542" y="21600"/>
                    <a:pt x="2622" y="21447"/>
                  </a:cubicBezTo>
                  <a:cubicBezTo>
                    <a:pt x="3702" y="21294"/>
                    <a:pt x="4880" y="20987"/>
                    <a:pt x="6059" y="20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3" name="Line"/>
            <p:cNvSpPr/>
            <p:nvPr/>
          </p:nvSpPr>
          <p:spPr>
            <a:xfrm>
              <a:off x="6378407" y="2811351"/>
              <a:ext cx="187081" cy="226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600" fill="norm" stroke="1" extrusionOk="0">
                  <a:moveTo>
                    <a:pt x="21212" y="0"/>
                  </a:moveTo>
                  <a:cubicBezTo>
                    <a:pt x="15692" y="5249"/>
                    <a:pt x="10172" y="10497"/>
                    <a:pt x="6452" y="13828"/>
                  </a:cubicBezTo>
                  <a:cubicBezTo>
                    <a:pt x="2732" y="17159"/>
                    <a:pt x="812" y="18572"/>
                    <a:pt x="212" y="19682"/>
                  </a:cubicBezTo>
                  <a:cubicBezTo>
                    <a:pt x="-388" y="20793"/>
                    <a:pt x="332" y="21600"/>
                    <a:pt x="1772" y="21600"/>
                  </a:cubicBezTo>
                  <a:cubicBezTo>
                    <a:pt x="3212" y="21600"/>
                    <a:pt x="5372" y="20793"/>
                    <a:pt x="7532" y="19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4" name="Line"/>
            <p:cNvSpPr/>
            <p:nvPr/>
          </p:nvSpPr>
          <p:spPr>
            <a:xfrm>
              <a:off x="6582738" y="2874851"/>
              <a:ext cx="160550" cy="173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380" fill="norm" stroke="1" extrusionOk="0">
                  <a:moveTo>
                    <a:pt x="21277" y="0"/>
                  </a:moveTo>
                  <a:cubicBezTo>
                    <a:pt x="15386" y="4945"/>
                    <a:pt x="9495" y="9889"/>
                    <a:pt x="5989" y="12882"/>
                  </a:cubicBezTo>
                  <a:cubicBezTo>
                    <a:pt x="2482" y="15875"/>
                    <a:pt x="1360" y="16916"/>
                    <a:pt x="659" y="18087"/>
                  </a:cubicBezTo>
                  <a:cubicBezTo>
                    <a:pt x="-42" y="19258"/>
                    <a:pt x="-323" y="20559"/>
                    <a:pt x="519" y="21080"/>
                  </a:cubicBezTo>
                  <a:cubicBezTo>
                    <a:pt x="1360" y="21600"/>
                    <a:pt x="3324" y="21340"/>
                    <a:pt x="5287" y="2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5" name="Line"/>
            <p:cNvSpPr/>
            <p:nvPr/>
          </p:nvSpPr>
          <p:spPr>
            <a:xfrm>
              <a:off x="6717887" y="2963751"/>
              <a:ext cx="762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6" name="Line"/>
            <p:cNvSpPr/>
            <p:nvPr/>
          </p:nvSpPr>
          <p:spPr>
            <a:xfrm>
              <a:off x="6781387" y="2932001"/>
              <a:ext cx="1587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7" name="Line"/>
            <p:cNvSpPr/>
            <p:nvPr/>
          </p:nvSpPr>
          <p:spPr>
            <a:xfrm>
              <a:off x="2869787" y="2557351"/>
              <a:ext cx="38151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0" h="21600" fill="norm" stroke="1" extrusionOk="0">
                  <a:moveTo>
                    <a:pt x="17053" y="0"/>
                  </a:moveTo>
                  <a:cubicBezTo>
                    <a:pt x="19326" y="2514"/>
                    <a:pt x="21600" y="5029"/>
                    <a:pt x="19895" y="8000"/>
                  </a:cubicBezTo>
                  <a:cubicBezTo>
                    <a:pt x="18189" y="10971"/>
                    <a:pt x="12505" y="14400"/>
                    <a:pt x="8526" y="16743"/>
                  </a:cubicBezTo>
                  <a:cubicBezTo>
                    <a:pt x="4547" y="19086"/>
                    <a:pt x="2274" y="203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8" name="Line"/>
            <p:cNvSpPr/>
            <p:nvPr/>
          </p:nvSpPr>
          <p:spPr>
            <a:xfrm>
              <a:off x="2279237" y="2671651"/>
              <a:ext cx="311151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3086"/>
                    <a:pt x="15429" y="6171"/>
                    <a:pt x="11976" y="9200"/>
                  </a:cubicBezTo>
                  <a:cubicBezTo>
                    <a:pt x="8522" y="12229"/>
                    <a:pt x="4702" y="15200"/>
                    <a:pt x="2645" y="17257"/>
                  </a:cubicBezTo>
                  <a:cubicBezTo>
                    <a:pt x="588" y="19314"/>
                    <a:pt x="294" y="204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9" name="Line"/>
            <p:cNvSpPr/>
            <p:nvPr/>
          </p:nvSpPr>
          <p:spPr>
            <a:xfrm>
              <a:off x="2487656" y="2728801"/>
              <a:ext cx="242432" cy="217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361" fill="norm" stroke="1" extrusionOk="0">
                  <a:moveTo>
                    <a:pt x="21513" y="0"/>
                  </a:moveTo>
                  <a:cubicBezTo>
                    <a:pt x="16630" y="3738"/>
                    <a:pt x="11746" y="7477"/>
                    <a:pt x="8459" y="10385"/>
                  </a:cubicBezTo>
                  <a:cubicBezTo>
                    <a:pt x="5172" y="13292"/>
                    <a:pt x="3482" y="15369"/>
                    <a:pt x="2167" y="17135"/>
                  </a:cubicBezTo>
                  <a:cubicBezTo>
                    <a:pt x="852" y="18900"/>
                    <a:pt x="-87" y="20354"/>
                    <a:pt x="7" y="20977"/>
                  </a:cubicBezTo>
                  <a:cubicBezTo>
                    <a:pt x="101" y="21600"/>
                    <a:pt x="1228" y="21392"/>
                    <a:pt x="2355" y="20873"/>
                  </a:cubicBezTo>
                  <a:cubicBezTo>
                    <a:pt x="3482" y="20354"/>
                    <a:pt x="4609" y="19523"/>
                    <a:pt x="5736" y="186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0" name="Line"/>
            <p:cNvSpPr/>
            <p:nvPr/>
          </p:nvSpPr>
          <p:spPr>
            <a:xfrm>
              <a:off x="2626586" y="2678001"/>
              <a:ext cx="230502" cy="26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446" fill="norm" stroke="1" extrusionOk="0">
                  <a:moveTo>
                    <a:pt x="21384" y="0"/>
                  </a:moveTo>
                  <a:cubicBezTo>
                    <a:pt x="17064" y="3712"/>
                    <a:pt x="12744" y="7425"/>
                    <a:pt x="9209" y="10631"/>
                  </a:cubicBezTo>
                  <a:cubicBezTo>
                    <a:pt x="5675" y="13838"/>
                    <a:pt x="2926" y="16538"/>
                    <a:pt x="1453" y="18309"/>
                  </a:cubicBezTo>
                  <a:cubicBezTo>
                    <a:pt x="-20" y="20081"/>
                    <a:pt x="-216" y="20925"/>
                    <a:pt x="177" y="21262"/>
                  </a:cubicBezTo>
                  <a:cubicBezTo>
                    <a:pt x="569" y="21600"/>
                    <a:pt x="1551" y="21431"/>
                    <a:pt x="2631" y="21094"/>
                  </a:cubicBezTo>
                  <a:cubicBezTo>
                    <a:pt x="3711" y="20756"/>
                    <a:pt x="4889" y="20250"/>
                    <a:pt x="6068" y="197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1" name="Line"/>
            <p:cNvSpPr/>
            <p:nvPr/>
          </p:nvSpPr>
          <p:spPr>
            <a:xfrm>
              <a:off x="2838037" y="2785951"/>
              <a:ext cx="825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852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6413087" y="3294592"/>
              <a:ext cx="1047751" cy="69210"/>
            </a:xfrm>
            <a:prstGeom prst="rect">
              <a:avLst/>
            </a:prstGeom>
            <a:effectLst/>
          </p:spPr>
        </p:pic>
        <p:pic>
          <p:nvPicPr>
            <p:cNvPr id="2854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7276687" y="3146328"/>
              <a:ext cx="288434" cy="338124"/>
            </a:xfrm>
            <a:prstGeom prst="rect">
              <a:avLst/>
            </a:prstGeom>
            <a:effectLst/>
          </p:spPr>
        </p:pic>
        <p:pic>
          <p:nvPicPr>
            <p:cNvPr id="2856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796637" y="3408251"/>
              <a:ext cx="838201" cy="44451"/>
            </a:xfrm>
            <a:prstGeom prst="rect">
              <a:avLst/>
            </a:prstGeom>
            <a:effectLst/>
          </p:spPr>
        </p:pic>
        <p:pic>
          <p:nvPicPr>
            <p:cNvPr id="2858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829523" y="3269874"/>
              <a:ext cx="237722" cy="284428"/>
            </a:xfrm>
            <a:prstGeom prst="rect">
              <a:avLst/>
            </a:prstGeom>
            <a:effectLst/>
          </p:spPr>
        </p:pic>
        <p:pic>
          <p:nvPicPr>
            <p:cNvPr id="2860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2887620" y="994369"/>
              <a:ext cx="3223112" cy="2071552"/>
            </a:xfrm>
            <a:prstGeom prst="rect">
              <a:avLst/>
            </a:prstGeom>
            <a:effectLst/>
          </p:spPr>
        </p:pic>
        <p:pic>
          <p:nvPicPr>
            <p:cNvPr id="2862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2133187" y="2919301"/>
              <a:ext cx="304801" cy="158751"/>
            </a:xfrm>
            <a:prstGeom prst="rect">
              <a:avLst/>
            </a:prstGeom>
            <a:effectLst/>
          </p:spPr>
        </p:pic>
        <p:pic>
          <p:nvPicPr>
            <p:cNvPr id="2864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2190337" y="2906038"/>
              <a:ext cx="228601" cy="273614"/>
            </a:xfrm>
            <a:prstGeom prst="rect">
              <a:avLst/>
            </a:prstGeom>
            <a:effectLst/>
          </p:spPr>
        </p:pic>
        <p:pic>
          <p:nvPicPr>
            <p:cNvPr id="2866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6571837" y="2951051"/>
              <a:ext cx="285751" cy="222251"/>
            </a:xfrm>
            <a:prstGeom prst="rect">
              <a:avLst/>
            </a:prstGeom>
            <a:effectLst/>
          </p:spPr>
        </p:pic>
        <p:pic>
          <p:nvPicPr>
            <p:cNvPr id="2868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6476587" y="2906601"/>
              <a:ext cx="381001" cy="393701"/>
            </a:xfrm>
            <a:prstGeom prst="rect">
              <a:avLst/>
            </a:prstGeom>
            <a:effectLst/>
          </p:spPr>
        </p:pic>
        <p:pic>
          <p:nvPicPr>
            <p:cNvPr id="2870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3347858" y="697506"/>
              <a:ext cx="688919" cy="977196"/>
            </a:xfrm>
            <a:prstGeom prst="rect">
              <a:avLst/>
            </a:prstGeom>
            <a:effectLst/>
          </p:spPr>
        </p:pic>
        <p:pic>
          <p:nvPicPr>
            <p:cNvPr id="2872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3320637" y="1617551"/>
              <a:ext cx="355601" cy="50801"/>
            </a:xfrm>
            <a:prstGeom prst="rect">
              <a:avLst/>
            </a:prstGeom>
            <a:effectLst/>
          </p:spPr>
        </p:pic>
        <p:pic>
          <p:nvPicPr>
            <p:cNvPr id="2874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3570111" y="1522301"/>
              <a:ext cx="169627" cy="190501"/>
            </a:xfrm>
            <a:prstGeom prst="rect">
              <a:avLst/>
            </a:prstGeom>
            <a:effectLst/>
          </p:spPr>
        </p:pic>
        <p:pic>
          <p:nvPicPr>
            <p:cNvPr id="2876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2984087" y="1349638"/>
              <a:ext cx="193402" cy="247855"/>
            </a:xfrm>
            <a:prstGeom prst="rect">
              <a:avLst/>
            </a:prstGeom>
            <a:effectLst/>
          </p:spPr>
        </p:pic>
        <p:pic>
          <p:nvPicPr>
            <p:cNvPr id="2878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2806414" y="1219617"/>
              <a:ext cx="544563" cy="516144"/>
            </a:xfrm>
            <a:prstGeom prst="rect">
              <a:avLst/>
            </a:prstGeom>
            <a:effectLst/>
          </p:spPr>
        </p:pic>
        <p:pic>
          <p:nvPicPr>
            <p:cNvPr id="2880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542806" y="2237220"/>
              <a:ext cx="1447578" cy="956655"/>
            </a:xfrm>
            <a:prstGeom prst="rect">
              <a:avLst/>
            </a:prstGeom>
            <a:effectLst/>
          </p:spPr>
        </p:pic>
        <p:pic>
          <p:nvPicPr>
            <p:cNvPr id="2882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244187" y="1935051"/>
              <a:ext cx="469901" cy="330201"/>
            </a:xfrm>
            <a:prstGeom prst="rect">
              <a:avLst/>
            </a:prstGeom>
            <a:effectLst/>
          </p:spPr>
        </p:pic>
        <p:pic>
          <p:nvPicPr>
            <p:cNvPr id="2884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320387" y="1831905"/>
              <a:ext cx="406401" cy="452397"/>
            </a:xfrm>
            <a:prstGeom prst="rect">
              <a:avLst/>
            </a:prstGeom>
            <a:effectLst/>
          </p:spPr>
        </p:pic>
        <p:pic>
          <p:nvPicPr>
            <p:cNvPr id="2886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6243112" y="2345367"/>
              <a:ext cx="1573586" cy="932954"/>
            </a:xfrm>
            <a:prstGeom prst="rect">
              <a:avLst/>
            </a:prstGeom>
            <a:effectLst/>
          </p:spPr>
        </p:pic>
        <p:pic>
          <p:nvPicPr>
            <p:cNvPr id="2888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7771987" y="2284301"/>
              <a:ext cx="304801" cy="260351"/>
            </a:xfrm>
            <a:prstGeom prst="rect">
              <a:avLst/>
            </a:prstGeom>
            <a:effectLst/>
          </p:spPr>
        </p:pic>
        <p:pic>
          <p:nvPicPr>
            <p:cNvPr id="2890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7803737" y="2281515"/>
              <a:ext cx="317501" cy="275837"/>
            </a:xfrm>
            <a:prstGeom prst="rect">
              <a:avLst/>
            </a:prstGeom>
            <a:effectLst/>
          </p:spPr>
        </p:pic>
        <p:pic>
          <p:nvPicPr>
            <p:cNvPr id="2892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978933" y="2411301"/>
              <a:ext cx="195405" cy="380996"/>
            </a:xfrm>
            <a:prstGeom prst="rect">
              <a:avLst/>
            </a:prstGeom>
            <a:effectLst/>
          </p:spPr>
        </p:pic>
        <p:pic>
          <p:nvPicPr>
            <p:cNvPr id="2894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110837" y="2633551"/>
              <a:ext cx="57151" cy="260351"/>
            </a:xfrm>
            <a:prstGeom prst="rect">
              <a:avLst/>
            </a:prstGeom>
            <a:effectLst/>
          </p:spPr>
        </p:pic>
        <p:pic>
          <p:nvPicPr>
            <p:cNvPr id="2896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775490" y="2223923"/>
              <a:ext cx="653112" cy="826840"/>
            </a:xfrm>
            <a:prstGeom prst="rect">
              <a:avLst/>
            </a:prstGeom>
            <a:effectLst/>
          </p:spPr>
        </p:pic>
        <p:pic>
          <p:nvPicPr>
            <p:cNvPr id="2898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370810" y="-12701"/>
              <a:ext cx="1094123" cy="2557353"/>
            </a:xfrm>
            <a:prstGeom prst="rect">
              <a:avLst/>
            </a:prstGeom>
            <a:effectLst/>
          </p:spPr>
        </p:pic>
        <p:pic>
          <p:nvPicPr>
            <p:cNvPr id="2900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051570" y="2534"/>
              <a:ext cx="270534" cy="351368"/>
            </a:xfrm>
            <a:prstGeom prst="rect">
              <a:avLst/>
            </a:prstGeom>
            <a:effectLst/>
          </p:spPr>
        </p:pic>
        <p:pic>
          <p:nvPicPr>
            <p:cNvPr id="2902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-12700" y="1484201"/>
              <a:ext cx="196438" cy="173816"/>
            </a:xfrm>
            <a:prstGeom prst="rect">
              <a:avLst/>
            </a:prstGeom>
            <a:effectLst/>
          </p:spPr>
        </p:pic>
        <p:pic>
          <p:nvPicPr>
            <p:cNvPr id="2904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89429" y="1376251"/>
              <a:ext cx="105683" cy="116307"/>
            </a:xfrm>
            <a:prstGeom prst="rect">
              <a:avLst/>
            </a:prstGeom>
            <a:effectLst/>
          </p:spPr>
        </p:pic>
        <p:pic>
          <p:nvPicPr>
            <p:cNvPr id="2906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102195" y="1225501"/>
              <a:ext cx="113293" cy="153979"/>
            </a:xfrm>
            <a:prstGeom prst="rect">
              <a:avLst/>
            </a:prstGeom>
            <a:effectLst/>
          </p:spPr>
        </p:pic>
        <p:pic>
          <p:nvPicPr>
            <p:cNvPr id="2908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50387" y="855551"/>
              <a:ext cx="181257" cy="284304"/>
            </a:xfrm>
            <a:prstGeom prst="rect">
              <a:avLst/>
            </a:prstGeom>
            <a:effectLst/>
          </p:spPr>
        </p:pic>
        <p:pic>
          <p:nvPicPr>
            <p:cNvPr id="2910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60824" y="900001"/>
              <a:ext cx="178355" cy="190501"/>
            </a:xfrm>
            <a:prstGeom prst="rect">
              <a:avLst/>
            </a:prstGeom>
            <a:effectLst/>
          </p:spPr>
        </p:pic>
        <p:pic>
          <p:nvPicPr>
            <p:cNvPr id="2912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182521" y="484811"/>
              <a:ext cx="210767" cy="548541"/>
            </a:xfrm>
            <a:prstGeom prst="rect">
              <a:avLst/>
            </a:prstGeom>
            <a:effectLst/>
          </p:spPr>
        </p:pic>
        <p:pic>
          <p:nvPicPr>
            <p:cNvPr id="2914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323475" y="529256"/>
              <a:ext cx="95175" cy="155976"/>
            </a:xfrm>
            <a:prstGeom prst="rect">
              <a:avLst/>
            </a:prstGeom>
            <a:effectLst/>
          </p:spPr>
        </p:pic>
        <p:pic>
          <p:nvPicPr>
            <p:cNvPr id="2916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390876" y="468564"/>
              <a:ext cx="148462" cy="215480"/>
            </a:xfrm>
            <a:prstGeom prst="rect">
              <a:avLst/>
            </a:prstGeom>
            <a:effectLst/>
          </p:spPr>
        </p:pic>
        <p:pic>
          <p:nvPicPr>
            <p:cNvPr id="2918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407166" y="187157"/>
              <a:ext cx="281600" cy="334047"/>
            </a:xfrm>
            <a:prstGeom prst="rect">
              <a:avLst/>
            </a:prstGeom>
            <a:effectLst/>
          </p:spPr>
        </p:pic>
        <p:pic>
          <p:nvPicPr>
            <p:cNvPr id="2920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7676482" y="2615227"/>
              <a:ext cx="674485" cy="291375"/>
            </a:xfrm>
            <a:prstGeom prst="rect">
              <a:avLst/>
            </a:prstGeom>
            <a:effectLst/>
          </p:spPr>
        </p:pic>
        <p:pic>
          <p:nvPicPr>
            <p:cNvPr id="2922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1040987" y="2910969"/>
              <a:ext cx="1254589" cy="41473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" name="Drawing"/>
          <p:cNvGrpSpPr/>
          <p:nvPr/>
        </p:nvGrpSpPr>
        <p:grpSpPr>
          <a:xfrm>
            <a:off x="393699" y="1498600"/>
            <a:ext cx="12350751" cy="7308851"/>
            <a:chOff x="0" y="0"/>
            <a:chExt cx="12350749" cy="7308850"/>
          </a:xfrm>
        </p:grpSpPr>
        <p:sp>
          <p:nvSpPr>
            <p:cNvPr id="394" name="Line"/>
            <p:cNvSpPr/>
            <p:nvPr/>
          </p:nvSpPr>
          <p:spPr>
            <a:xfrm>
              <a:off x="1545093" y="259160"/>
              <a:ext cx="8255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85" y="491"/>
                    <a:pt x="17169" y="982"/>
                    <a:pt x="16062" y="2291"/>
                  </a:cubicBezTo>
                  <a:cubicBezTo>
                    <a:pt x="14954" y="3600"/>
                    <a:pt x="14954" y="5727"/>
                    <a:pt x="12462" y="9082"/>
                  </a:cubicBezTo>
                  <a:cubicBezTo>
                    <a:pt x="9969" y="12436"/>
                    <a:pt x="4985" y="170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" name="Line"/>
            <p:cNvSpPr/>
            <p:nvPr/>
          </p:nvSpPr>
          <p:spPr>
            <a:xfrm>
              <a:off x="1386343" y="183968"/>
              <a:ext cx="352708" cy="348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538" fill="norm" stroke="1" extrusionOk="0">
                  <a:moveTo>
                    <a:pt x="0" y="12505"/>
                  </a:moveTo>
                  <a:cubicBezTo>
                    <a:pt x="2069" y="10934"/>
                    <a:pt x="4139" y="9363"/>
                    <a:pt x="6855" y="7465"/>
                  </a:cubicBezTo>
                  <a:cubicBezTo>
                    <a:pt x="9571" y="5567"/>
                    <a:pt x="12934" y="3342"/>
                    <a:pt x="15004" y="2033"/>
                  </a:cubicBezTo>
                  <a:cubicBezTo>
                    <a:pt x="17073" y="723"/>
                    <a:pt x="17849" y="331"/>
                    <a:pt x="18625" y="134"/>
                  </a:cubicBezTo>
                  <a:cubicBezTo>
                    <a:pt x="19401" y="-62"/>
                    <a:pt x="20177" y="-62"/>
                    <a:pt x="20436" y="265"/>
                  </a:cubicBezTo>
                  <a:cubicBezTo>
                    <a:pt x="20695" y="593"/>
                    <a:pt x="20436" y="1247"/>
                    <a:pt x="19983" y="3473"/>
                  </a:cubicBezTo>
                  <a:cubicBezTo>
                    <a:pt x="19531" y="5698"/>
                    <a:pt x="18884" y="9494"/>
                    <a:pt x="18237" y="12309"/>
                  </a:cubicBezTo>
                  <a:cubicBezTo>
                    <a:pt x="17590" y="15123"/>
                    <a:pt x="16944" y="16956"/>
                    <a:pt x="16426" y="18134"/>
                  </a:cubicBezTo>
                  <a:cubicBezTo>
                    <a:pt x="15909" y="19313"/>
                    <a:pt x="15521" y="19836"/>
                    <a:pt x="15521" y="19771"/>
                  </a:cubicBezTo>
                  <a:cubicBezTo>
                    <a:pt x="15521" y="19705"/>
                    <a:pt x="15909" y="19051"/>
                    <a:pt x="16556" y="18200"/>
                  </a:cubicBezTo>
                  <a:cubicBezTo>
                    <a:pt x="17202" y="17349"/>
                    <a:pt x="18108" y="16302"/>
                    <a:pt x="18884" y="15713"/>
                  </a:cubicBezTo>
                  <a:cubicBezTo>
                    <a:pt x="19660" y="15123"/>
                    <a:pt x="20307" y="14993"/>
                    <a:pt x="20759" y="15254"/>
                  </a:cubicBezTo>
                  <a:cubicBezTo>
                    <a:pt x="21212" y="15516"/>
                    <a:pt x="21471" y="16171"/>
                    <a:pt x="21535" y="17283"/>
                  </a:cubicBezTo>
                  <a:cubicBezTo>
                    <a:pt x="21600" y="18396"/>
                    <a:pt x="21471" y="19967"/>
                    <a:pt x="21341" y="2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" name="Line"/>
            <p:cNvSpPr/>
            <p:nvPr/>
          </p:nvSpPr>
          <p:spPr>
            <a:xfrm>
              <a:off x="1775139" y="389247"/>
              <a:ext cx="87455" cy="151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154" fill="norm" stroke="1" extrusionOk="0">
                  <a:moveTo>
                    <a:pt x="21249" y="3119"/>
                  </a:moveTo>
                  <a:cubicBezTo>
                    <a:pt x="18678" y="1639"/>
                    <a:pt x="16106" y="160"/>
                    <a:pt x="14049" y="12"/>
                  </a:cubicBezTo>
                  <a:cubicBezTo>
                    <a:pt x="11992" y="-136"/>
                    <a:pt x="10449" y="1048"/>
                    <a:pt x="8135" y="4154"/>
                  </a:cubicBezTo>
                  <a:cubicBezTo>
                    <a:pt x="5820" y="7261"/>
                    <a:pt x="2735" y="12291"/>
                    <a:pt x="1192" y="15546"/>
                  </a:cubicBezTo>
                  <a:cubicBezTo>
                    <a:pt x="-351" y="18801"/>
                    <a:pt x="-351" y="20280"/>
                    <a:pt x="935" y="20872"/>
                  </a:cubicBezTo>
                  <a:cubicBezTo>
                    <a:pt x="2220" y="21464"/>
                    <a:pt x="4792" y="21168"/>
                    <a:pt x="7878" y="19541"/>
                  </a:cubicBezTo>
                  <a:cubicBezTo>
                    <a:pt x="10963" y="17913"/>
                    <a:pt x="14563" y="14954"/>
                    <a:pt x="16878" y="12735"/>
                  </a:cubicBezTo>
                  <a:cubicBezTo>
                    <a:pt x="19192" y="10516"/>
                    <a:pt x="20220" y="9037"/>
                    <a:pt x="19706" y="7853"/>
                  </a:cubicBezTo>
                  <a:cubicBezTo>
                    <a:pt x="19192" y="6669"/>
                    <a:pt x="17135" y="5782"/>
                    <a:pt x="15078" y="48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" name="Line"/>
            <p:cNvSpPr/>
            <p:nvPr/>
          </p:nvSpPr>
          <p:spPr>
            <a:xfrm>
              <a:off x="1919743" y="374783"/>
              <a:ext cx="58348" cy="144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404" fill="norm" stroke="1" extrusionOk="0">
                  <a:moveTo>
                    <a:pt x="15641" y="4500"/>
                  </a:moveTo>
                  <a:cubicBezTo>
                    <a:pt x="15641" y="2934"/>
                    <a:pt x="15641" y="1369"/>
                    <a:pt x="13779" y="587"/>
                  </a:cubicBezTo>
                  <a:cubicBezTo>
                    <a:pt x="11917" y="-196"/>
                    <a:pt x="8193" y="-196"/>
                    <a:pt x="5586" y="587"/>
                  </a:cubicBezTo>
                  <a:cubicBezTo>
                    <a:pt x="2979" y="1369"/>
                    <a:pt x="1490" y="2934"/>
                    <a:pt x="2234" y="4187"/>
                  </a:cubicBezTo>
                  <a:cubicBezTo>
                    <a:pt x="2979" y="5439"/>
                    <a:pt x="5959" y="6378"/>
                    <a:pt x="9310" y="7630"/>
                  </a:cubicBezTo>
                  <a:cubicBezTo>
                    <a:pt x="12662" y="8882"/>
                    <a:pt x="16386" y="10447"/>
                    <a:pt x="18621" y="12013"/>
                  </a:cubicBezTo>
                  <a:cubicBezTo>
                    <a:pt x="20855" y="13578"/>
                    <a:pt x="21600" y="15143"/>
                    <a:pt x="18248" y="16708"/>
                  </a:cubicBezTo>
                  <a:cubicBezTo>
                    <a:pt x="14897" y="18274"/>
                    <a:pt x="7448" y="19839"/>
                    <a:pt x="0" y="21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" name="Line"/>
            <p:cNvSpPr/>
            <p:nvPr/>
          </p:nvSpPr>
          <p:spPr>
            <a:xfrm>
              <a:off x="1995943" y="358779"/>
              <a:ext cx="209551" cy="128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9" fill="norm" stroke="1" extrusionOk="0">
                  <a:moveTo>
                    <a:pt x="0" y="12868"/>
                  </a:moveTo>
                  <a:cubicBezTo>
                    <a:pt x="3927" y="11126"/>
                    <a:pt x="7855" y="9384"/>
                    <a:pt x="10364" y="7990"/>
                  </a:cubicBezTo>
                  <a:cubicBezTo>
                    <a:pt x="12873" y="6597"/>
                    <a:pt x="13964" y="5552"/>
                    <a:pt x="14509" y="4158"/>
                  </a:cubicBezTo>
                  <a:cubicBezTo>
                    <a:pt x="15055" y="2764"/>
                    <a:pt x="15055" y="1023"/>
                    <a:pt x="14509" y="326"/>
                  </a:cubicBezTo>
                  <a:cubicBezTo>
                    <a:pt x="13964" y="-371"/>
                    <a:pt x="12873" y="-23"/>
                    <a:pt x="11345" y="2068"/>
                  </a:cubicBezTo>
                  <a:cubicBezTo>
                    <a:pt x="9818" y="4158"/>
                    <a:pt x="7855" y="7990"/>
                    <a:pt x="6873" y="11126"/>
                  </a:cubicBezTo>
                  <a:cubicBezTo>
                    <a:pt x="5891" y="14261"/>
                    <a:pt x="5891" y="16700"/>
                    <a:pt x="7636" y="18268"/>
                  </a:cubicBezTo>
                  <a:cubicBezTo>
                    <a:pt x="9382" y="19835"/>
                    <a:pt x="12873" y="20532"/>
                    <a:pt x="15491" y="20881"/>
                  </a:cubicBezTo>
                  <a:cubicBezTo>
                    <a:pt x="18109" y="21229"/>
                    <a:pt x="19855" y="21229"/>
                    <a:pt x="21600" y="212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" name="Line"/>
            <p:cNvSpPr/>
            <p:nvPr/>
          </p:nvSpPr>
          <p:spPr>
            <a:xfrm>
              <a:off x="2676716" y="309960"/>
              <a:ext cx="201878" cy="148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296" fill="norm" stroke="1" extrusionOk="0">
                  <a:moveTo>
                    <a:pt x="3234" y="1825"/>
                  </a:moveTo>
                  <a:cubicBezTo>
                    <a:pt x="2109" y="6085"/>
                    <a:pt x="984" y="10344"/>
                    <a:pt x="422" y="13538"/>
                  </a:cubicBezTo>
                  <a:cubicBezTo>
                    <a:pt x="-141" y="16732"/>
                    <a:pt x="-141" y="18862"/>
                    <a:pt x="422" y="20079"/>
                  </a:cubicBezTo>
                  <a:cubicBezTo>
                    <a:pt x="984" y="21296"/>
                    <a:pt x="2109" y="21600"/>
                    <a:pt x="3234" y="20992"/>
                  </a:cubicBezTo>
                  <a:cubicBezTo>
                    <a:pt x="4359" y="20383"/>
                    <a:pt x="5484" y="18862"/>
                    <a:pt x="6497" y="17493"/>
                  </a:cubicBezTo>
                  <a:cubicBezTo>
                    <a:pt x="7509" y="16124"/>
                    <a:pt x="8409" y="14907"/>
                    <a:pt x="9084" y="15059"/>
                  </a:cubicBezTo>
                  <a:cubicBezTo>
                    <a:pt x="9759" y="15211"/>
                    <a:pt x="10209" y="16732"/>
                    <a:pt x="10996" y="17797"/>
                  </a:cubicBezTo>
                  <a:cubicBezTo>
                    <a:pt x="11784" y="18862"/>
                    <a:pt x="12909" y="19470"/>
                    <a:pt x="13922" y="19318"/>
                  </a:cubicBezTo>
                  <a:cubicBezTo>
                    <a:pt x="14934" y="19166"/>
                    <a:pt x="15834" y="18254"/>
                    <a:pt x="17071" y="14907"/>
                  </a:cubicBezTo>
                  <a:cubicBezTo>
                    <a:pt x="18309" y="11561"/>
                    <a:pt x="19884" y="5780"/>
                    <a:pt x="214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" name="Line"/>
            <p:cNvSpPr/>
            <p:nvPr/>
          </p:nvSpPr>
          <p:spPr>
            <a:xfrm>
              <a:off x="2919593" y="163910"/>
              <a:ext cx="1050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12368" y="0"/>
                  </a:moveTo>
                  <a:cubicBezTo>
                    <a:pt x="9344" y="4640"/>
                    <a:pt x="6320" y="9280"/>
                    <a:pt x="4376" y="12080"/>
                  </a:cubicBezTo>
                  <a:cubicBezTo>
                    <a:pt x="2432" y="14880"/>
                    <a:pt x="1568" y="15840"/>
                    <a:pt x="920" y="16720"/>
                  </a:cubicBezTo>
                  <a:cubicBezTo>
                    <a:pt x="272" y="17600"/>
                    <a:pt x="-160" y="18400"/>
                    <a:pt x="56" y="18400"/>
                  </a:cubicBezTo>
                  <a:cubicBezTo>
                    <a:pt x="272" y="18400"/>
                    <a:pt x="1136" y="17600"/>
                    <a:pt x="2216" y="16880"/>
                  </a:cubicBezTo>
                  <a:cubicBezTo>
                    <a:pt x="3296" y="16160"/>
                    <a:pt x="4592" y="15520"/>
                    <a:pt x="6320" y="14880"/>
                  </a:cubicBezTo>
                  <a:cubicBezTo>
                    <a:pt x="8048" y="14240"/>
                    <a:pt x="10208" y="13600"/>
                    <a:pt x="11720" y="13760"/>
                  </a:cubicBezTo>
                  <a:cubicBezTo>
                    <a:pt x="13232" y="13920"/>
                    <a:pt x="14096" y="14880"/>
                    <a:pt x="15608" y="16320"/>
                  </a:cubicBezTo>
                  <a:cubicBezTo>
                    <a:pt x="17120" y="17760"/>
                    <a:pt x="19280" y="19680"/>
                    <a:pt x="214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" name="Line"/>
            <p:cNvSpPr/>
            <p:nvPr/>
          </p:nvSpPr>
          <p:spPr>
            <a:xfrm>
              <a:off x="3071210" y="328959"/>
              <a:ext cx="108224" cy="121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0724" fill="norm" stroke="1" extrusionOk="0">
                  <a:moveTo>
                    <a:pt x="10800" y="4329"/>
                  </a:moveTo>
                  <a:cubicBezTo>
                    <a:pt x="9138" y="3249"/>
                    <a:pt x="7477" y="2169"/>
                    <a:pt x="5815" y="2169"/>
                  </a:cubicBezTo>
                  <a:cubicBezTo>
                    <a:pt x="4154" y="2169"/>
                    <a:pt x="2492" y="3249"/>
                    <a:pt x="1454" y="4689"/>
                  </a:cubicBezTo>
                  <a:cubicBezTo>
                    <a:pt x="415" y="6129"/>
                    <a:pt x="0" y="7929"/>
                    <a:pt x="0" y="10629"/>
                  </a:cubicBezTo>
                  <a:cubicBezTo>
                    <a:pt x="0" y="13329"/>
                    <a:pt x="415" y="16929"/>
                    <a:pt x="1869" y="18909"/>
                  </a:cubicBezTo>
                  <a:cubicBezTo>
                    <a:pt x="3323" y="20889"/>
                    <a:pt x="5815" y="21249"/>
                    <a:pt x="9138" y="19989"/>
                  </a:cubicBezTo>
                  <a:cubicBezTo>
                    <a:pt x="12462" y="18729"/>
                    <a:pt x="16615" y="15849"/>
                    <a:pt x="18900" y="12969"/>
                  </a:cubicBezTo>
                  <a:cubicBezTo>
                    <a:pt x="21185" y="10089"/>
                    <a:pt x="21600" y="7209"/>
                    <a:pt x="20977" y="4869"/>
                  </a:cubicBezTo>
                  <a:cubicBezTo>
                    <a:pt x="20354" y="2529"/>
                    <a:pt x="18692" y="729"/>
                    <a:pt x="16823" y="189"/>
                  </a:cubicBezTo>
                  <a:cubicBezTo>
                    <a:pt x="14954" y="-351"/>
                    <a:pt x="12877" y="369"/>
                    <a:pt x="10800" y="10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" name="Line"/>
            <p:cNvSpPr/>
            <p:nvPr/>
          </p:nvSpPr>
          <p:spPr>
            <a:xfrm>
              <a:off x="3575974" y="132160"/>
              <a:ext cx="293220" cy="397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473" fill="norm" stroke="1" extrusionOk="0">
                  <a:moveTo>
                    <a:pt x="11190" y="0"/>
                  </a:moveTo>
                  <a:cubicBezTo>
                    <a:pt x="9647" y="3429"/>
                    <a:pt x="8104" y="6857"/>
                    <a:pt x="7024" y="10171"/>
                  </a:cubicBezTo>
                  <a:cubicBezTo>
                    <a:pt x="5944" y="13486"/>
                    <a:pt x="5327" y="16686"/>
                    <a:pt x="5019" y="18629"/>
                  </a:cubicBezTo>
                  <a:cubicBezTo>
                    <a:pt x="4710" y="20571"/>
                    <a:pt x="4710" y="21257"/>
                    <a:pt x="5019" y="21429"/>
                  </a:cubicBezTo>
                  <a:cubicBezTo>
                    <a:pt x="5327" y="21600"/>
                    <a:pt x="5944" y="21257"/>
                    <a:pt x="6253" y="20743"/>
                  </a:cubicBezTo>
                  <a:cubicBezTo>
                    <a:pt x="6562" y="20229"/>
                    <a:pt x="6562" y="19543"/>
                    <a:pt x="6022" y="18629"/>
                  </a:cubicBezTo>
                  <a:cubicBezTo>
                    <a:pt x="5482" y="17714"/>
                    <a:pt x="4402" y="16571"/>
                    <a:pt x="3476" y="15886"/>
                  </a:cubicBezTo>
                  <a:cubicBezTo>
                    <a:pt x="2550" y="15200"/>
                    <a:pt x="1779" y="14971"/>
                    <a:pt x="1084" y="14686"/>
                  </a:cubicBezTo>
                  <a:cubicBezTo>
                    <a:pt x="390" y="14400"/>
                    <a:pt x="-227" y="14057"/>
                    <a:pt x="82" y="13943"/>
                  </a:cubicBezTo>
                  <a:cubicBezTo>
                    <a:pt x="390" y="13829"/>
                    <a:pt x="1624" y="13943"/>
                    <a:pt x="3939" y="13886"/>
                  </a:cubicBezTo>
                  <a:cubicBezTo>
                    <a:pt x="6253" y="13829"/>
                    <a:pt x="9647" y="13600"/>
                    <a:pt x="11730" y="13314"/>
                  </a:cubicBezTo>
                  <a:cubicBezTo>
                    <a:pt x="13813" y="13029"/>
                    <a:pt x="14584" y="12686"/>
                    <a:pt x="15202" y="12286"/>
                  </a:cubicBezTo>
                  <a:cubicBezTo>
                    <a:pt x="15819" y="11886"/>
                    <a:pt x="16282" y="11429"/>
                    <a:pt x="16050" y="11143"/>
                  </a:cubicBezTo>
                  <a:cubicBezTo>
                    <a:pt x="15819" y="10857"/>
                    <a:pt x="14893" y="10743"/>
                    <a:pt x="13736" y="11200"/>
                  </a:cubicBezTo>
                  <a:cubicBezTo>
                    <a:pt x="12579" y="11657"/>
                    <a:pt x="11190" y="12686"/>
                    <a:pt x="10342" y="13771"/>
                  </a:cubicBezTo>
                  <a:cubicBezTo>
                    <a:pt x="9493" y="14857"/>
                    <a:pt x="9184" y="16000"/>
                    <a:pt x="9107" y="16857"/>
                  </a:cubicBezTo>
                  <a:cubicBezTo>
                    <a:pt x="9030" y="17714"/>
                    <a:pt x="9184" y="18286"/>
                    <a:pt x="9647" y="18686"/>
                  </a:cubicBezTo>
                  <a:cubicBezTo>
                    <a:pt x="10110" y="19086"/>
                    <a:pt x="10882" y="19314"/>
                    <a:pt x="11653" y="19314"/>
                  </a:cubicBezTo>
                  <a:cubicBezTo>
                    <a:pt x="12424" y="19314"/>
                    <a:pt x="13196" y="19086"/>
                    <a:pt x="13967" y="18514"/>
                  </a:cubicBezTo>
                  <a:cubicBezTo>
                    <a:pt x="14739" y="17943"/>
                    <a:pt x="15510" y="17029"/>
                    <a:pt x="16050" y="16857"/>
                  </a:cubicBezTo>
                  <a:cubicBezTo>
                    <a:pt x="16590" y="16686"/>
                    <a:pt x="16899" y="17257"/>
                    <a:pt x="17747" y="17600"/>
                  </a:cubicBezTo>
                  <a:cubicBezTo>
                    <a:pt x="18596" y="17943"/>
                    <a:pt x="19984" y="18057"/>
                    <a:pt x="21373" y="18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" name="Line"/>
            <p:cNvSpPr/>
            <p:nvPr/>
          </p:nvSpPr>
          <p:spPr>
            <a:xfrm>
              <a:off x="3930249" y="151210"/>
              <a:ext cx="72295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600" fill="norm" stroke="1" extrusionOk="0">
                  <a:moveTo>
                    <a:pt x="21078" y="0"/>
                  </a:moveTo>
                  <a:cubicBezTo>
                    <a:pt x="16758" y="2526"/>
                    <a:pt x="12438" y="5053"/>
                    <a:pt x="8735" y="8337"/>
                  </a:cubicBezTo>
                  <a:cubicBezTo>
                    <a:pt x="5032" y="11621"/>
                    <a:pt x="1947" y="15663"/>
                    <a:pt x="712" y="18000"/>
                  </a:cubicBezTo>
                  <a:cubicBezTo>
                    <a:pt x="-522" y="20337"/>
                    <a:pt x="95" y="20968"/>
                    <a:pt x="71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" name="Line"/>
            <p:cNvSpPr/>
            <p:nvPr/>
          </p:nvSpPr>
          <p:spPr>
            <a:xfrm>
              <a:off x="3946676" y="336822"/>
              <a:ext cx="93968" cy="13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055" fill="norm" stroke="1" extrusionOk="0">
                  <a:moveTo>
                    <a:pt x="21309" y="745"/>
                  </a:moveTo>
                  <a:cubicBezTo>
                    <a:pt x="16989" y="100"/>
                    <a:pt x="12669" y="-545"/>
                    <a:pt x="9069" y="745"/>
                  </a:cubicBezTo>
                  <a:cubicBezTo>
                    <a:pt x="5469" y="2034"/>
                    <a:pt x="2589" y="5258"/>
                    <a:pt x="1149" y="7676"/>
                  </a:cubicBezTo>
                  <a:cubicBezTo>
                    <a:pt x="-291" y="10094"/>
                    <a:pt x="-291" y="11706"/>
                    <a:pt x="669" y="13801"/>
                  </a:cubicBezTo>
                  <a:cubicBezTo>
                    <a:pt x="1629" y="15897"/>
                    <a:pt x="3549" y="18476"/>
                    <a:pt x="6909" y="19765"/>
                  </a:cubicBezTo>
                  <a:cubicBezTo>
                    <a:pt x="10269" y="21055"/>
                    <a:pt x="15069" y="21055"/>
                    <a:pt x="19869" y="21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" name="Line"/>
            <p:cNvSpPr/>
            <p:nvPr/>
          </p:nvSpPr>
          <p:spPr>
            <a:xfrm>
              <a:off x="4085141" y="359305"/>
              <a:ext cx="184103" cy="115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094" fill="norm" stroke="1" extrusionOk="0">
                  <a:moveTo>
                    <a:pt x="731" y="12994"/>
                  </a:moveTo>
                  <a:cubicBezTo>
                    <a:pt x="3185" y="11065"/>
                    <a:pt x="5640" y="9137"/>
                    <a:pt x="7604" y="6823"/>
                  </a:cubicBezTo>
                  <a:cubicBezTo>
                    <a:pt x="9567" y="4508"/>
                    <a:pt x="11040" y="1808"/>
                    <a:pt x="11040" y="651"/>
                  </a:cubicBezTo>
                  <a:cubicBezTo>
                    <a:pt x="11040" y="-506"/>
                    <a:pt x="9567" y="-120"/>
                    <a:pt x="7604" y="1808"/>
                  </a:cubicBezTo>
                  <a:cubicBezTo>
                    <a:pt x="5640" y="3737"/>
                    <a:pt x="3185" y="7208"/>
                    <a:pt x="1713" y="10101"/>
                  </a:cubicBezTo>
                  <a:cubicBezTo>
                    <a:pt x="240" y="12994"/>
                    <a:pt x="-251" y="15308"/>
                    <a:pt x="117" y="16851"/>
                  </a:cubicBezTo>
                  <a:cubicBezTo>
                    <a:pt x="485" y="18394"/>
                    <a:pt x="1713" y="19165"/>
                    <a:pt x="5394" y="19744"/>
                  </a:cubicBezTo>
                  <a:cubicBezTo>
                    <a:pt x="9076" y="20323"/>
                    <a:pt x="15213" y="20708"/>
                    <a:pt x="21349" y="210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" name="Line"/>
            <p:cNvSpPr/>
            <p:nvPr/>
          </p:nvSpPr>
          <p:spPr>
            <a:xfrm>
              <a:off x="4817288" y="240211"/>
              <a:ext cx="112356" cy="224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6" h="21204" fill="norm" stroke="1" extrusionOk="0">
                  <a:moveTo>
                    <a:pt x="20846" y="2390"/>
                  </a:moveTo>
                  <a:cubicBezTo>
                    <a:pt x="20061" y="1390"/>
                    <a:pt x="19275" y="390"/>
                    <a:pt x="17901" y="90"/>
                  </a:cubicBezTo>
                  <a:cubicBezTo>
                    <a:pt x="16526" y="-210"/>
                    <a:pt x="14562" y="190"/>
                    <a:pt x="11617" y="1990"/>
                  </a:cubicBezTo>
                  <a:cubicBezTo>
                    <a:pt x="8671" y="3790"/>
                    <a:pt x="4744" y="6990"/>
                    <a:pt x="2388" y="9890"/>
                  </a:cubicBezTo>
                  <a:cubicBezTo>
                    <a:pt x="31" y="12790"/>
                    <a:pt x="-754" y="15390"/>
                    <a:pt x="817" y="17290"/>
                  </a:cubicBezTo>
                  <a:cubicBezTo>
                    <a:pt x="2388" y="19190"/>
                    <a:pt x="6315" y="20390"/>
                    <a:pt x="9653" y="20890"/>
                  </a:cubicBezTo>
                  <a:cubicBezTo>
                    <a:pt x="12991" y="21390"/>
                    <a:pt x="15741" y="21190"/>
                    <a:pt x="18490" y="209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" name="Line"/>
            <p:cNvSpPr/>
            <p:nvPr/>
          </p:nvSpPr>
          <p:spPr>
            <a:xfrm>
              <a:off x="5034247" y="235867"/>
              <a:ext cx="117647" cy="241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079" fill="norm" stroke="1" extrusionOk="0">
                  <a:moveTo>
                    <a:pt x="21062" y="3140"/>
                  </a:moveTo>
                  <a:cubicBezTo>
                    <a:pt x="20304" y="2217"/>
                    <a:pt x="19546" y="1294"/>
                    <a:pt x="17841" y="647"/>
                  </a:cubicBezTo>
                  <a:cubicBezTo>
                    <a:pt x="16136" y="1"/>
                    <a:pt x="13483" y="-368"/>
                    <a:pt x="10262" y="555"/>
                  </a:cubicBezTo>
                  <a:cubicBezTo>
                    <a:pt x="7041" y="1478"/>
                    <a:pt x="3251" y="3694"/>
                    <a:pt x="1357" y="5724"/>
                  </a:cubicBezTo>
                  <a:cubicBezTo>
                    <a:pt x="-538" y="7755"/>
                    <a:pt x="-538" y="9601"/>
                    <a:pt x="1925" y="11540"/>
                  </a:cubicBezTo>
                  <a:cubicBezTo>
                    <a:pt x="4388" y="13478"/>
                    <a:pt x="9315" y="15509"/>
                    <a:pt x="12725" y="17078"/>
                  </a:cubicBezTo>
                  <a:cubicBezTo>
                    <a:pt x="16136" y="18647"/>
                    <a:pt x="18030" y="19755"/>
                    <a:pt x="17462" y="20401"/>
                  </a:cubicBezTo>
                  <a:cubicBezTo>
                    <a:pt x="16894" y="21047"/>
                    <a:pt x="13862" y="21232"/>
                    <a:pt x="11778" y="20955"/>
                  </a:cubicBezTo>
                  <a:cubicBezTo>
                    <a:pt x="9694" y="20678"/>
                    <a:pt x="8557" y="19940"/>
                    <a:pt x="7420" y="192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" name="Line"/>
            <p:cNvSpPr/>
            <p:nvPr/>
          </p:nvSpPr>
          <p:spPr>
            <a:xfrm>
              <a:off x="5240185" y="244731"/>
              <a:ext cx="178409" cy="239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268" fill="norm" stroke="1" extrusionOk="0">
                  <a:moveTo>
                    <a:pt x="21170" y="154"/>
                  </a:moveTo>
                  <a:cubicBezTo>
                    <a:pt x="19663" y="-34"/>
                    <a:pt x="18156" y="-222"/>
                    <a:pt x="15770" y="717"/>
                  </a:cubicBezTo>
                  <a:cubicBezTo>
                    <a:pt x="13384" y="1656"/>
                    <a:pt x="10119" y="3722"/>
                    <a:pt x="7356" y="6258"/>
                  </a:cubicBezTo>
                  <a:cubicBezTo>
                    <a:pt x="4593" y="8794"/>
                    <a:pt x="2333" y="11799"/>
                    <a:pt x="1077" y="14147"/>
                  </a:cubicBezTo>
                  <a:cubicBezTo>
                    <a:pt x="-179" y="16495"/>
                    <a:pt x="-430" y="18185"/>
                    <a:pt x="826" y="19312"/>
                  </a:cubicBezTo>
                  <a:cubicBezTo>
                    <a:pt x="2082" y="20439"/>
                    <a:pt x="4844" y="21002"/>
                    <a:pt x="8235" y="21190"/>
                  </a:cubicBezTo>
                  <a:cubicBezTo>
                    <a:pt x="11626" y="21378"/>
                    <a:pt x="15644" y="21190"/>
                    <a:pt x="19663" y="210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" name="Line"/>
            <p:cNvSpPr/>
            <p:nvPr/>
          </p:nvSpPr>
          <p:spPr>
            <a:xfrm>
              <a:off x="5272543" y="398860"/>
              <a:ext cx="146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" name="Line"/>
            <p:cNvSpPr/>
            <p:nvPr/>
          </p:nvSpPr>
          <p:spPr>
            <a:xfrm>
              <a:off x="5794831" y="238887"/>
              <a:ext cx="201613" cy="238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191" fill="norm" stroke="1" extrusionOk="0">
                  <a:moveTo>
                    <a:pt x="21431" y="672"/>
                  </a:moveTo>
                  <a:cubicBezTo>
                    <a:pt x="17606" y="297"/>
                    <a:pt x="13781" y="-79"/>
                    <a:pt x="10856" y="15"/>
                  </a:cubicBezTo>
                  <a:cubicBezTo>
                    <a:pt x="7931" y="109"/>
                    <a:pt x="5906" y="672"/>
                    <a:pt x="4219" y="2457"/>
                  </a:cubicBezTo>
                  <a:cubicBezTo>
                    <a:pt x="2531" y="4241"/>
                    <a:pt x="1181" y="7246"/>
                    <a:pt x="506" y="9218"/>
                  </a:cubicBezTo>
                  <a:cubicBezTo>
                    <a:pt x="-169" y="11191"/>
                    <a:pt x="-169" y="12130"/>
                    <a:pt x="506" y="12599"/>
                  </a:cubicBezTo>
                  <a:cubicBezTo>
                    <a:pt x="1181" y="13069"/>
                    <a:pt x="2531" y="13069"/>
                    <a:pt x="4331" y="12975"/>
                  </a:cubicBezTo>
                  <a:cubicBezTo>
                    <a:pt x="6131" y="12881"/>
                    <a:pt x="8381" y="12693"/>
                    <a:pt x="9956" y="12881"/>
                  </a:cubicBezTo>
                  <a:cubicBezTo>
                    <a:pt x="11531" y="13069"/>
                    <a:pt x="12431" y="13632"/>
                    <a:pt x="12881" y="14384"/>
                  </a:cubicBezTo>
                  <a:cubicBezTo>
                    <a:pt x="13331" y="15135"/>
                    <a:pt x="13331" y="16074"/>
                    <a:pt x="11981" y="17389"/>
                  </a:cubicBezTo>
                  <a:cubicBezTo>
                    <a:pt x="10631" y="18704"/>
                    <a:pt x="7931" y="20394"/>
                    <a:pt x="6131" y="20958"/>
                  </a:cubicBezTo>
                  <a:cubicBezTo>
                    <a:pt x="4331" y="21521"/>
                    <a:pt x="3431" y="20958"/>
                    <a:pt x="2531" y="20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" name="Line"/>
            <p:cNvSpPr/>
            <p:nvPr/>
          </p:nvSpPr>
          <p:spPr>
            <a:xfrm>
              <a:off x="5987656" y="235527"/>
              <a:ext cx="167538" cy="231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107" fill="norm" stroke="1" extrusionOk="0">
                  <a:moveTo>
                    <a:pt x="12461" y="1575"/>
                  </a:moveTo>
                  <a:cubicBezTo>
                    <a:pt x="13541" y="610"/>
                    <a:pt x="14621" y="-354"/>
                    <a:pt x="14351" y="128"/>
                  </a:cubicBezTo>
                  <a:cubicBezTo>
                    <a:pt x="14081" y="610"/>
                    <a:pt x="12461" y="2539"/>
                    <a:pt x="10166" y="5432"/>
                  </a:cubicBezTo>
                  <a:cubicBezTo>
                    <a:pt x="7871" y="8325"/>
                    <a:pt x="4901" y="12182"/>
                    <a:pt x="2876" y="14978"/>
                  </a:cubicBezTo>
                  <a:cubicBezTo>
                    <a:pt x="851" y="17775"/>
                    <a:pt x="-229" y="19510"/>
                    <a:pt x="41" y="20378"/>
                  </a:cubicBezTo>
                  <a:cubicBezTo>
                    <a:pt x="311" y="21246"/>
                    <a:pt x="1931" y="21246"/>
                    <a:pt x="5036" y="20860"/>
                  </a:cubicBezTo>
                  <a:cubicBezTo>
                    <a:pt x="8141" y="20475"/>
                    <a:pt x="12731" y="19703"/>
                    <a:pt x="15701" y="19028"/>
                  </a:cubicBezTo>
                  <a:cubicBezTo>
                    <a:pt x="18671" y="18353"/>
                    <a:pt x="20021" y="17775"/>
                    <a:pt x="21371" y="17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" name="Line"/>
            <p:cNvSpPr/>
            <p:nvPr/>
          </p:nvSpPr>
          <p:spPr>
            <a:xfrm>
              <a:off x="6091693" y="392510"/>
              <a:ext cx="381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457"/>
                    <a:pt x="7200" y="8914"/>
                    <a:pt x="3600" y="12514"/>
                  </a:cubicBezTo>
                  <a:cubicBezTo>
                    <a:pt x="0" y="16114"/>
                    <a:pt x="0" y="188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" name="Line"/>
            <p:cNvSpPr/>
            <p:nvPr/>
          </p:nvSpPr>
          <p:spPr>
            <a:xfrm>
              <a:off x="6205958" y="246460"/>
              <a:ext cx="139736" cy="230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387" fill="norm" stroke="1" extrusionOk="0">
                  <a:moveTo>
                    <a:pt x="21283" y="0"/>
                  </a:moveTo>
                  <a:cubicBezTo>
                    <a:pt x="15480" y="4909"/>
                    <a:pt x="9677" y="9818"/>
                    <a:pt x="6292" y="12862"/>
                  </a:cubicBezTo>
                  <a:cubicBezTo>
                    <a:pt x="2907" y="15905"/>
                    <a:pt x="1940" y="17084"/>
                    <a:pt x="1134" y="18164"/>
                  </a:cubicBezTo>
                  <a:cubicBezTo>
                    <a:pt x="328" y="19244"/>
                    <a:pt x="-317" y="20225"/>
                    <a:pt x="167" y="20815"/>
                  </a:cubicBezTo>
                  <a:cubicBezTo>
                    <a:pt x="650" y="21404"/>
                    <a:pt x="2262" y="21600"/>
                    <a:pt x="5647" y="21109"/>
                  </a:cubicBezTo>
                  <a:cubicBezTo>
                    <a:pt x="9032" y="20618"/>
                    <a:pt x="14190" y="19440"/>
                    <a:pt x="19349" y="18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" name="Line"/>
            <p:cNvSpPr/>
            <p:nvPr/>
          </p:nvSpPr>
          <p:spPr>
            <a:xfrm>
              <a:off x="6304106" y="386160"/>
              <a:ext cx="35238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7" h="21600" fill="norm" stroke="1" extrusionOk="0">
                  <a:moveTo>
                    <a:pt x="19977" y="0"/>
                  </a:moveTo>
                  <a:cubicBezTo>
                    <a:pt x="11577" y="3744"/>
                    <a:pt x="3177" y="7488"/>
                    <a:pt x="777" y="11088"/>
                  </a:cubicBezTo>
                  <a:cubicBezTo>
                    <a:pt x="-1623" y="14688"/>
                    <a:pt x="1977" y="18144"/>
                    <a:pt x="557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" name="Line"/>
            <p:cNvSpPr/>
            <p:nvPr/>
          </p:nvSpPr>
          <p:spPr>
            <a:xfrm>
              <a:off x="6924658" y="320015"/>
              <a:ext cx="208436" cy="180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0956" fill="norm" stroke="1" extrusionOk="0">
                  <a:moveTo>
                    <a:pt x="14285" y="10615"/>
                  </a:moveTo>
                  <a:cubicBezTo>
                    <a:pt x="14503" y="9388"/>
                    <a:pt x="14721" y="8161"/>
                    <a:pt x="14394" y="6320"/>
                  </a:cubicBezTo>
                  <a:cubicBezTo>
                    <a:pt x="14067" y="4479"/>
                    <a:pt x="13194" y="2025"/>
                    <a:pt x="12212" y="797"/>
                  </a:cubicBezTo>
                  <a:cubicBezTo>
                    <a:pt x="11230" y="-430"/>
                    <a:pt x="10140" y="-430"/>
                    <a:pt x="8067" y="2147"/>
                  </a:cubicBezTo>
                  <a:cubicBezTo>
                    <a:pt x="5994" y="4725"/>
                    <a:pt x="2940" y="9879"/>
                    <a:pt x="1412" y="13070"/>
                  </a:cubicBezTo>
                  <a:cubicBezTo>
                    <a:pt x="-115" y="16261"/>
                    <a:pt x="-115" y="17488"/>
                    <a:pt x="103" y="18715"/>
                  </a:cubicBezTo>
                  <a:cubicBezTo>
                    <a:pt x="321" y="19943"/>
                    <a:pt x="758" y="21170"/>
                    <a:pt x="2394" y="20925"/>
                  </a:cubicBezTo>
                  <a:cubicBezTo>
                    <a:pt x="4030" y="20679"/>
                    <a:pt x="6867" y="18961"/>
                    <a:pt x="8830" y="16875"/>
                  </a:cubicBezTo>
                  <a:cubicBezTo>
                    <a:pt x="10794" y="14788"/>
                    <a:pt x="11885" y="12334"/>
                    <a:pt x="12758" y="10615"/>
                  </a:cubicBezTo>
                  <a:cubicBezTo>
                    <a:pt x="13630" y="8897"/>
                    <a:pt x="14285" y="7915"/>
                    <a:pt x="14503" y="8161"/>
                  </a:cubicBezTo>
                  <a:cubicBezTo>
                    <a:pt x="14721" y="8406"/>
                    <a:pt x="14503" y="9879"/>
                    <a:pt x="14394" y="11352"/>
                  </a:cubicBezTo>
                  <a:cubicBezTo>
                    <a:pt x="14285" y="12825"/>
                    <a:pt x="14285" y="14297"/>
                    <a:pt x="15485" y="15893"/>
                  </a:cubicBezTo>
                  <a:cubicBezTo>
                    <a:pt x="16685" y="17488"/>
                    <a:pt x="19085" y="19206"/>
                    <a:pt x="21485" y="209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" name="Line"/>
            <p:cNvSpPr/>
            <p:nvPr/>
          </p:nvSpPr>
          <p:spPr>
            <a:xfrm>
              <a:off x="7183893" y="354410"/>
              <a:ext cx="165101" cy="157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7" fill="norm" stroke="1" extrusionOk="0">
                  <a:moveTo>
                    <a:pt x="0" y="5184"/>
                  </a:moveTo>
                  <a:cubicBezTo>
                    <a:pt x="1385" y="8352"/>
                    <a:pt x="2769" y="11520"/>
                    <a:pt x="3462" y="13968"/>
                  </a:cubicBezTo>
                  <a:cubicBezTo>
                    <a:pt x="4154" y="16416"/>
                    <a:pt x="4154" y="18144"/>
                    <a:pt x="3600" y="19440"/>
                  </a:cubicBezTo>
                  <a:cubicBezTo>
                    <a:pt x="3046" y="20736"/>
                    <a:pt x="1938" y="21600"/>
                    <a:pt x="1246" y="21312"/>
                  </a:cubicBezTo>
                  <a:cubicBezTo>
                    <a:pt x="554" y="21024"/>
                    <a:pt x="277" y="19584"/>
                    <a:pt x="1523" y="16848"/>
                  </a:cubicBezTo>
                  <a:cubicBezTo>
                    <a:pt x="2769" y="14112"/>
                    <a:pt x="5538" y="10080"/>
                    <a:pt x="9138" y="7056"/>
                  </a:cubicBezTo>
                  <a:cubicBezTo>
                    <a:pt x="12738" y="4032"/>
                    <a:pt x="17169" y="201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" name="Line"/>
            <p:cNvSpPr/>
            <p:nvPr/>
          </p:nvSpPr>
          <p:spPr>
            <a:xfrm>
              <a:off x="7344979" y="362497"/>
              <a:ext cx="162765" cy="153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114" fill="norm" stroke="1" extrusionOk="0">
                  <a:moveTo>
                    <a:pt x="2979" y="5890"/>
                  </a:moveTo>
                  <a:cubicBezTo>
                    <a:pt x="4073" y="6765"/>
                    <a:pt x="5167" y="7641"/>
                    <a:pt x="6397" y="7349"/>
                  </a:cubicBezTo>
                  <a:cubicBezTo>
                    <a:pt x="7628" y="7057"/>
                    <a:pt x="8995" y="5598"/>
                    <a:pt x="9952" y="4138"/>
                  </a:cubicBezTo>
                  <a:cubicBezTo>
                    <a:pt x="10909" y="2679"/>
                    <a:pt x="11455" y="1219"/>
                    <a:pt x="10909" y="490"/>
                  </a:cubicBezTo>
                  <a:cubicBezTo>
                    <a:pt x="10362" y="-240"/>
                    <a:pt x="8721" y="-240"/>
                    <a:pt x="6807" y="1074"/>
                  </a:cubicBezTo>
                  <a:cubicBezTo>
                    <a:pt x="4893" y="2387"/>
                    <a:pt x="2706" y="5014"/>
                    <a:pt x="1339" y="7933"/>
                  </a:cubicBezTo>
                  <a:cubicBezTo>
                    <a:pt x="-28" y="10852"/>
                    <a:pt x="-575" y="14063"/>
                    <a:pt x="792" y="16398"/>
                  </a:cubicBezTo>
                  <a:cubicBezTo>
                    <a:pt x="2159" y="18733"/>
                    <a:pt x="5440" y="20192"/>
                    <a:pt x="9131" y="20776"/>
                  </a:cubicBezTo>
                  <a:cubicBezTo>
                    <a:pt x="12822" y="21360"/>
                    <a:pt x="16924" y="21068"/>
                    <a:pt x="21025" y="207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" name="Line"/>
            <p:cNvSpPr/>
            <p:nvPr/>
          </p:nvSpPr>
          <p:spPr>
            <a:xfrm>
              <a:off x="7890066" y="182960"/>
              <a:ext cx="115095" cy="382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427" fill="norm" stroke="1" extrusionOk="0">
                  <a:moveTo>
                    <a:pt x="16250" y="0"/>
                  </a:moveTo>
                  <a:cubicBezTo>
                    <a:pt x="12715" y="3442"/>
                    <a:pt x="9180" y="6884"/>
                    <a:pt x="6431" y="10029"/>
                  </a:cubicBezTo>
                  <a:cubicBezTo>
                    <a:pt x="3682" y="13174"/>
                    <a:pt x="1719" y="16022"/>
                    <a:pt x="737" y="17862"/>
                  </a:cubicBezTo>
                  <a:cubicBezTo>
                    <a:pt x="-245" y="19701"/>
                    <a:pt x="-245" y="20532"/>
                    <a:pt x="737" y="21007"/>
                  </a:cubicBezTo>
                  <a:cubicBezTo>
                    <a:pt x="1719" y="21481"/>
                    <a:pt x="3682" y="21600"/>
                    <a:pt x="7020" y="21125"/>
                  </a:cubicBezTo>
                  <a:cubicBezTo>
                    <a:pt x="10359" y="20651"/>
                    <a:pt x="15071" y="19582"/>
                    <a:pt x="17820" y="18692"/>
                  </a:cubicBezTo>
                  <a:cubicBezTo>
                    <a:pt x="20570" y="17802"/>
                    <a:pt x="21355" y="17090"/>
                    <a:pt x="21355" y="16200"/>
                  </a:cubicBezTo>
                  <a:cubicBezTo>
                    <a:pt x="21355" y="15310"/>
                    <a:pt x="20570" y="14242"/>
                    <a:pt x="18999" y="13589"/>
                  </a:cubicBezTo>
                  <a:cubicBezTo>
                    <a:pt x="17428" y="12936"/>
                    <a:pt x="15071" y="12699"/>
                    <a:pt x="13108" y="12758"/>
                  </a:cubicBezTo>
                  <a:cubicBezTo>
                    <a:pt x="11144" y="12818"/>
                    <a:pt x="9573" y="13174"/>
                    <a:pt x="8002" y="13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" name="Line"/>
            <p:cNvSpPr/>
            <p:nvPr/>
          </p:nvSpPr>
          <p:spPr>
            <a:xfrm>
              <a:off x="8025031" y="241126"/>
              <a:ext cx="331496" cy="304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290" fill="norm" stroke="1" extrusionOk="0">
                  <a:moveTo>
                    <a:pt x="2286" y="12800"/>
                  </a:moveTo>
                  <a:cubicBezTo>
                    <a:pt x="2974" y="12356"/>
                    <a:pt x="3662" y="11913"/>
                    <a:pt x="4350" y="11247"/>
                  </a:cubicBezTo>
                  <a:cubicBezTo>
                    <a:pt x="5037" y="10581"/>
                    <a:pt x="5725" y="9693"/>
                    <a:pt x="5725" y="9250"/>
                  </a:cubicBezTo>
                  <a:cubicBezTo>
                    <a:pt x="5725" y="8806"/>
                    <a:pt x="5037" y="8806"/>
                    <a:pt x="4074" y="9471"/>
                  </a:cubicBezTo>
                  <a:cubicBezTo>
                    <a:pt x="3111" y="10137"/>
                    <a:pt x="1873" y="11469"/>
                    <a:pt x="1116" y="13170"/>
                  </a:cubicBezTo>
                  <a:cubicBezTo>
                    <a:pt x="360" y="14871"/>
                    <a:pt x="85" y="16943"/>
                    <a:pt x="16" y="18348"/>
                  </a:cubicBezTo>
                  <a:cubicBezTo>
                    <a:pt x="-53" y="19754"/>
                    <a:pt x="85" y="20493"/>
                    <a:pt x="910" y="20937"/>
                  </a:cubicBezTo>
                  <a:cubicBezTo>
                    <a:pt x="1736" y="21381"/>
                    <a:pt x="3249" y="21529"/>
                    <a:pt x="4969" y="20641"/>
                  </a:cubicBezTo>
                  <a:cubicBezTo>
                    <a:pt x="6688" y="19754"/>
                    <a:pt x="8615" y="17830"/>
                    <a:pt x="10265" y="15241"/>
                  </a:cubicBezTo>
                  <a:cubicBezTo>
                    <a:pt x="11916" y="12652"/>
                    <a:pt x="13292" y="9397"/>
                    <a:pt x="14049" y="7326"/>
                  </a:cubicBezTo>
                  <a:cubicBezTo>
                    <a:pt x="14806" y="5255"/>
                    <a:pt x="14943" y="4367"/>
                    <a:pt x="15012" y="3258"/>
                  </a:cubicBezTo>
                  <a:cubicBezTo>
                    <a:pt x="15081" y="2148"/>
                    <a:pt x="15081" y="817"/>
                    <a:pt x="14874" y="595"/>
                  </a:cubicBezTo>
                  <a:cubicBezTo>
                    <a:pt x="14668" y="373"/>
                    <a:pt x="14255" y="1261"/>
                    <a:pt x="13430" y="3184"/>
                  </a:cubicBezTo>
                  <a:cubicBezTo>
                    <a:pt x="12604" y="5107"/>
                    <a:pt x="11366" y="8066"/>
                    <a:pt x="10747" y="10063"/>
                  </a:cubicBezTo>
                  <a:cubicBezTo>
                    <a:pt x="10128" y="12061"/>
                    <a:pt x="10128" y="13096"/>
                    <a:pt x="10265" y="13984"/>
                  </a:cubicBezTo>
                  <a:cubicBezTo>
                    <a:pt x="10403" y="14871"/>
                    <a:pt x="10678" y="15611"/>
                    <a:pt x="11229" y="15981"/>
                  </a:cubicBezTo>
                  <a:cubicBezTo>
                    <a:pt x="11779" y="16351"/>
                    <a:pt x="12604" y="16351"/>
                    <a:pt x="13705" y="15315"/>
                  </a:cubicBezTo>
                  <a:cubicBezTo>
                    <a:pt x="14806" y="14280"/>
                    <a:pt x="16181" y="12208"/>
                    <a:pt x="17351" y="9989"/>
                  </a:cubicBezTo>
                  <a:cubicBezTo>
                    <a:pt x="18520" y="7770"/>
                    <a:pt x="19483" y="5403"/>
                    <a:pt x="20240" y="3480"/>
                  </a:cubicBezTo>
                  <a:cubicBezTo>
                    <a:pt x="20997" y="1556"/>
                    <a:pt x="21547" y="77"/>
                    <a:pt x="21547" y="3"/>
                  </a:cubicBezTo>
                  <a:cubicBezTo>
                    <a:pt x="21547" y="-71"/>
                    <a:pt x="20997" y="1261"/>
                    <a:pt x="20309" y="3997"/>
                  </a:cubicBezTo>
                  <a:cubicBezTo>
                    <a:pt x="19621" y="6734"/>
                    <a:pt x="18795" y="10877"/>
                    <a:pt x="18451" y="13318"/>
                  </a:cubicBezTo>
                  <a:cubicBezTo>
                    <a:pt x="18108" y="15759"/>
                    <a:pt x="18245" y="16499"/>
                    <a:pt x="18658" y="16943"/>
                  </a:cubicBezTo>
                  <a:cubicBezTo>
                    <a:pt x="19071" y="17387"/>
                    <a:pt x="19758" y="17534"/>
                    <a:pt x="20446" y="176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" name="Line"/>
            <p:cNvSpPr/>
            <p:nvPr/>
          </p:nvSpPr>
          <p:spPr>
            <a:xfrm>
              <a:off x="8180843" y="360709"/>
              <a:ext cx="254001" cy="25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5024"/>
                  </a:moveTo>
                  <a:cubicBezTo>
                    <a:pt x="2880" y="1701"/>
                    <a:pt x="5760" y="-1622"/>
                    <a:pt x="9360" y="870"/>
                  </a:cubicBezTo>
                  <a:cubicBezTo>
                    <a:pt x="12960" y="3363"/>
                    <a:pt x="17280" y="11670"/>
                    <a:pt x="21600" y="19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" name="Line"/>
            <p:cNvSpPr/>
            <p:nvPr/>
          </p:nvSpPr>
          <p:spPr>
            <a:xfrm>
              <a:off x="8384988" y="317683"/>
              <a:ext cx="354656" cy="159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181" fill="norm" stroke="1" extrusionOk="0">
                  <a:moveTo>
                    <a:pt x="3800" y="9917"/>
                  </a:moveTo>
                  <a:cubicBezTo>
                    <a:pt x="3672" y="8514"/>
                    <a:pt x="3543" y="7112"/>
                    <a:pt x="3736" y="5989"/>
                  </a:cubicBezTo>
                  <a:cubicBezTo>
                    <a:pt x="3929" y="4867"/>
                    <a:pt x="4443" y="4026"/>
                    <a:pt x="4957" y="3044"/>
                  </a:cubicBezTo>
                  <a:cubicBezTo>
                    <a:pt x="5472" y="2062"/>
                    <a:pt x="5986" y="940"/>
                    <a:pt x="5857" y="379"/>
                  </a:cubicBezTo>
                  <a:cubicBezTo>
                    <a:pt x="5729" y="-182"/>
                    <a:pt x="4957" y="-182"/>
                    <a:pt x="4057" y="800"/>
                  </a:cubicBezTo>
                  <a:cubicBezTo>
                    <a:pt x="3157" y="1782"/>
                    <a:pt x="2129" y="3745"/>
                    <a:pt x="1357" y="5989"/>
                  </a:cubicBezTo>
                  <a:cubicBezTo>
                    <a:pt x="586" y="8234"/>
                    <a:pt x="72" y="10758"/>
                    <a:pt x="7" y="12582"/>
                  </a:cubicBezTo>
                  <a:cubicBezTo>
                    <a:pt x="-57" y="14405"/>
                    <a:pt x="329" y="15527"/>
                    <a:pt x="1229" y="16228"/>
                  </a:cubicBezTo>
                  <a:cubicBezTo>
                    <a:pt x="2129" y="16930"/>
                    <a:pt x="3543" y="17210"/>
                    <a:pt x="4829" y="15667"/>
                  </a:cubicBezTo>
                  <a:cubicBezTo>
                    <a:pt x="6114" y="14124"/>
                    <a:pt x="7272" y="10758"/>
                    <a:pt x="7979" y="8374"/>
                  </a:cubicBezTo>
                  <a:cubicBezTo>
                    <a:pt x="8686" y="5989"/>
                    <a:pt x="8943" y="4587"/>
                    <a:pt x="9457" y="3745"/>
                  </a:cubicBezTo>
                  <a:cubicBezTo>
                    <a:pt x="9972" y="2904"/>
                    <a:pt x="10743" y="2623"/>
                    <a:pt x="11450" y="4587"/>
                  </a:cubicBezTo>
                  <a:cubicBezTo>
                    <a:pt x="12157" y="6550"/>
                    <a:pt x="12800" y="10758"/>
                    <a:pt x="13122" y="13563"/>
                  </a:cubicBezTo>
                  <a:cubicBezTo>
                    <a:pt x="13443" y="16369"/>
                    <a:pt x="13443" y="17771"/>
                    <a:pt x="13250" y="19034"/>
                  </a:cubicBezTo>
                  <a:cubicBezTo>
                    <a:pt x="13057" y="20296"/>
                    <a:pt x="12672" y="21418"/>
                    <a:pt x="12479" y="21137"/>
                  </a:cubicBezTo>
                  <a:cubicBezTo>
                    <a:pt x="12286" y="20857"/>
                    <a:pt x="12286" y="19174"/>
                    <a:pt x="13250" y="15948"/>
                  </a:cubicBezTo>
                  <a:cubicBezTo>
                    <a:pt x="14214" y="12722"/>
                    <a:pt x="16143" y="7953"/>
                    <a:pt x="17686" y="5148"/>
                  </a:cubicBezTo>
                  <a:cubicBezTo>
                    <a:pt x="19229" y="2343"/>
                    <a:pt x="20386" y="1501"/>
                    <a:pt x="21543" y="6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" name="Line"/>
            <p:cNvSpPr/>
            <p:nvPr/>
          </p:nvSpPr>
          <p:spPr>
            <a:xfrm>
              <a:off x="8994233" y="158085"/>
              <a:ext cx="376578" cy="330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372" fill="norm" stroke="1" extrusionOk="0">
                  <a:moveTo>
                    <a:pt x="13647" y="14730"/>
                  </a:moveTo>
                  <a:cubicBezTo>
                    <a:pt x="12087" y="13637"/>
                    <a:pt x="10527" y="12543"/>
                    <a:pt x="9147" y="12133"/>
                  </a:cubicBezTo>
                  <a:cubicBezTo>
                    <a:pt x="7767" y="11723"/>
                    <a:pt x="6567" y="11996"/>
                    <a:pt x="5127" y="12748"/>
                  </a:cubicBezTo>
                  <a:cubicBezTo>
                    <a:pt x="3687" y="13500"/>
                    <a:pt x="2007" y="14730"/>
                    <a:pt x="1047" y="15687"/>
                  </a:cubicBezTo>
                  <a:cubicBezTo>
                    <a:pt x="87" y="16644"/>
                    <a:pt x="-153" y="17328"/>
                    <a:pt x="87" y="17806"/>
                  </a:cubicBezTo>
                  <a:cubicBezTo>
                    <a:pt x="327" y="18285"/>
                    <a:pt x="1047" y="18558"/>
                    <a:pt x="2427" y="18421"/>
                  </a:cubicBezTo>
                  <a:cubicBezTo>
                    <a:pt x="3807" y="18285"/>
                    <a:pt x="5847" y="17738"/>
                    <a:pt x="7107" y="17191"/>
                  </a:cubicBezTo>
                  <a:cubicBezTo>
                    <a:pt x="8367" y="16644"/>
                    <a:pt x="8847" y="16097"/>
                    <a:pt x="8967" y="16234"/>
                  </a:cubicBezTo>
                  <a:cubicBezTo>
                    <a:pt x="9087" y="16371"/>
                    <a:pt x="8847" y="17191"/>
                    <a:pt x="8727" y="18080"/>
                  </a:cubicBezTo>
                  <a:cubicBezTo>
                    <a:pt x="8607" y="18968"/>
                    <a:pt x="8607" y="19925"/>
                    <a:pt x="8907" y="20472"/>
                  </a:cubicBezTo>
                  <a:cubicBezTo>
                    <a:pt x="9207" y="21019"/>
                    <a:pt x="9807" y="21156"/>
                    <a:pt x="10767" y="20609"/>
                  </a:cubicBezTo>
                  <a:cubicBezTo>
                    <a:pt x="11727" y="20062"/>
                    <a:pt x="13047" y="18832"/>
                    <a:pt x="14547" y="16507"/>
                  </a:cubicBezTo>
                  <a:cubicBezTo>
                    <a:pt x="16047" y="14183"/>
                    <a:pt x="17727" y="10766"/>
                    <a:pt x="18867" y="8237"/>
                  </a:cubicBezTo>
                  <a:cubicBezTo>
                    <a:pt x="20007" y="5707"/>
                    <a:pt x="20607" y="4067"/>
                    <a:pt x="20967" y="2700"/>
                  </a:cubicBezTo>
                  <a:cubicBezTo>
                    <a:pt x="21327" y="1333"/>
                    <a:pt x="21447" y="239"/>
                    <a:pt x="21267" y="34"/>
                  </a:cubicBezTo>
                  <a:cubicBezTo>
                    <a:pt x="21087" y="-171"/>
                    <a:pt x="20607" y="513"/>
                    <a:pt x="19527" y="2837"/>
                  </a:cubicBezTo>
                  <a:cubicBezTo>
                    <a:pt x="18447" y="5161"/>
                    <a:pt x="16767" y="9125"/>
                    <a:pt x="15747" y="11996"/>
                  </a:cubicBezTo>
                  <a:cubicBezTo>
                    <a:pt x="14727" y="14867"/>
                    <a:pt x="14367" y="16644"/>
                    <a:pt x="14187" y="17875"/>
                  </a:cubicBezTo>
                  <a:cubicBezTo>
                    <a:pt x="14007" y="19105"/>
                    <a:pt x="14007" y="19788"/>
                    <a:pt x="14667" y="20335"/>
                  </a:cubicBezTo>
                  <a:cubicBezTo>
                    <a:pt x="15327" y="20882"/>
                    <a:pt x="16647" y="21292"/>
                    <a:pt x="17547" y="21361"/>
                  </a:cubicBezTo>
                  <a:cubicBezTo>
                    <a:pt x="18447" y="21429"/>
                    <a:pt x="18927" y="21156"/>
                    <a:pt x="19407" y="208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" name="Line"/>
            <p:cNvSpPr/>
            <p:nvPr/>
          </p:nvSpPr>
          <p:spPr>
            <a:xfrm>
              <a:off x="9196843" y="319982"/>
              <a:ext cx="19050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080" y="12302"/>
                    <a:pt x="8160" y="4448"/>
                    <a:pt x="11760" y="1502"/>
                  </a:cubicBezTo>
                  <a:cubicBezTo>
                    <a:pt x="15360" y="-1443"/>
                    <a:pt x="1848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" name="Line"/>
            <p:cNvSpPr/>
            <p:nvPr/>
          </p:nvSpPr>
          <p:spPr>
            <a:xfrm>
              <a:off x="9862378" y="198746"/>
              <a:ext cx="352954" cy="291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397" fill="norm" stroke="1" extrusionOk="0">
                  <a:moveTo>
                    <a:pt x="5474" y="3969"/>
                  </a:moveTo>
                  <a:cubicBezTo>
                    <a:pt x="4316" y="8476"/>
                    <a:pt x="3159" y="12982"/>
                    <a:pt x="2388" y="15702"/>
                  </a:cubicBezTo>
                  <a:cubicBezTo>
                    <a:pt x="1616" y="18421"/>
                    <a:pt x="1231" y="19353"/>
                    <a:pt x="845" y="20130"/>
                  </a:cubicBezTo>
                  <a:cubicBezTo>
                    <a:pt x="459" y="20907"/>
                    <a:pt x="74" y="21529"/>
                    <a:pt x="9" y="21374"/>
                  </a:cubicBezTo>
                  <a:cubicBezTo>
                    <a:pt x="-55" y="21218"/>
                    <a:pt x="202" y="20286"/>
                    <a:pt x="909" y="17877"/>
                  </a:cubicBezTo>
                  <a:cubicBezTo>
                    <a:pt x="1616" y="15469"/>
                    <a:pt x="2774" y="11584"/>
                    <a:pt x="3609" y="8553"/>
                  </a:cubicBezTo>
                  <a:cubicBezTo>
                    <a:pt x="4445" y="5523"/>
                    <a:pt x="4959" y="3348"/>
                    <a:pt x="5409" y="1949"/>
                  </a:cubicBezTo>
                  <a:cubicBezTo>
                    <a:pt x="5859" y="551"/>
                    <a:pt x="6245" y="-71"/>
                    <a:pt x="6566" y="7"/>
                  </a:cubicBezTo>
                  <a:cubicBezTo>
                    <a:pt x="6888" y="84"/>
                    <a:pt x="7145" y="861"/>
                    <a:pt x="7402" y="2182"/>
                  </a:cubicBezTo>
                  <a:cubicBezTo>
                    <a:pt x="7659" y="3503"/>
                    <a:pt x="7916" y="5368"/>
                    <a:pt x="8302" y="6533"/>
                  </a:cubicBezTo>
                  <a:cubicBezTo>
                    <a:pt x="8688" y="7699"/>
                    <a:pt x="9202" y="8165"/>
                    <a:pt x="10295" y="8165"/>
                  </a:cubicBezTo>
                  <a:cubicBezTo>
                    <a:pt x="11388" y="8165"/>
                    <a:pt x="13059" y="7699"/>
                    <a:pt x="14795" y="6766"/>
                  </a:cubicBezTo>
                  <a:cubicBezTo>
                    <a:pt x="16531" y="5834"/>
                    <a:pt x="18331" y="4435"/>
                    <a:pt x="19488" y="3503"/>
                  </a:cubicBezTo>
                  <a:cubicBezTo>
                    <a:pt x="20645" y="2571"/>
                    <a:pt x="21159" y="2105"/>
                    <a:pt x="21352" y="2338"/>
                  </a:cubicBezTo>
                  <a:cubicBezTo>
                    <a:pt x="21545" y="2571"/>
                    <a:pt x="21416" y="3503"/>
                    <a:pt x="20966" y="5368"/>
                  </a:cubicBezTo>
                  <a:cubicBezTo>
                    <a:pt x="20516" y="7233"/>
                    <a:pt x="19745" y="10030"/>
                    <a:pt x="19295" y="11972"/>
                  </a:cubicBezTo>
                  <a:cubicBezTo>
                    <a:pt x="18845" y="13915"/>
                    <a:pt x="18716" y="15002"/>
                    <a:pt x="18974" y="15624"/>
                  </a:cubicBezTo>
                  <a:cubicBezTo>
                    <a:pt x="19231" y="16246"/>
                    <a:pt x="19874" y="16401"/>
                    <a:pt x="20516" y="16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" name="Line"/>
            <p:cNvSpPr/>
            <p:nvPr/>
          </p:nvSpPr>
          <p:spPr>
            <a:xfrm>
              <a:off x="10231843" y="227410"/>
              <a:ext cx="203251" cy="294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456" fill="norm" stroke="1" extrusionOk="0">
                  <a:moveTo>
                    <a:pt x="14703" y="0"/>
                  </a:moveTo>
                  <a:cubicBezTo>
                    <a:pt x="12476" y="3086"/>
                    <a:pt x="10249" y="6171"/>
                    <a:pt x="8134" y="8949"/>
                  </a:cubicBezTo>
                  <a:cubicBezTo>
                    <a:pt x="6018" y="11726"/>
                    <a:pt x="4014" y="14194"/>
                    <a:pt x="2789" y="15891"/>
                  </a:cubicBezTo>
                  <a:cubicBezTo>
                    <a:pt x="1564" y="17589"/>
                    <a:pt x="1119" y="18514"/>
                    <a:pt x="674" y="19363"/>
                  </a:cubicBezTo>
                  <a:cubicBezTo>
                    <a:pt x="228" y="20211"/>
                    <a:pt x="-217" y="20983"/>
                    <a:pt x="117" y="21291"/>
                  </a:cubicBezTo>
                  <a:cubicBezTo>
                    <a:pt x="451" y="21600"/>
                    <a:pt x="1564" y="21446"/>
                    <a:pt x="4459" y="21060"/>
                  </a:cubicBezTo>
                  <a:cubicBezTo>
                    <a:pt x="7354" y="20674"/>
                    <a:pt x="12030" y="20057"/>
                    <a:pt x="15148" y="19671"/>
                  </a:cubicBezTo>
                  <a:cubicBezTo>
                    <a:pt x="18265" y="19286"/>
                    <a:pt x="19824" y="19131"/>
                    <a:pt x="21383" y="189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" name="Line"/>
            <p:cNvSpPr/>
            <p:nvPr/>
          </p:nvSpPr>
          <p:spPr>
            <a:xfrm>
              <a:off x="6419849" y="1244667"/>
              <a:ext cx="304801" cy="6064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2" fill="norm" stroke="1" extrusionOk="0">
                  <a:moveTo>
                    <a:pt x="10350" y="293"/>
                  </a:moveTo>
                  <a:cubicBezTo>
                    <a:pt x="11250" y="203"/>
                    <a:pt x="12150" y="113"/>
                    <a:pt x="12975" y="60"/>
                  </a:cubicBezTo>
                  <a:cubicBezTo>
                    <a:pt x="13800" y="7"/>
                    <a:pt x="14550" y="-8"/>
                    <a:pt x="14925" y="3"/>
                  </a:cubicBezTo>
                  <a:cubicBezTo>
                    <a:pt x="15300" y="15"/>
                    <a:pt x="15300" y="52"/>
                    <a:pt x="15000" y="162"/>
                  </a:cubicBezTo>
                  <a:cubicBezTo>
                    <a:pt x="14700" y="271"/>
                    <a:pt x="14100" y="452"/>
                    <a:pt x="13500" y="689"/>
                  </a:cubicBezTo>
                  <a:cubicBezTo>
                    <a:pt x="12900" y="927"/>
                    <a:pt x="12300" y="1220"/>
                    <a:pt x="11850" y="1499"/>
                  </a:cubicBezTo>
                  <a:cubicBezTo>
                    <a:pt x="11400" y="1778"/>
                    <a:pt x="11100" y="2042"/>
                    <a:pt x="10950" y="2328"/>
                  </a:cubicBezTo>
                  <a:cubicBezTo>
                    <a:pt x="10800" y="2615"/>
                    <a:pt x="10800" y="2924"/>
                    <a:pt x="11100" y="3218"/>
                  </a:cubicBezTo>
                  <a:cubicBezTo>
                    <a:pt x="11400" y="3512"/>
                    <a:pt x="12000" y="3790"/>
                    <a:pt x="12750" y="4081"/>
                  </a:cubicBezTo>
                  <a:cubicBezTo>
                    <a:pt x="13500" y="4371"/>
                    <a:pt x="14400" y="4672"/>
                    <a:pt x="15150" y="4966"/>
                  </a:cubicBezTo>
                  <a:cubicBezTo>
                    <a:pt x="15900" y="5260"/>
                    <a:pt x="16500" y="5547"/>
                    <a:pt x="17175" y="5829"/>
                  </a:cubicBezTo>
                  <a:cubicBezTo>
                    <a:pt x="17850" y="6112"/>
                    <a:pt x="18600" y="6391"/>
                    <a:pt x="19125" y="6666"/>
                  </a:cubicBezTo>
                  <a:cubicBezTo>
                    <a:pt x="19650" y="6941"/>
                    <a:pt x="19950" y="7212"/>
                    <a:pt x="20175" y="7483"/>
                  </a:cubicBezTo>
                  <a:cubicBezTo>
                    <a:pt x="20400" y="7755"/>
                    <a:pt x="20550" y="8026"/>
                    <a:pt x="20700" y="8305"/>
                  </a:cubicBezTo>
                  <a:cubicBezTo>
                    <a:pt x="20850" y="8584"/>
                    <a:pt x="21000" y="8870"/>
                    <a:pt x="21150" y="9172"/>
                  </a:cubicBezTo>
                  <a:cubicBezTo>
                    <a:pt x="21300" y="9473"/>
                    <a:pt x="21450" y="9790"/>
                    <a:pt x="21525" y="10091"/>
                  </a:cubicBezTo>
                  <a:cubicBezTo>
                    <a:pt x="21600" y="10393"/>
                    <a:pt x="21600" y="10679"/>
                    <a:pt x="21600" y="10984"/>
                  </a:cubicBezTo>
                  <a:cubicBezTo>
                    <a:pt x="21600" y="11289"/>
                    <a:pt x="21600" y="11613"/>
                    <a:pt x="21525" y="11938"/>
                  </a:cubicBezTo>
                  <a:cubicBezTo>
                    <a:pt x="21450" y="12262"/>
                    <a:pt x="21300" y="12586"/>
                    <a:pt x="21150" y="12883"/>
                  </a:cubicBezTo>
                  <a:cubicBezTo>
                    <a:pt x="21000" y="13181"/>
                    <a:pt x="20850" y="13452"/>
                    <a:pt x="20625" y="13724"/>
                  </a:cubicBezTo>
                  <a:cubicBezTo>
                    <a:pt x="20400" y="13995"/>
                    <a:pt x="20100" y="14266"/>
                    <a:pt x="19650" y="14538"/>
                  </a:cubicBezTo>
                  <a:cubicBezTo>
                    <a:pt x="19200" y="14809"/>
                    <a:pt x="18600" y="15080"/>
                    <a:pt x="17850" y="15378"/>
                  </a:cubicBezTo>
                  <a:cubicBezTo>
                    <a:pt x="17100" y="15676"/>
                    <a:pt x="16200" y="16000"/>
                    <a:pt x="15375" y="16313"/>
                  </a:cubicBezTo>
                  <a:cubicBezTo>
                    <a:pt x="14550" y="16625"/>
                    <a:pt x="13800" y="16927"/>
                    <a:pt x="13200" y="17209"/>
                  </a:cubicBezTo>
                  <a:cubicBezTo>
                    <a:pt x="12600" y="17492"/>
                    <a:pt x="12150" y="17756"/>
                    <a:pt x="11625" y="18012"/>
                  </a:cubicBezTo>
                  <a:cubicBezTo>
                    <a:pt x="11100" y="18268"/>
                    <a:pt x="10500" y="18517"/>
                    <a:pt x="9825" y="18777"/>
                  </a:cubicBezTo>
                  <a:cubicBezTo>
                    <a:pt x="9150" y="19037"/>
                    <a:pt x="8400" y="19308"/>
                    <a:pt x="7650" y="19572"/>
                  </a:cubicBezTo>
                  <a:cubicBezTo>
                    <a:pt x="6900" y="19836"/>
                    <a:pt x="6150" y="20092"/>
                    <a:pt x="5400" y="20352"/>
                  </a:cubicBezTo>
                  <a:cubicBezTo>
                    <a:pt x="4650" y="20612"/>
                    <a:pt x="3900" y="20876"/>
                    <a:pt x="3300" y="21068"/>
                  </a:cubicBezTo>
                  <a:cubicBezTo>
                    <a:pt x="2700" y="21260"/>
                    <a:pt x="2250" y="21381"/>
                    <a:pt x="1950" y="21464"/>
                  </a:cubicBezTo>
                  <a:cubicBezTo>
                    <a:pt x="1650" y="21547"/>
                    <a:pt x="1500" y="21592"/>
                    <a:pt x="1200" y="21592"/>
                  </a:cubicBezTo>
                  <a:cubicBezTo>
                    <a:pt x="900" y="21592"/>
                    <a:pt x="450" y="21547"/>
                    <a:pt x="0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" name="Line"/>
            <p:cNvSpPr/>
            <p:nvPr/>
          </p:nvSpPr>
          <p:spPr>
            <a:xfrm>
              <a:off x="1098550" y="2013214"/>
              <a:ext cx="10833100" cy="130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6" fill="norm" stroke="1" extrusionOk="0">
                  <a:moveTo>
                    <a:pt x="0" y="18769"/>
                  </a:moveTo>
                  <a:cubicBezTo>
                    <a:pt x="169" y="19117"/>
                    <a:pt x="338" y="19466"/>
                    <a:pt x="504" y="19814"/>
                  </a:cubicBezTo>
                  <a:cubicBezTo>
                    <a:pt x="671" y="20162"/>
                    <a:pt x="836" y="20511"/>
                    <a:pt x="994" y="20859"/>
                  </a:cubicBezTo>
                  <a:cubicBezTo>
                    <a:pt x="1152" y="21208"/>
                    <a:pt x="1304" y="21556"/>
                    <a:pt x="1471" y="21556"/>
                  </a:cubicBezTo>
                  <a:cubicBezTo>
                    <a:pt x="1638" y="21556"/>
                    <a:pt x="1819" y="21208"/>
                    <a:pt x="1981" y="20859"/>
                  </a:cubicBezTo>
                  <a:cubicBezTo>
                    <a:pt x="2144" y="20511"/>
                    <a:pt x="2287" y="20162"/>
                    <a:pt x="2439" y="19814"/>
                  </a:cubicBezTo>
                  <a:cubicBezTo>
                    <a:pt x="2591" y="19466"/>
                    <a:pt x="2752" y="19117"/>
                    <a:pt x="2912" y="18943"/>
                  </a:cubicBezTo>
                  <a:cubicBezTo>
                    <a:pt x="3072" y="18769"/>
                    <a:pt x="3233" y="18769"/>
                    <a:pt x="3395" y="18769"/>
                  </a:cubicBezTo>
                  <a:cubicBezTo>
                    <a:pt x="3558" y="18769"/>
                    <a:pt x="3722" y="18769"/>
                    <a:pt x="3891" y="18595"/>
                  </a:cubicBezTo>
                  <a:cubicBezTo>
                    <a:pt x="4060" y="18421"/>
                    <a:pt x="4233" y="18072"/>
                    <a:pt x="4389" y="17724"/>
                  </a:cubicBezTo>
                  <a:cubicBezTo>
                    <a:pt x="4545" y="17375"/>
                    <a:pt x="4685" y="17027"/>
                    <a:pt x="4830" y="16679"/>
                  </a:cubicBezTo>
                  <a:cubicBezTo>
                    <a:pt x="4976" y="16330"/>
                    <a:pt x="5128" y="15982"/>
                    <a:pt x="5280" y="15633"/>
                  </a:cubicBezTo>
                  <a:cubicBezTo>
                    <a:pt x="5432" y="15285"/>
                    <a:pt x="5584" y="14937"/>
                    <a:pt x="5738" y="14588"/>
                  </a:cubicBezTo>
                  <a:cubicBezTo>
                    <a:pt x="5892" y="14240"/>
                    <a:pt x="6048" y="13891"/>
                    <a:pt x="6204" y="13543"/>
                  </a:cubicBezTo>
                  <a:cubicBezTo>
                    <a:pt x="6360" y="13195"/>
                    <a:pt x="6516" y="12846"/>
                    <a:pt x="6672" y="12672"/>
                  </a:cubicBezTo>
                  <a:cubicBezTo>
                    <a:pt x="6829" y="12498"/>
                    <a:pt x="6985" y="12498"/>
                    <a:pt x="7137" y="12324"/>
                  </a:cubicBezTo>
                  <a:cubicBezTo>
                    <a:pt x="7289" y="12150"/>
                    <a:pt x="7436" y="11801"/>
                    <a:pt x="7584" y="11627"/>
                  </a:cubicBezTo>
                  <a:cubicBezTo>
                    <a:pt x="7732" y="11453"/>
                    <a:pt x="7879" y="11453"/>
                    <a:pt x="8025" y="11453"/>
                  </a:cubicBezTo>
                  <a:cubicBezTo>
                    <a:pt x="8171" y="11453"/>
                    <a:pt x="8314" y="11453"/>
                    <a:pt x="8460" y="11627"/>
                  </a:cubicBezTo>
                  <a:cubicBezTo>
                    <a:pt x="8605" y="11801"/>
                    <a:pt x="8753" y="12150"/>
                    <a:pt x="8903" y="12324"/>
                  </a:cubicBezTo>
                  <a:cubicBezTo>
                    <a:pt x="9053" y="12498"/>
                    <a:pt x="9205" y="12498"/>
                    <a:pt x="9357" y="12498"/>
                  </a:cubicBezTo>
                  <a:cubicBezTo>
                    <a:pt x="9509" y="12498"/>
                    <a:pt x="9660" y="12498"/>
                    <a:pt x="9810" y="12672"/>
                  </a:cubicBezTo>
                  <a:cubicBezTo>
                    <a:pt x="9960" y="12846"/>
                    <a:pt x="10108" y="13195"/>
                    <a:pt x="10258" y="13369"/>
                  </a:cubicBezTo>
                  <a:cubicBezTo>
                    <a:pt x="10408" y="13543"/>
                    <a:pt x="10559" y="13543"/>
                    <a:pt x="10707" y="13543"/>
                  </a:cubicBezTo>
                  <a:cubicBezTo>
                    <a:pt x="10855" y="13543"/>
                    <a:pt x="10998" y="13543"/>
                    <a:pt x="11144" y="13717"/>
                  </a:cubicBezTo>
                  <a:cubicBezTo>
                    <a:pt x="11290" y="13891"/>
                    <a:pt x="11437" y="14240"/>
                    <a:pt x="11583" y="14414"/>
                  </a:cubicBezTo>
                  <a:cubicBezTo>
                    <a:pt x="11728" y="14588"/>
                    <a:pt x="11872" y="14588"/>
                    <a:pt x="12018" y="14588"/>
                  </a:cubicBezTo>
                  <a:cubicBezTo>
                    <a:pt x="12163" y="14588"/>
                    <a:pt x="12311" y="14588"/>
                    <a:pt x="12457" y="14588"/>
                  </a:cubicBezTo>
                  <a:cubicBezTo>
                    <a:pt x="12602" y="14588"/>
                    <a:pt x="12746" y="14588"/>
                    <a:pt x="12891" y="14414"/>
                  </a:cubicBezTo>
                  <a:cubicBezTo>
                    <a:pt x="13037" y="14240"/>
                    <a:pt x="13185" y="13891"/>
                    <a:pt x="13330" y="13543"/>
                  </a:cubicBezTo>
                  <a:cubicBezTo>
                    <a:pt x="13476" y="13195"/>
                    <a:pt x="13619" y="12846"/>
                    <a:pt x="13765" y="12498"/>
                  </a:cubicBezTo>
                  <a:cubicBezTo>
                    <a:pt x="13910" y="12150"/>
                    <a:pt x="14058" y="11801"/>
                    <a:pt x="14206" y="11453"/>
                  </a:cubicBezTo>
                  <a:cubicBezTo>
                    <a:pt x="14354" y="11104"/>
                    <a:pt x="14501" y="10756"/>
                    <a:pt x="14645" y="10233"/>
                  </a:cubicBezTo>
                  <a:cubicBezTo>
                    <a:pt x="14788" y="9711"/>
                    <a:pt x="14928" y="9014"/>
                    <a:pt x="15088" y="8491"/>
                  </a:cubicBezTo>
                  <a:cubicBezTo>
                    <a:pt x="15248" y="7969"/>
                    <a:pt x="15430" y="7621"/>
                    <a:pt x="15605" y="7098"/>
                  </a:cubicBezTo>
                  <a:cubicBezTo>
                    <a:pt x="15780" y="6575"/>
                    <a:pt x="15949" y="5879"/>
                    <a:pt x="16113" y="5182"/>
                  </a:cubicBezTo>
                  <a:cubicBezTo>
                    <a:pt x="16278" y="4485"/>
                    <a:pt x="16438" y="3788"/>
                    <a:pt x="16599" y="3091"/>
                  </a:cubicBezTo>
                  <a:cubicBezTo>
                    <a:pt x="16759" y="2395"/>
                    <a:pt x="16920" y="1698"/>
                    <a:pt x="17074" y="1175"/>
                  </a:cubicBezTo>
                  <a:cubicBezTo>
                    <a:pt x="17228" y="653"/>
                    <a:pt x="17375" y="304"/>
                    <a:pt x="17540" y="130"/>
                  </a:cubicBezTo>
                  <a:cubicBezTo>
                    <a:pt x="17705" y="-44"/>
                    <a:pt x="17886" y="-44"/>
                    <a:pt x="18063" y="130"/>
                  </a:cubicBezTo>
                  <a:cubicBezTo>
                    <a:pt x="18241" y="304"/>
                    <a:pt x="18414" y="653"/>
                    <a:pt x="18578" y="1001"/>
                  </a:cubicBezTo>
                  <a:cubicBezTo>
                    <a:pt x="18743" y="1350"/>
                    <a:pt x="18899" y="1698"/>
                    <a:pt x="19066" y="2221"/>
                  </a:cubicBezTo>
                  <a:cubicBezTo>
                    <a:pt x="19232" y="2743"/>
                    <a:pt x="19410" y="3440"/>
                    <a:pt x="19581" y="3788"/>
                  </a:cubicBezTo>
                  <a:cubicBezTo>
                    <a:pt x="19751" y="4137"/>
                    <a:pt x="19916" y="4137"/>
                    <a:pt x="20091" y="4137"/>
                  </a:cubicBezTo>
                  <a:cubicBezTo>
                    <a:pt x="20266" y="4137"/>
                    <a:pt x="20452" y="4137"/>
                    <a:pt x="20627" y="4311"/>
                  </a:cubicBezTo>
                  <a:cubicBezTo>
                    <a:pt x="20802" y="4485"/>
                    <a:pt x="20967" y="4833"/>
                    <a:pt x="21127" y="4659"/>
                  </a:cubicBezTo>
                  <a:cubicBezTo>
                    <a:pt x="21288" y="4485"/>
                    <a:pt x="21444" y="3788"/>
                    <a:pt x="21600" y="30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" name="Line"/>
            <p:cNvSpPr/>
            <p:nvPr/>
          </p:nvSpPr>
          <p:spPr>
            <a:xfrm>
              <a:off x="1422400" y="1305983"/>
              <a:ext cx="38100" cy="334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418"/>
                  </a:moveTo>
                  <a:cubicBezTo>
                    <a:pt x="0" y="2734"/>
                    <a:pt x="0" y="2051"/>
                    <a:pt x="600" y="1367"/>
                  </a:cubicBezTo>
                  <a:cubicBezTo>
                    <a:pt x="1200" y="684"/>
                    <a:pt x="2400" y="0"/>
                    <a:pt x="3600" y="0"/>
                  </a:cubicBezTo>
                  <a:cubicBezTo>
                    <a:pt x="4800" y="0"/>
                    <a:pt x="6000" y="684"/>
                    <a:pt x="6000" y="3144"/>
                  </a:cubicBezTo>
                  <a:cubicBezTo>
                    <a:pt x="6000" y="5605"/>
                    <a:pt x="4800" y="9843"/>
                    <a:pt x="3600" y="12987"/>
                  </a:cubicBezTo>
                  <a:cubicBezTo>
                    <a:pt x="2400" y="16132"/>
                    <a:pt x="1200" y="18182"/>
                    <a:pt x="1200" y="19549"/>
                  </a:cubicBezTo>
                  <a:cubicBezTo>
                    <a:pt x="1200" y="20916"/>
                    <a:pt x="2400" y="21600"/>
                    <a:pt x="6000" y="21600"/>
                  </a:cubicBezTo>
                  <a:cubicBezTo>
                    <a:pt x="9600" y="21600"/>
                    <a:pt x="15600" y="20916"/>
                    <a:pt x="21600" y="202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" name="Line"/>
            <p:cNvSpPr/>
            <p:nvPr/>
          </p:nvSpPr>
          <p:spPr>
            <a:xfrm>
              <a:off x="1503729" y="1374225"/>
              <a:ext cx="148990" cy="300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309" fill="norm" stroke="1" extrusionOk="0">
                  <a:moveTo>
                    <a:pt x="10073" y="2514"/>
                  </a:moveTo>
                  <a:cubicBezTo>
                    <a:pt x="8873" y="2064"/>
                    <a:pt x="7673" y="1614"/>
                    <a:pt x="6323" y="1914"/>
                  </a:cubicBezTo>
                  <a:cubicBezTo>
                    <a:pt x="4973" y="2214"/>
                    <a:pt x="3473" y="3264"/>
                    <a:pt x="2273" y="5664"/>
                  </a:cubicBezTo>
                  <a:cubicBezTo>
                    <a:pt x="1073" y="8064"/>
                    <a:pt x="173" y="11814"/>
                    <a:pt x="23" y="14439"/>
                  </a:cubicBezTo>
                  <a:cubicBezTo>
                    <a:pt x="-127" y="17064"/>
                    <a:pt x="473" y="18564"/>
                    <a:pt x="1373" y="19539"/>
                  </a:cubicBezTo>
                  <a:cubicBezTo>
                    <a:pt x="2273" y="20514"/>
                    <a:pt x="3473" y="20964"/>
                    <a:pt x="4823" y="21189"/>
                  </a:cubicBezTo>
                  <a:cubicBezTo>
                    <a:pt x="6173" y="21414"/>
                    <a:pt x="7673" y="21414"/>
                    <a:pt x="10073" y="20364"/>
                  </a:cubicBezTo>
                  <a:cubicBezTo>
                    <a:pt x="12473" y="19314"/>
                    <a:pt x="15773" y="17214"/>
                    <a:pt x="18023" y="14289"/>
                  </a:cubicBezTo>
                  <a:cubicBezTo>
                    <a:pt x="20273" y="11364"/>
                    <a:pt x="21473" y="7614"/>
                    <a:pt x="21023" y="5064"/>
                  </a:cubicBezTo>
                  <a:cubicBezTo>
                    <a:pt x="20573" y="2514"/>
                    <a:pt x="18473" y="1164"/>
                    <a:pt x="16523" y="489"/>
                  </a:cubicBezTo>
                  <a:cubicBezTo>
                    <a:pt x="14573" y="-186"/>
                    <a:pt x="12773" y="-186"/>
                    <a:pt x="10823" y="639"/>
                  </a:cubicBezTo>
                  <a:cubicBezTo>
                    <a:pt x="8873" y="1464"/>
                    <a:pt x="6773" y="3114"/>
                    <a:pt x="4673" y="47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" name="Line"/>
            <p:cNvSpPr/>
            <p:nvPr/>
          </p:nvSpPr>
          <p:spPr>
            <a:xfrm>
              <a:off x="2112433" y="1414429"/>
              <a:ext cx="110068" cy="222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7" fill="norm" stroke="1" extrusionOk="0">
                  <a:moveTo>
                    <a:pt x="21600" y="2577"/>
                  </a:moveTo>
                  <a:cubicBezTo>
                    <a:pt x="20354" y="1770"/>
                    <a:pt x="19108" y="962"/>
                    <a:pt x="16200" y="458"/>
                  </a:cubicBezTo>
                  <a:cubicBezTo>
                    <a:pt x="13292" y="-47"/>
                    <a:pt x="8723" y="-249"/>
                    <a:pt x="5400" y="458"/>
                  </a:cubicBezTo>
                  <a:cubicBezTo>
                    <a:pt x="2077" y="1164"/>
                    <a:pt x="0" y="2779"/>
                    <a:pt x="0" y="4495"/>
                  </a:cubicBezTo>
                  <a:cubicBezTo>
                    <a:pt x="0" y="6211"/>
                    <a:pt x="2077" y="8028"/>
                    <a:pt x="4777" y="9542"/>
                  </a:cubicBezTo>
                  <a:cubicBezTo>
                    <a:pt x="7477" y="11056"/>
                    <a:pt x="10800" y="12267"/>
                    <a:pt x="13292" y="13882"/>
                  </a:cubicBezTo>
                  <a:cubicBezTo>
                    <a:pt x="15785" y="15497"/>
                    <a:pt x="17446" y="17515"/>
                    <a:pt x="17238" y="18828"/>
                  </a:cubicBezTo>
                  <a:cubicBezTo>
                    <a:pt x="17031" y="20140"/>
                    <a:pt x="14954" y="20745"/>
                    <a:pt x="12462" y="21048"/>
                  </a:cubicBezTo>
                  <a:cubicBezTo>
                    <a:pt x="9969" y="21351"/>
                    <a:pt x="7062" y="21351"/>
                    <a:pt x="5192" y="20745"/>
                  </a:cubicBezTo>
                  <a:cubicBezTo>
                    <a:pt x="3323" y="20140"/>
                    <a:pt x="2492" y="18929"/>
                    <a:pt x="3115" y="17818"/>
                  </a:cubicBezTo>
                  <a:cubicBezTo>
                    <a:pt x="3738" y="16708"/>
                    <a:pt x="5815" y="15699"/>
                    <a:pt x="7892" y="146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" name="Line"/>
            <p:cNvSpPr/>
            <p:nvPr/>
          </p:nvSpPr>
          <p:spPr>
            <a:xfrm>
              <a:off x="2254746" y="1296075"/>
              <a:ext cx="638738" cy="368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347" fill="norm" stroke="1" extrusionOk="0">
                  <a:moveTo>
                    <a:pt x="2336" y="3643"/>
                  </a:moveTo>
                  <a:cubicBezTo>
                    <a:pt x="2264" y="3029"/>
                    <a:pt x="2193" y="2415"/>
                    <a:pt x="2086" y="2415"/>
                  </a:cubicBezTo>
                  <a:cubicBezTo>
                    <a:pt x="1979" y="2415"/>
                    <a:pt x="1837" y="3029"/>
                    <a:pt x="1623" y="5238"/>
                  </a:cubicBezTo>
                  <a:cubicBezTo>
                    <a:pt x="1409" y="7447"/>
                    <a:pt x="1124" y="11252"/>
                    <a:pt x="981" y="13829"/>
                  </a:cubicBezTo>
                  <a:cubicBezTo>
                    <a:pt x="839" y="16406"/>
                    <a:pt x="839" y="17756"/>
                    <a:pt x="874" y="18738"/>
                  </a:cubicBezTo>
                  <a:cubicBezTo>
                    <a:pt x="910" y="19720"/>
                    <a:pt x="981" y="20333"/>
                    <a:pt x="1231" y="20763"/>
                  </a:cubicBezTo>
                  <a:cubicBezTo>
                    <a:pt x="1480" y="21193"/>
                    <a:pt x="1908" y="21438"/>
                    <a:pt x="2300" y="21315"/>
                  </a:cubicBezTo>
                  <a:cubicBezTo>
                    <a:pt x="2692" y="21193"/>
                    <a:pt x="3049" y="20702"/>
                    <a:pt x="3298" y="19843"/>
                  </a:cubicBezTo>
                  <a:cubicBezTo>
                    <a:pt x="3548" y="18983"/>
                    <a:pt x="3690" y="17756"/>
                    <a:pt x="3512" y="16713"/>
                  </a:cubicBezTo>
                  <a:cubicBezTo>
                    <a:pt x="3334" y="15670"/>
                    <a:pt x="2835" y="14811"/>
                    <a:pt x="2407" y="14320"/>
                  </a:cubicBezTo>
                  <a:cubicBezTo>
                    <a:pt x="1979" y="13829"/>
                    <a:pt x="1623" y="13706"/>
                    <a:pt x="1160" y="13583"/>
                  </a:cubicBezTo>
                  <a:cubicBezTo>
                    <a:pt x="696" y="13461"/>
                    <a:pt x="126" y="13338"/>
                    <a:pt x="19" y="13215"/>
                  </a:cubicBezTo>
                  <a:cubicBezTo>
                    <a:pt x="-88" y="13093"/>
                    <a:pt x="268" y="12970"/>
                    <a:pt x="839" y="12786"/>
                  </a:cubicBezTo>
                  <a:cubicBezTo>
                    <a:pt x="1409" y="12602"/>
                    <a:pt x="2193" y="12356"/>
                    <a:pt x="2763" y="12172"/>
                  </a:cubicBezTo>
                  <a:cubicBezTo>
                    <a:pt x="3334" y="11988"/>
                    <a:pt x="3690" y="11865"/>
                    <a:pt x="3868" y="12111"/>
                  </a:cubicBezTo>
                  <a:cubicBezTo>
                    <a:pt x="4047" y="12356"/>
                    <a:pt x="4047" y="12970"/>
                    <a:pt x="4011" y="13583"/>
                  </a:cubicBezTo>
                  <a:cubicBezTo>
                    <a:pt x="3975" y="14197"/>
                    <a:pt x="3904" y="14811"/>
                    <a:pt x="3868" y="15486"/>
                  </a:cubicBezTo>
                  <a:cubicBezTo>
                    <a:pt x="3833" y="16161"/>
                    <a:pt x="3833" y="16897"/>
                    <a:pt x="4011" y="17204"/>
                  </a:cubicBezTo>
                  <a:cubicBezTo>
                    <a:pt x="4189" y="17511"/>
                    <a:pt x="4546" y="17388"/>
                    <a:pt x="4973" y="16836"/>
                  </a:cubicBezTo>
                  <a:cubicBezTo>
                    <a:pt x="5401" y="16283"/>
                    <a:pt x="5900" y="15302"/>
                    <a:pt x="6257" y="14504"/>
                  </a:cubicBezTo>
                  <a:cubicBezTo>
                    <a:pt x="6613" y="13706"/>
                    <a:pt x="6827" y="13093"/>
                    <a:pt x="6862" y="13093"/>
                  </a:cubicBezTo>
                  <a:cubicBezTo>
                    <a:pt x="6898" y="13093"/>
                    <a:pt x="6756" y="13706"/>
                    <a:pt x="6720" y="14320"/>
                  </a:cubicBezTo>
                  <a:cubicBezTo>
                    <a:pt x="6684" y="14933"/>
                    <a:pt x="6756" y="15547"/>
                    <a:pt x="7076" y="15854"/>
                  </a:cubicBezTo>
                  <a:cubicBezTo>
                    <a:pt x="7397" y="16161"/>
                    <a:pt x="7967" y="16161"/>
                    <a:pt x="8466" y="15915"/>
                  </a:cubicBezTo>
                  <a:cubicBezTo>
                    <a:pt x="8965" y="15670"/>
                    <a:pt x="9393" y="15179"/>
                    <a:pt x="9785" y="14749"/>
                  </a:cubicBezTo>
                  <a:cubicBezTo>
                    <a:pt x="10177" y="14320"/>
                    <a:pt x="10534" y="13952"/>
                    <a:pt x="10819" y="13522"/>
                  </a:cubicBezTo>
                  <a:cubicBezTo>
                    <a:pt x="11104" y="13093"/>
                    <a:pt x="11318" y="12602"/>
                    <a:pt x="11247" y="12233"/>
                  </a:cubicBezTo>
                  <a:cubicBezTo>
                    <a:pt x="11175" y="11865"/>
                    <a:pt x="10819" y="11620"/>
                    <a:pt x="10498" y="11681"/>
                  </a:cubicBezTo>
                  <a:cubicBezTo>
                    <a:pt x="10177" y="11743"/>
                    <a:pt x="9892" y="12111"/>
                    <a:pt x="9643" y="12540"/>
                  </a:cubicBezTo>
                  <a:cubicBezTo>
                    <a:pt x="9393" y="12970"/>
                    <a:pt x="9179" y="13461"/>
                    <a:pt x="9072" y="14136"/>
                  </a:cubicBezTo>
                  <a:cubicBezTo>
                    <a:pt x="8965" y="14811"/>
                    <a:pt x="8965" y="15670"/>
                    <a:pt x="9108" y="16283"/>
                  </a:cubicBezTo>
                  <a:cubicBezTo>
                    <a:pt x="9251" y="16897"/>
                    <a:pt x="9536" y="17265"/>
                    <a:pt x="9857" y="17327"/>
                  </a:cubicBezTo>
                  <a:cubicBezTo>
                    <a:pt x="10177" y="17388"/>
                    <a:pt x="10534" y="17143"/>
                    <a:pt x="11175" y="15854"/>
                  </a:cubicBezTo>
                  <a:cubicBezTo>
                    <a:pt x="11817" y="14565"/>
                    <a:pt x="12744" y="12233"/>
                    <a:pt x="13243" y="9718"/>
                  </a:cubicBezTo>
                  <a:cubicBezTo>
                    <a:pt x="13742" y="7202"/>
                    <a:pt x="13813" y="4502"/>
                    <a:pt x="13849" y="2783"/>
                  </a:cubicBezTo>
                  <a:cubicBezTo>
                    <a:pt x="13884" y="1065"/>
                    <a:pt x="13884" y="329"/>
                    <a:pt x="13706" y="83"/>
                  </a:cubicBezTo>
                  <a:cubicBezTo>
                    <a:pt x="13528" y="-162"/>
                    <a:pt x="13171" y="83"/>
                    <a:pt x="12815" y="1495"/>
                  </a:cubicBezTo>
                  <a:cubicBezTo>
                    <a:pt x="12459" y="2906"/>
                    <a:pt x="12102" y="5483"/>
                    <a:pt x="11960" y="7999"/>
                  </a:cubicBezTo>
                  <a:cubicBezTo>
                    <a:pt x="11817" y="10515"/>
                    <a:pt x="11888" y="12970"/>
                    <a:pt x="12102" y="14504"/>
                  </a:cubicBezTo>
                  <a:cubicBezTo>
                    <a:pt x="12316" y="16038"/>
                    <a:pt x="12672" y="16652"/>
                    <a:pt x="13029" y="16958"/>
                  </a:cubicBezTo>
                  <a:cubicBezTo>
                    <a:pt x="13385" y="17265"/>
                    <a:pt x="13742" y="17265"/>
                    <a:pt x="14169" y="16774"/>
                  </a:cubicBezTo>
                  <a:cubicBezTo>
                    <a:pt x="14597" y="16283"/>
                    <a:pt x="15096" y="15302"/>
                    <a:pt x="15417" y="14443"/>
                  </a:cubicBezTo>
                  <a:cubicBezTo>
                    <a:pt x="15738" y="13583"/>
                    <a:pt x="15880" y="12847"/>
                    <a:pt x="15952" y="12172"/>
                  </a:cubicBezTo>
                  <a:cubicBezTo>
                    <a:pt x="16023" y="11497"/>
                    <a:pt x="16023" y="10883"/>
                    <a:pt x="15845" y="10454"/>
                  </a:cubicBezTo>
                  <a:cubicBezTo>
                    <a:pt x="15666" y="10024"/>
                    <a:pt x="15310" y="9779"/>
                    <a:pt x="15061" y="10024"/>
                  </a:cubicBezTo>
                  <a:cubicBezTo>
                    <a:pt x="14811" y="10270"/>
                    <a:pt x="14668" y="11006"/>
                    <a:pt x="14562" y="11927"/>
                  </a:cubicBezTo>
                  <a:cubicBezTo>
                    <a:pt x="14455" y="12847"/>
                    <a:pt x="14383" y="13952"/>
                    <a:pt x="14455" y="14749"/>
                  </a:cubicBezTo>
                  <a:cubicBezTo>
                    <a:pt x="14526" y="15547"/>
                    <a:pt x="14740" y="16038"/>
                    <a:pt x="15025" y="16283"/>
                  </a:cubicBezTo>
                  <a:cubicBezTo>
                    <a:pt x="15310" y="16529"/>
                    <a:pt x="15666" y="16529"/>
                    <a:pt x="16130" y="16099"/>
                  </a:cubicBezTo>
                  <a:cubicBezTo>
                    <a:pt x="16593" y="15670"/>
                    <a:pt x="17163" y="14811"/>
                    <a:pt x="17556" y="14074"/>
                  </a:cubicBezTo>
                  <a:cubicBezTo>
                    <a:pt x="17948" y="13338"/>
                    <a:pt x="18162" y="12724"/>
                    <a:pt x="18268" y="12724"/>
                  </a:cubicBezTo>
                  <a:cubicBezTo>
                    <a:pt x="18375" y="12724"/>
                    <a:pt x="18375" y="13338"/>
                    <a:pt x="18340" y="13952"/>
                  </a:cubicBezTo>
                  <a:cubicBezTo>
                    <a:pt x="18304" y="14565"/>
                    <a:pt x="18233" y="15179"/>
                    <a:pt x="18162" y="15854"/>
                  </a:cubicBezTo>
                  <a:cubicBezTo>
                    <a:pt x="18090" y="16529"/>
                    <a:pt x="18019" y="17265"/>
                    <a:pt x="18090" y="17388"/>
                  </a:cubicBezTo>
                  <a:cubicBezTo>
                    <a:pt x="18162" y="17511"/>
                    <a:pt x="18375" y="17020"/>
                    <a:pt x="18661" y="16161"/>
                  </a:cubicBezTo>
                  <a:cubicBezTo>
                    <a:pt x="18946" y="15302"/>
                    <a:pt x="19302" y="14074"/>
                    <a:pt x="19587" y="13154"/>
                  </a:cubicBezTo>
                  <a:cubicBezTo>
                    <a:pt x="19872" y="12233"/>
                    <a:pt x="20086" y="11620"/>
                    <a:pt x="20371" y="11252"/>
                  </a:cubicBezTo>
                  <a:cubicBezTo>
                    <a:pt x="20657" y="10883"/>
                    <a:pt x="21013" y="10761"/>
                    <a:pt x="21227" y="11006"/>
                  </a:cubicBezTo>
                  <a:cubicBezTo>
                    <a:pt x="21441" y="11252"/>
                    <a:pt x="21512" y="11865"/>
                    <a:pt x="21512" y="12847"/>
                  </a:cubicBezTo>
                  <a:cubicBezTo>
                    <a:pt x="21512" y="13829"/>
                    <a:pt x="21441" y="15179"/>
                    <a:pt x="21369" y="16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" name="Line"/>
            <p:cNvSpPr/>
            <p:nvPr/>
          </p:nvSpPr>
          <p:spPr>
            <a:xfrm>
              <a:off x="2968380" y="1206227"/>
              <a:ext cx="92320" cy="406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502" fill="norm" stroke="1" extrusionOk="0">
                  <a:moveTo>
                    <a:pt x="14047" y="1021"/>
                  </a:moveTo>
                  <a:cubicBezTo>
                    <a:pt x="14538" y="462"/>
                    <a:pt x="15029" y="-98"/>
                    <a:pt x="15029" y="14"/>
                  </a:cubicBezTo>
                  <a:cubicBezTo>
                    <a:pt x="15029" y="126"/>
                    <a:pt x="14538" y="909"/>
                    <a:pt x="12084" y="3260"/>
                  </a:cubicBezTo>
                  <a:cubicBezTo>
                    <a:pt x="9629" y="5610"/>
                    <a:pt x="5211" y="9527"/>
                    <a:pt x="2756" y="12381"/>
                  </a:cubicBezTo>
                  <a:cubicBezTo>
                    <a:pt x="302" y="15235"/>
                    <a:pt x="-189" y="17025"/>
                    <a:pt x="56" y="18256"/>
                  </a:cubicBezTo>
                  <a:cubicBezTo>
                    <a:pt x="302" y="19487"/>
                    <a:pt x="1284" y="20159"/>
                    <a:pt x="3002" y="20383"/>
                  </a:cubicBezTo>
                  <a:cubicBezTo>
                    <a:pt x="4720" y="20607"/>
                    <a:pt x="7175" y="20383"/>
                    <a:pt x="9629" y="19711"/>
                  </a:cubicBezTo>
                  <a:cubicBezTo>
                    <a:pt x="12084" y="19040"/>
                    <a:pt x="14538" y="17921"/>
                    <a:pt x="16011" y="17081"/>
                  </a:cubicBezTo>
                  <a:cubicBezTo>
                    <a:pt x="17484" y="16242"/>
                    <a:pt x="17975" y="15682"/>
                    <a:pt x="17484" y="15626"/>
                  </a:cubicBezTo>
                  <a:cubicBezTo>
                    <a:pt x="16993" y="15570"/>
                    <a:pt x="15520" y="16018"/>
                    <a:pt x="15275" y="16522"/>
                  </a:cubicBezTo>
                  <a:cubicBezTo>
                    <a:pt x="15029" y="17025"/>
                    <a:pt x="16011" y="17585"/>
                    <a:pt x="17238" y="18424"/>
                  </a:cubicBezTo>
                  <a:cubicBezTo>
                    <a:pt x="18466" y="19264"/>
                    <a:pt x="19938" y="20383"/>
                    <a:pt x="21411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" name="Line"/>
            <p:cNvSpPr/>
            <p:nvPr/>
          </p:nvSpPr>
          <p:spPr>
            <a:xfrm>
              <a:off x="2921000" y="1352550"/>
              <a:ext cx="165100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" name="Line"/>
            <p:cNvSpPr/>
            <p:nvPr/>
          </p:nvSpPr>
          <p:spPr>
            <a:xfrm>
              <a:off x="3591189" y="1435100"/>
              <a:ext cx="180712" cy="151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466" fill="norm" stroke="1" extrusionOk="0">
                  <a:moveTo>
                    <a:pt x="4113" y="0"/>
                  </a:moveTo>
                  <a:cubicBezTo>
                    <a:pt x="2857" y="4500"/>
                    <a:pt x="1601" y="9000"/>
                    <a:pt x="848" y="12150"/>
                  </a:cubicBezTo>
                  <a:cubicBezTo>
                    <a:pt x="94" y="15300"/>
                    <a:pt x="-157" y="17100"/>
                    <a:pt x="94" y="18600"/>
                  </a:cubicBezTo>
                  <a:cubicBezTo>
                    <a:pt x="345" y="20100"/>
                    <a:pt x="1099" y="21300"/>
                    <a:pt x="1978" y="21450"/>
                  </a:cubicBezTo>
                  <a:cubicBezTo>
                    <a:pt x="2857" y="21600"/>
                    <a:pt x="3862" y="20700"/>
                    <a:pt x="4741" y="19650"/>
                  </a:cubicBezTo>
                  <a:cubicBezTo>
                    <a:pt x="5620" y="18600"/>
                    <a:pt x="6373" y="17400"/>
                    <a:pt x="7127" y="16050"/>
                  </a:cubicBezTo>
                  <a:cubicBezTo>
                    <a:pt x="7880" y="14700"/>
                    <a:pt x="8634" y="13200"/>
                    <a:pt x="9387" y="13200"/>
                  </a:cubicBezTo>
                  <a:cubicBezTo>
                    <a:pt x="10141" y="13200"/>
                    <a:pt x="10894" y="14700"/>
                    <a:pt x="11522" y="16200"/>
                  </a:cubicBezTo>
                  <a:cubicBezTo>
                    <a:pt x="12150" y="17700"/>
                    <a:pt x="12652" y="19200"/>
                    <a:pt x="13657" y="19800"/>
                  </a:cubicBezTo>
                  <a:cubicBezTo>
                    <a:pt x="14662" y="20400"/>
                    <a:pt x="16169" y="20100"/>
                    <a:pt x="17173" y="19200"/>
                  </a:cubicBezTo>
                  <a:cubicBezTo>
                    <a:pt x="18178" y="18300"/>
                    <a:pt x="18680" y="16800"/>
                    <a:pt x="19308" y="13650"/>
                  </a:cubicBezTo>
                  <a:cubicBezTo>
                    <a:pt x="19936" y="10500"/>
                    <a:pt x="20690" y="5700"/>
                    <a:pt x="21443" y="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" name="Line"/>
            <p:cNvSpPr/>
            <p:nvPr/>
          </p:nvSpPr>
          <p:spPr>
            <a:xfrm>
              <a:off x="3839633" y="1282700"/>
              <a:ext cx="97367" cy="254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4" fill="norm" stroke="1" extrusionOk="0">
                  <a:moveTo>
                    <a:pt x="10330" y="0"/>
                  </a:moveTo>
                  <a:cubicBezTo>
                    <a:pt x="7513" y="5355"/>
                    <a:pt x="4696" y="10711"/>
                    <a:pt x="3287" y="13835"/>
                  </a:cubicBezTo>
                  <a:cubicBezTo>
                    <a:pt x="1878" y="16959"/>
                    <a:pt x="1878" y="17851"/>
                    <a:pt x="1409" y="18922"/>
                  </a:cubicBezTo>
                  <a:cubicBezTo>
                    <a:pt x="939" y="19993"/>
                    <a:pt x="0" y="21243"/>
                    <a:pt x="0" y="21421"/>
                  </a:cubicBezTo>
                  <a:cubicBezTo>
                    <a:pt x="0" y="21600"/>
                    <a:pt x="939" y="20707"/>
                    <a:pt x="2817" y="19458"/>
                  </a:cubicBezTo>
                  <a:cubicBezTo>
                    <a:pt x="4696" y="18208"/>
                    <a:pt x="7513" y="16602"/>
                    <a:pt x="10330" y="15620"/>
                  </a:cubicBezTo>
                  <a:cubicBezTo>
                    <a:pt x="13148" y="14638"/>
                    <a:pt x="15965" y="14281"/>
                    <a:pt x="17374" y="14906"/>
                  </a:cubicBezTo>
                  <a:cubicBezTo>
                    <a:pt x="18783" y="15531"/>
                    <a:pt x="18783" y="17137"/>
                    <a:pt x="19252" y="18387"/>
                  </a:cubicBezTo>
                  <a:cubicBezTo>
                    <a:pt x="19722" y="19636"/>
                    <a:pt x="20661" y="20529"/>
                    <a:pt x="21600" y="21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" name="Line"/>
            <p:cNvSpPr/>
            <p:nvPr/>
          </p:nvSpPr>
          <p:spPr>
            <a:xfrm>
              <a:off x="4016622" y="1435100"/>
              <a:ext cx="99530" cy="107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8" h="21411" fill="norm" stroke="1" extrusionOk="0">
                  <a:moveTo>
                    <a:pt x="5899" y="0"/>
                  </a:moveTo>
                  <a:cubicBezTo>
                    <a:pt x="4136" y="1271"/>
                    <a:pt x="2373" y="2541"/>
                    <a:pt x="1271" y="5506"/>
                  </a:cubicBezTo>
                  <a:cubicBezTo>
                    <a:pt x="169" y="8471"/>
                    <a:pt x="-272" y="13129"/>
                    <a:pt x="169" y="16306"/>
                  </a:cubicBezTo>
                  <a:cubicBezTo>
                    <a:pt x="610" y="19482"/>
                    <a:pt x="1932" y="21176"/>
                    <a:pt x="4797" y="21388"/>
                  </a:cubicBezTo>
                  <a:cubicBezTo>
                    <a:pt x="7663" y="21600"/>
                    <a:pt x="12071" y="20329"/>
                    <a:pt x="14936" y="18847"/>
                  </a:cubicBezTo>
                  <a:cubicBezTo>
                    <a:pt x="17801" y="17365"/>
                    <a:pt x="19124" y="15671"/>
                    <a:pt x="20006" y="13341"/>
                  </a:cubicBezTo>
                  <a:cubicBezTo>
                    <a:pt x="20887" y="11012"/>
                    <a:pt x="21328" y="8047"/>
                    <a:pt x="19124" y="6141"/>
                  </a:cubicBezTo>
                  <a:cubicBezTo>
                    <a:pt x="16920" y="4235"/>
                    <a:pt x="12071" y="3388"/>
                    <a:pt x="7222" y="2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" name="Line"/>
            <p:cNvSpPr/>
            <p:nvPr/>
          </p:nvSpPr>
          <p:spPr>
            <a:xfrm>
              <a:off x="4659768" y="1225550"/>
              <a:ext cx="255133" cy="334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450" fill="norm" stroke="1" extrusionOk="0">
                  <a:moveTo>
                    <a:pt x="4380" y="0"/>
                  </a:moveTo>
                  <a:cubicBezTo>
                    <a:pt x="4023" y="2717"/>
                    <a:pt x="3666" y="5434"/>
                    <a:pt x="3309" y="8558"/>
                  </a:cubicBezTo>
                  <a:cubicBezTo>
                    <a:pt x="2952" y="11683"/>
                    <a:pt x="2595" y="15215"/>
                    <a:pt x="2416" y="17321"/>
                  </a:cubicBezTo>
                  <a:cubicBezTo>
                    <a:pt x="2238" y="19426"/>
                    <a:pt x="2238" y="20106"/>
                    <a:pt x="2595" y="20649"/>
                  </a:cubicBezTo>
                  <a:cubicBezTo>
                    <a:pt x="2952" y="21192"/>
                    <a:pt x="3666" y="21600"/>
                    <a:pt x="4112" y="21396"/>
                  </a:cubicBezTo>
                  <a:cubicBezTo>
                    <a:pt x="4558" y="21192"/>
                    <a:pt x="4737" y="20377"/>
                    <a:pt x="4648" y="19087"/>
                  </a:cubicBezTo>
                  <a:cubicBezTo>
                    <a:pt x="4558" y="17796"/>
                    <a:pt x="4201" y="16030"/>
                    <a:pt x="3666" y="14875"/>
                  </a:cubicBezTo>
                  <a:cubicBezTo>
                    <a:pt x="3130" y="13721"/>
                    <a:pt x="2416" y="13177"/>
                    <a:pt x="1613" y="12838"/>
                  </a:cubicBezTo>
                  <a:cubicBezTo>
                    <a:pt x="810" y="12498"/>
                    <a:pt x="-83" y="12362"/>
                    <a:pt x="6" y="12430"/>
                  </a:cubicBezTo>
                  <a:cubicBezTo>
                    <a:pt x="96" y="12498"/>
                    <a:pt x="1167" y="12770"/>
                    <a:pt x="3844" y="12566"/>
                  </a:cubicBezTo>
                  <a:cubicBezTo>
                    <a:pt x="6522" y="12362"/>
                    <a:pt x="10806" y="11683"/>
                    <a:pt x="13305" y="11072"/>
                  </a:cubicBezTo>
                  <a:cubicBezTo>
                    <a:pt x="15805" y="10460"/>
                    <a:pt x="16519" y="9917"/>
                    <a:pt x="16429" y="9849"/>
                  </a:cubicBezTo>
                  <a:cubicBezTo>
                    <a:pt x="16340" y="9781"/>
                    <a:pt x="15448" y="10189"/>
                    <a:pt x="14377" y="11004"/>
                  </a:cubicBezTo>
                  <a:cubicBezTo>
                    <a:pt x="13305" y="11819"/>
                    <a:pt x="12056" y="13042"/>
                    <a:pt x="11253" y="14128"/>
                  </a:cubicBezTo>
                  <a:cubicBezTo>
                    <a:pt x="10449" y="15215"/>
                    <a:pt x="10092" y="16166"/>
                    <a:pt x="10360" y="16506"/>
                  </a:cubicBezTo>
                  <a:cubicBezTo>
                    <a:pt x="10628" y="16845"/>
                    <a:pt x="11520" y="16574"/>
                    <a:pt x="12502" y="15826"/>
                  </a:cubicBezTo>
                  <a:cubicBezTo>
                    <a:pt x="13484" y="15079"/>
                    <a:pt x="14555" y="13857"/>
                    <a:pt x="15448" y="12974"/>
                  </a:cubicBezTo>
                  <a:cubicBezTo>
                    <a:pt x="16340" y="12091"/>
                    <a:pt x="17054" y="11547"/>
                    <a:pt x="17500" y="11819"/>
                  </a:cubicBezTo>
                  <a:cubicBezTo>
                    <a:pt x="17947" y="12091"/>
                    <a:pt x="18125" y="13177"/>
                    <a:pt x="18750" y="13381"/>
                  </a:cubicBezTo>
                  <a:cubicBezTo>
                    <a:pt x="19375" y="13585"/>
                    <a:pt x="20446" y="12906"/>
                    <a:pt x="21517" y="122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" name="Line"/>
            <p:cNvSpPr/>
            <p:nvPr/>
          </p:nvSpPr>
          <p:spPr>
            <a:xfrm>
              <a:off x="4937855" y="1190130"/>
              <a:ext cx="275495" cy="345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232" fill="norm" stroke="1" extrusionOk="0">
                  <a:moveTo>
                    <a:pt x="3159" y="3348"/>
                  </a:moveTo>
                  <a:cubicBezTo>
                    <a:pt x="3324" y="2698"/>
                    <a:pt x="3488" y="2047"/>
                    <a:pt x="3653" y="1331"/>
                  </a:cubicBezTo>
                  <a:cubicBezTo>
                    <a:pt x="3818" y="616"/>
                    <a:pt x="3983" y="-165"/>
                    <a:pt x="3983" y="30"/>
                  </a:cubicBezTo>
                  <a:cubicBezTo>
                    <a:pt x="3983" y="225"/>
                    <a:pt x="3818" y="1396"/>
                    <a:pt x="3241" y="3934"/>
                  </a:cubicBezTo>
                  <a:cubicBezTo>
                    <a:pt x="2664" y="6471"/>
                    <a:pt x="1675" y="10375"/>
                    <a:pt x="1098" y="13042"/>
                  </a:cubicBezTo>
                  <a:cubicBezTo>
                    <a:pt x="521" y="15710"/>
                    <a:pt x="356" y="17141"/>
                    <a:pt x="191" y="18442"/>
                  </a:cubicBezTo>
                  <a:cubicBezTo>
                    <a:pt x="26" y="19743"/>
                    <a:pt x="-139" y="20915"/>
                    <a:pt x="191" y="21175"/>
                  </a:cubicBezTo>
                  <a:cubicBezTo>
                    <a:pt x="521" y="21435"/>
                    <a:pt x="1345" y="20784"/>
                    <a:pt x="2169" y="19548"/>
                  </a:cubicBezTo>
                  <a:cubicBezTo>
                    <a:pt x="2994" y="18312"/>
                    <a:pt x="3818" y="16490"/>
                    <a:pt x="4313" y="15189"/>
                  </a:cubicBezTo>
                  <a:cubicBezTo>
                    <a:pt x="4808" y="13888"/>
                    <a:pt x="4972" y="13107"/>
                    <a:pt x="5137" y="12392"/>
                  </a:cubicBezTo>
                  <a:cubicBezTo>
                    <a:pt x="5302" y="11676"/>
                    <a:pt x="5467" y="11025"/>
                    <a:pt x="5137" y="10700"/>
                  </a:cubicBezTo>
                  <a:cubicBezTo>
                    <a:pt x="4808" y="10375"/>
                    <a:pt x="3983" y="10375"/>
                    <a:pt x="3241" y="10570"/>
                  </a:cubicBezTo>
                  <a:cubicBezTo>
                    <a:pt x="2499" y="10765"/>
                    <a:pt x="1840" y="11155"/>
                    <a:pt x="1427" y="11676"/>
                  </a:cubicBezTo>
                  <a:cubicBezTo>
                    <a:pt x="1015" y="12196"/>
                    <a:pt x="850" y="12847"/>
                    <a:pt x="685" y="13498"/>
                  </a:cubicBezTo>
                  <a:cubicBezTo>
                    <a:pt x="521" y="14148"/>
                    <a:pt x="356" y="14799"/>
                    <a:pt x="438" y="15449"/>
                  </a:cubicBezTo>
                  <a:cubicBezTo>
                    <a:pt x="521" y="16100"/>
                    <a:pt x="850" y="16751"/>
                    <a:pt x="1427" y="17076"/>
                  </a:cubicBezTo>
                  <a:cubicBezTo>
                    <a:pt x="2005" y="17401"/>
                    <a:pt x="2829" y="17401"/>
                    <a:pt x="4560" y="16946"/>
                  </a:cubicBezTo>
                  <a:cubicBezTo>
                    <a:pt x="6292" y="16490"/>
                    <a:pt x="8930" y="15580"/>
                    <a:pt x="10908" y="14474"/>
                  </a:cubicBezTo>
                  <a:cubicBezTo>
                    <a:pt x="12887" y="13368"/>
                    <a:pt x="14206" y="12066"/>
                    <a:pt x="14948" y="11025"/>
                  </a:cubicBezTo>
                  <a:cubicBezTo>
                    <a:pt x="15690" y="9984"/>
                    <a:pt x="15855" y="9204"/>
                    <a:pt x="15443" y="8878"/>
                  </a:cubicBezTo>
                  <a:cubicBezTo>
                    <a:pt x="15030" y="8553"/>
                    <a:pt x="14041" y="8683"/>
                    <a:pt x="13052" y="9399"/>
                  </a:cubicBezTo>
                  <a:cubicBezTo>
                    <a:pt x="12063" y="10115"/>
                    <a:pt x="11073" y="11416"/>
                    <a:pt x="10579" y="12587"/>
                  </a:cubicBezTo>
                  <a:cubicBezTo>
                    <a:pt x="10084" y="13758"/>
                    <a:pt x="10084" y="14799"/>
                    <a:pt x="10826" y="15515"/>
                  </a:cubicBezTo>
                  <a:cubicBezTo>
                    <a:pt x="11568" y="16230"/>
                    <a:pt x="13052" y="16621"/>
                    <a:pt x="14948" y="16686"/>
                  </a:cubicBezTo>
                  <a:cubicBezTo>
                    <a:pt x="16844" y="16751"/>
                    <a:pt x="19153" y="16490"/>
                    <a:pt x="21461" y="162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" name="Line"/>
            <p:cNvSpPr/>
            <p:nvPr/>
          </p:nvSpPr>
          <p:spPr>
            <a:xfrm>
              <a:off x="5568950" y="1280255"/>
              <a:ext cx="99349" cy="273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159" fill="norm" stroke="1" extrusionOk="0">
                  <a:moveTo>
                    <a:pt x="14850" y="189"/>
                  </a:moveTo>
                  <a:cubicBezTo>
                    <a:pt x="12600" y="26"/>
                    <a:pt x="10350" y="-138"/>
                    <a:pt x="8325" y="189"/>
                  </a:cubicBezTo>
                  <a:cubicBezTo>
                    <a:pt x="6300" y="517"/>
                    <a:pt x="4500" y="1335"/>
                    <a:pt x="3825" y="2644"/>
                  </a:cubicBezTo>
                  <a:cubicBezTo>
                    <a:pt x="3150" y="3953"/>
                    <a:pt x="3600" y="5753"/>
                    <a:pt x="6750" y="8289"/>
                  </a:cubicBezTo>
                  <a:cubicBezTo>
                    <a:pt x="9900" y="10826"/>
                    <a:pt x="15750" y="14098"/>
                    <a:pt x="18675" y="16307"/>
                  </a:cubicBezTo>
                  <a:cubicBezTo>
                    <a:pt x="21600" y="18517"/>
                    <a:pt x="21600" y="19662"/>
                    <a:pt x="20250" y="20398"/>
                  </a:cubicBezTo>
                  <a:cubicBezTo>
                    <a:pt x="18900" y="21135"/>
                    <a:pt x="16200" y="21462"/>
                    <a:pt x="12600" y="20807"/>
                  </a:cubicBezTo>
                  <a:cubicBezTo>
                    <a:pt x="9000" y="20153"/>
                    <a:pt x="4500" y="18517"/>
                    <a:pt x="0" y="16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" name="Line"/>
            <p:cNvSpPr/>
            <p:nvPr/>
          </p:nvSpPr>
          <p:spPr>
            <a:xfrm>
              <a:off x="5594350" y="1295400"/>
              <a:ext cx="2032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" name="Line"/>
            <p:cNvSpPr/>
            <p:nvPr/>
          </p:nvSpPr>
          <p:spPr>
            <a:xfrm>
              <a:off x="5849796" y="1263650"/>
              <a:ext cx="157304" cy="190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312" fill="norm" stroke="1" extrusionOk="0">
                  <a:moveTo>
                    <a:pt x="11035" y="0"/>
                  </a:moveTo>
                  <a:cubicBezTo>
                    <a:pt x="9019" y="3798"/>
                    <a:pt x="7003" y="7596"/>
                    <a:pt x="5131" y="10563"/>
                  </a:cubicBezTo>
                  <a:cubicBezTo>
                    <a:pt x="3259" y="13530"/>
                    <a:pt x="1531" y="15666"/>
                    <a:pt x="667" y="17446"/>
                  </a:cubicBezTo>
                  <a:cubicBezTo>
                    <a:pt x="-197" y="19226"/>
                    <a:pt x="-197" y="20651"/>
                    <a:pt x="523" y="21125"/>
                  </a:cubicBezTo>
                  <a:cubicBezTo>
                    <a:pt x="1243" y="21600"/>
                    <a:pt x="2683" y="21125"/>
                    <a:pt x="6283" y="20176"/>
                  </a:cubicBezTo>
                  <a:cubicBezTo>
                    <a:pt x="9883" y="19226"/>
                    <a:pt x="15643" y="17802"/>
                    <a:pt x="21403" y="163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" name="Line"/>
            <p:cNvSpPr/>
            <p:nvPr/>
          </p:nvSpPr>
          <p:spPr>
            <a:xfrm>
              <a:off x="5943600" y="1377950"/>
              <a:ext cx="6350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" name="Line"/>
            <p:cNvSpPr/>
            <p:nvPr/>
          </p:nvSpPr>
          <p:spPr>
            <a:xfrm>
              <a:off x="6050338" y="1238250"/>
              <a:ext cx="153612" cy="260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470" fill="norm" stroke="1" extrusionOk="0">
                  <a:moveTo>
                    <a:pt x="12596" y="0"/>
                  </a:moveTo>
                  <a:cubicBezTo>
                    <a:pt x="8750" y="4529"/>
                    <a:pt x="4903" y="9058"/>
                    <a:pt x="2684" y="12368"/>
                  </a:cubicBezTo>
                  <a:cubicBezTo>
                    <a:pt x="465" y="15677"/>
                    <a:pt x="-127" y="17768"/>
                    <a:pt x="21" y="19161"/>
                  </a:cubicBezTo>
                  <a:cubicBezTo>
                    <a:pt x="169" y="20555"/>
                    <a:pt x="1057" y="21252"/>
                    <a:pt x="3128" y="21426"/>
                  </a:cubicBezTo>
                  <a:cubicBezTo>
                    <a:pt x="5199" y="21600"/>
                    <a:pt x="8454" y="21252"/>
                    <a:pt x="11709" y="20468"/>
                  </a:cubicBezTo>
                  <a:cubicBezTo>
                    <a:pt x="14963" y="19684"/>
                    <a:pt x="18218" y="18465"/>
                    <a:pt x="21473" y="172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" name="Line"/>
            <p:cNvSpPr/>
            <p:nvPr/>
          </p:nvSpPr>
          <p:spPr>
            <a:xfrm>
              <a:off x="6153150" y="1403350"/>
              <a:ext cx="12700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" name="Line"/>
            <p:cNvSpPr/>
            <p:nvPr/>
          </p:nvSpPr>
          <p:spPr>
            <a:xfrm>
              <a:off x="7261519" y="1358900"/>
              <a:ext cx="47331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600" fill="norm" stroke="1" extrusionOk="0">
                  <a:moveTo>
                    <a:pt x="6913" y="0"/>
                  </a:moveTo>
                  <a:cubicBezTo>
                    <a:pt x="4096" y="3291"/>
                    <a:pt x="1278" y="6583"/>
                    <a:pt x="339" y="9566"/>
                  </a:cubicBezTo>
                  <a:cubicBezTo>
                    <a:pt x="-600" y="12549"/>
                    <a:pt x="339" y="15223"/>
                    <a:pt x="4096" y="17177"/>
                  </a:cubicBezTo>
                  <a:cubicBezTo>
                    <a:pt x="7852" y="19131"/>
                    <a:pt x="14426" y="20366"/>
                    <a:pt x="210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" name="Line"/>
            <p:cNvSpPr/>
            <p:nvPr/>
          </p:nvSpPr>
          <p:spPr>
            <a:xfrm>
              <a:off x="7415668" y="1364030"/>
              <a:ext cx="151885" cy="183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0827" fill="norm" stroke="1" extrusionOk="0">
                  <a:moveTo>
                    <a:pt x="9035" y="858"/>
                  </a:moveTo>
                  <a:cubicBezTo>
                    <a:pt x="7259" y="618"/>
                    <a:pt x="5484" y="378"/>
                    <a:pt x="3709" y="1338"/>
                  </a:cubicBezTo>
                  <a:cubicBezTo>
                    <a:pt x="1933" y="2298"/>
                    <a:pt x="158" y="4458"/>
                    <a:pt x="10" y="7938"/>
                  </a:cubicBezTo>
                  <a:cubicBezTo>
                    <a:pt x="-138" y="11418"/>
                    <a:pt x="1341" y="16218"/>
                    <a:pt x="3561" y="18738"/>
                  </a:cubicBezTo>
                  <a:cubicBezTo>
                    <a:pt x="5780" y="21258"/>
                    <a:pt x="8739" y="21498"/>
                    <a:pt x="11846" y="19458"/>
                  </a:cubicBezTo>
                  <a:cubicBezTo>
                    <a:pt x="14952" y="17418"/>
                    <a:pt x="18207" y="13098"/>
                    <a:pt x="19835" y="9738"/>
                  </a:cubicBezTo>
                  <a:cubicBezTo>
                    <a:pt x="21462" y="6378"/>
                    <a:pt x="21462" y="3978"/>
                    <a:pt x="20870" y="2418"/>
                  </a:cubicBezTo>
                  <a:cubicBezTo>
                    <a:pt x="20278" y="858"/>
                    <a:pt x="19095" y="138"/>
                    <a:pt x="17467" y="18"/>
                  </a:cubicBezTo>
                  <a:cubicBezTo>
                    <a:pt x="15840" y="-102"/>
                    <a:pt x="13769" y="378"/>
                    <a:pt x="12881" y="1218"/>
                  </a:cubicBezTo>
                  <a:cubicBezTo>
                    <a:pt x="11994" y="2058"/>
                    <a:pt x="12289" y="3258"/>
                    <a:pt x="12585" y="4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" name="Line"/>
            <p:cNvSpPr/>
            <p:nvPr/>
          </p:nvSpPr>
          <p:spPr>
            <a:xfrm>
              <a:off x="7919392" y="1422400"/>
              <a:ext cx="137811" cy="211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375" fill="norm" stroke="1" extrusionOk="0">
                  <a:moveTo>
                    <a:pt x="19490" y="4491"/>
                  </a:moveTo>
                  <a:cubicBezTo>
                    <a:pt x="17199" y="2994"/>
                    <a:pt x="14909" y="1497"/>
                    <a:pt x="12781" y="749"/>
                  </a:cubicBezTo>
                  <a:cubicBezTo>
                    <a:pt x="10654" y="0"/>
                    <a:pt x="8690" y="0"/>
                    <a:pt x="6890" y="0"/>
                  </a:cubicBezTo>
                  <a:cubicBezTo>
                    <a:pt x="5090" y="0"/>
                    <a:pt x="3454" y="0"/>
                    <a:pt x="2145" y="428"/>
                  </a:cubicBezTo>
                  <a:cubicBezTo>
                    <a:pt x="836" y="855"/>
                    <a:pt x="-146" y="1711"/>
                    <a:pt x="18" y="2566"/>
                  </a:cubicBezTo>
                  <a:cubicBezTo>
                    <a:pt x="181" y="3422"/>
                    <a:pt x="1490" y="4277"/>
                    <a:pt x="4927" y="5881"/>
                  </a:cubicBezTo>
                  <a:cubicBezTo>
                    <a:pt x="8363" y="7485"/>
                    <a:pt x="13927" y="9838"/>
                    <a:pt x="17199" y="12083"/>
                  </a:cubicBezTo>
                  <a:cubicBezTo>
                    <a:pt x="20472" y="14329"/>
                    <a:pt x="21454" y="16467"/>
                    <a:pt x="21290" y="17964"/>
                  </a:cubicBezTo>
                  <a:cubicBezTo>
                    <a:pt x="21127" y="19461"/>
                    <a:pt x="19818" y="20317"/>
                    <a:pt x="18345" y="20851"/>
                  </a:cubicBezTo>
                  <a:cubicBezTo>
                    <a:pt x="16872" y="21386"/>
                    <a:pt x="15236" y="21600"/>
                    <a:pt x="13927" y="21065"/>
                  </a:cubicBezTo>
                  <a:cubicBezTo>
                    <a:pt x="12618" y="20531"/>
                    <a:pt x="11636" y="19248"/>
                    <a:pt x="10654" y="179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" name="Line"/>
            <p:cNvSpPr/>
            <p:nvPr/>
          </p:nvSpPr>
          <p:spPr>
            <a:xfrm>
              <a:off x="8110837" y="1233631"/>
              <a:ext cx="690263" cy="381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407" fill="norm" stroke="1" extrusionOk="0">
                  <a:moveTo>
                    <a:pt x="4499" y="971"/>
                  </a:moveTo>
                  <a:cubicBezTo>
                    <a:pt x="3574" y="3819"/>
                    <a:pt x="2649" y="6668"/>
                    <a:pt x="1989" y="9754"/>
                  </a:cubicBezTo>
                  <a:cubicBezTo>
                    <a:pt x="1328" y="12839"/>
                    <a:pt x="932" y="16162"/>
                    <a:pt x="767" y="18121"/>
                  </a:cubicBezTo>
                  <a:cubicBezTo>
                    <a:pt x="602" y="20079"/>
                    <a:pt x="668" y="20672"/>
                    <a:pt x="932" y="21028"/>
                  </a:cubicBezTo>
                  <a:cubicBezTo>
                    <a:pt x="1196" y="21384"/>
                    <a:pt x="1658" y="21503"/>
                    <a:pt x="1989" y="21325"/>
                  </a:cubicBezTo>
                  <a:cubicBezTo>
                    <a:pt x="2319" y="21147"/>
                    <a:pt x="2517" y="20672"/>
                    <a:pt x="2649" y="19782"/>
                  </a:cubicBezTo>
                  <a:cubicBezTo>
                    <a:pt x="2781" y="18892"/>
                    <a:pt x="2847" y="17587"/>
                    <a:pt x="2583" y="16518"/>
                  </a:cubicBezTo>
                  <a:cubicBezTo>
                    <a:pt x="2319" y="15450"/>
                    <a:pt x="1724" y="14619"/>
                    <a:pt x="1163" y="14145"/>
                  </a:cubicBezTo>
                  <a:cubicBezTo>
                    <a:pt x="602" y="13670"/>
                    <a:pt x="73" y="13551"/>
                    <a:pt x="7" y="13492"/>
                  </a:cubicBezTo>
                  <a:cubicBezTo>
                    <a:pt x="-59" y="13433"/>
                    <a:pt x="337" y="13433"/>
                    <a:pt x="1031" y="13136"/>
                  </a:cubicBezTo>
                  <a:cubicBezTo>
                    <a:pt x="1724" y="12839"/>
                    <a:pt x="2715" y="12246"/>
                    <a:pt x="3376" y="11949"/>
                  </a:cubicBezTo>
                  <a:cubicBezTo>
                    <a:pt x="4036" y="11652"/>
                    <a:pt x="4367" y="11652"/>
                    <a:pt x="4565" y="12008"/>
                  </a:cubicBezTo>
                  <a:cubicBezTo>
                    <a:pt x="4763" y="12365"/>
                    <a:pt x="4829" y="13077"/>
                    <a:pt x="4796" y="14145"/>
                  </a:cubicBezTo>
                  <a:cubicBezTo>
                    <a:pt x="4763" y="15213"/>
                    <a:pt x="4631" y="16637"/>
                    <a:pt x="4598" y="17646"/>
                  </a:cubicBezTo>
                  <a:cubicBezTo>
                    <a:pt x="4565" y="18655"/>
                    <a:pt x="4631" y="19248"/>
                    <a:pt x="4829" y="19426"/>
                  </a:cubicBezTo>
                  <a:cubicBezTo>
                    <a:pt x="5027" y="19604"/>
                    <a:pt x="5358" y="19367"/>
                    <a:pt x="5754" y="18595"/>
                  </a:cubicBezTo>
                  <a:cubicBezTo>
                    <a:pt x="6150" y="17824"/>
                    <a:pt x="6613" y="16518"/>
                    <a:pt x="6877" y="15569"/>
                  </a:cubicBezTo>
                  <a:cubicBezTo>
                    <a:pt x="7141" y="14619"/>
                    <a:pt x="7207" y="14026"/>
                    <a:pt x="7207" y="14026"/>
                  </a:cubicBezTo>
                  <a:cubicBezTo>
                    <a:pt x="7207" y="14026"/>
                    <a:pt x="7141" y="14619"/>
                    <a:pt x="7108" y="15213"/>
                  </a:cubicBezTo>
                  <a:cubicBezTo>
                    <a:pt x="7075" y="15806"/>
                    <a:pt x="7075" y="16400"/>
                    <a:pt x="7240" y="16756"/>
                  </a:cubicBezTo>
                  <a:cubicBezTo>
                    <a:pt x="7405" y="17112"/>
                    <a:pt x="7735" y="17230"/>
                    <a:pt x="8198" y="17052"/>
                  </a:cubicBezTo>
                  <a:cubicBezTo>
                    <a:pt x="8660" y="16874"/>
                    <a:pt x="9255" y="16400"/>
                    <a:pt x="9717" y="15984"/>
                  </a:cubicBezTo>
                  <a:cubicBezTo>
                    <a:pt x="10180" y="15569"/>
                    <a:pt x="10510" y="15213"/>
                    <a:pt x="10840" y="14857"/>
                  </a:cubicBezTo>
                  <a:cubicBezTo>
                    <a:pt x="11170" y="14501"/>
                    <a:pt x="11501" y="14145"/>
                    <a:pt x="11501" y="13967"/>
                  </a:cubicBezTo>
                  <a:cubicBezTo>
                    <a:pt x="11501" y="13789"/>
                    <a:pt x="11170" y="13789"/>
                    <a:pt x="10774" y="14263"/>
                  </a:cubicBezTo>
                  <a:cubicBezTo>
                    <a:pt x="10378" y="14738"/>
                    <a:pt x="9915" y="15688"/>
                    <a:pt x="9651" y="16518"/>
                  </a:cubicBezTo>
                  <a:cubicBezTo>
                    <a:pt x="9387" y="17349"/>
                    <a:pt x="9321" y="18061"/>
                    <a:pt x="9354" y="18714"/>
                  </a:cubicBezTo>
                  <a:cubicBezTo>
                    <a:pt x="9387" y="19367"/>
                    <a:pt x="9519" y="19960"/>
                    <a:pt x="9750" y="20198"/>
                  </a:cubicBezTo>
                  <a:cubicBezTo>
                    <a:pt x="9981" y="20435"/>
                    <a:pt x="10312" y="20316"/>
                    <a:pt x="10906" y="19248"/>
                  </a:cubicBezTo>
                  <a:cubicBezTo>
                    <a:pt x="11501" y="18180"/>
                    <a:pt x="12359" y="16162"/>
                    <a:pt x="12987" y="13314"/>
                  </a:cubicBezTo>
                  <a:cubicBezTo>
                    <a:pt x="13614" y="10466"/>
                    <a:pt x="14011" y="6787"/>
                    <a:pt x="14209" y="4650"/>
                  </a:cubicBezTo>
                  <a:cubicBezTo>
                    <a:pt x="14407" y="2514"/>
                    <a:pt x="14407" y="1921"/>
                    <a:pt x="14374" y="1327"/>
                  </a:cubicBezTo>
                  <a:cubicBezTo>
                    <a:pt x="14341" y="734"/>
                    <a:pt x="14275" y="140"/>
                    <a:pt x="14110" y="22"/>
                  </a:cubicBezTo>
                  <a:cubicBezTo>
                    <a:pt x="13945" y="-97"/>
                    <a:pt x="13680" y="259"/>
                    <a:pt x="13383" y="1446"/>
                  </a:cubicBezTo>
                  <a:cubicBezTo>
                    <a:pt x="13086" y="2633"/>
                    <a:pt x="12756" y="4650"/>
                    <a:pt x="12591" y="6965"/>
                  </a:cubicBezTo>
                  <a:cubicBezTo>
                    <a:pt x="12425" y="9279"/>
                    <a:pt x="12425" y="11890"/>
                    <a:pt x="12591" y="13729"/>
                  </a:cubicBezTo>
                  <a:cubicBezTo>
                    <a:pt x="12756" y="15569"/>
                    <a:pt x="13086" y="16637"/>
                    <a:pt x="13449" y="17052"/>
                  </a:cubicBezTo>
                  <a:cubicBezTo>
                    <a:pt x="13813" y="17468"/>
                    <a:pt x="14209" y="17230"/>
                    <a:pt x="14506" y="16874"/>
                  </a:cubicBezTo>
                  <a:cubicBezTo>
                    <a:pt x="14803" y="16518"/>
                    <a:pt x="15002" y="16044"/>
                    <a:pt x="15200" y="15391"/>
                  </a:cubicBezTo>
                  <a:cubicBezTo>
                    <a:pt x="15398" y="14738"/>
                    <a:pt x="15596" y="13907"/>
                    <a:pt x="15662" y="13195"/>
                  </a:cubicBezTo>
                  <a:cubicBezTo>
                    <a:pt x="15728" y="12483"/>
                    <a:pt x="15662" y="11890"/>
                    <a:pt x="15464" y="11652"/>
                  </a:cubicBezTo>
                  <a:cubicBezTo>
                    <a:pt x="15266" y="11415"/>
                    <a:pt x="14935" y="11534"/>
                    <a:pt x="14671" y="12068"/>
                  </a:cubicBezTo>
                  <a:cubicBezTo>
                    <a:pt x="14407" y="12602"/>
                    <a:pt x="14209" y="13551"/>
                    <a:pt x="14110" y="14382"/>
                  </a:cubicBezTo>
                  <a:cubicBezTo>
                    <a:pt x="14011" y="15213"/>
                    <a:pt x="14011" y="15925"/>
                    <a:pt x="14176" y="16518"/>
                  </a:cubicBezTo>
                  <a:cubicBezTo>
                    <a:pt x="14341" y="17112"/>
                    <a:pt x="14671" y="17587"/>
                    <a:pt x="15035" y="17883"/>
                  </a:cubicBezTo>
                  <a:cubicBezTo>
                    <a:pt x="15398" y="18180"/>
                    <a:pt x="15794" y="18299"/>
                    <a:pt x="16257" y="18002"/>
                  </a:cubicBezTo>
                  <a:cubicBezTo>
                    <a:pt x="16719" y="17705"/>
                    <a:pt x="17247" y="16993"/>
                    <a:pt x="17611" y="16400"/>
                  </a:cubicBezTo>
                  <a:cubicBezTo>
                    <a:pt x="17974" y="15806"/>
                    <a:pt x="18172" y="15332"/>
                    <a:pt x="18205" y="15450"/>
                  </a:cubicBezTo>
                  <a:cubicBezTo>
                    <a:pt x="18238" y="15569"/>
                    <a:pt x="18106" y="16281"/>
                    <a:pt x="18007" y="16993"/>
                  </a:cubicBezTo>
                  <a:cubicBezTo>
                    <a:pt x="17908" y="17705"/>
                    <a:pt x="17842" y="18417"/>
                    <a:pt x="17875" y="18477"/>
                  </a:cubicBezTo>
                  <a:cubicBezTo>
                    <a:pt x="17908" y="18536"/>
                    <a:pt x="18040" y="17943"/>
                    <a:pt x="18304" y="16756"/>
                  </a:cubicBezTo>
                  <a:cubicBezTo>
                    <a:pt x="18569" y="15569"/>
                    <a:pt x="18965" y="13789"/>
                    <a:pt x="19295" y="12661"/>
                  </a:cubicBezTo>
                  <a:cubicBezTo>
                    <a:pt x="19625" y="11534"/>
                    <a:pt x="19890" y="11059"/>
                    <a:pt x="20121" y="11059"/>
                  </a:cubicBezTo>
                  <a:cubicBezTo>
                    <a:pt x="20352" y="11059"/>
                    <a:pt x="20550" y="11534"/>
                    <a:pt x="20649" y="12483"/>
                  </a:cubicBezTo>
                  <a:cubicBezTo>
                    <a:pt x="20748" y="13433"/>
                    <a:pt x="20748" y="14857"/>
                    <a:pt x="20748" y="15866"/>
                  </a:cubicBezTo>
                  <a:cubicBezTo>
                    <a:pt x="20748" y="16874"/>
                    <a:pt x="20748" y="17468"/>
                    <a:pt x="20880" y="17468"/>
                  </a:cubicBezTo>
                  <a:cubicBezTo>
                    <a:pt x="21013" y="17468"/>
                    <a:pt x="21277" y="16874"/>
                    <a:pt x="21541" y="16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" name="Line"/>
            <p:cNvSpPr/>
            <p:nvPr/>
          </p:nvSpPr>
          <p:spPr>
            <a:xfrm>
              <a:off x="8862082" y="1146121"/>
              <a:ext cx="108352" cy="42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413" fill="norm" stroke="1" extrusionOk="0">
                  <a:moveTo>
                    <a:pt x="17940" y="1446"/>
                  </a:moveTo>
                  <a:cubicBezTo>
                    <a:pt x="19601" y="698"/>
                    <a:pt x="21263" y="-51"/>
                    <a:pt x="21263" y="2"/>
                  </a:cubicBezTo>
                  <a:cubicBezTo>
                    <a:pt x="21263" y="56"/>
                    <a:pt x="19601" y="911"/>
                    <a:pt x="16486" y="3050"/>
                  </a:cubicBezTo>
                  <a:cubicBezTo>
                    <a:pt x="13371" y="5189"/>
                    <a:pt x="8801" y="8610"/>
                    <a:pt x="5686" y="11604"/>
                  </a:cubicBezTo>
                  <a:cubicBezTo>
                    <a:pt x="2571" y="14599"/>
                    <a:pt x="909" y="17165"/>
                    <a:pt x="286" y="18769"/>
                  </a:cubicBezTo>
                  <a:cubicBezTo>
                    <a:pt x="-337" y="20373"/>
                    <a:pt x="78" y="21014"/>
                    <a:pt x="1325" y="21282"/>
                  </a:cubicBezTo>
                  <a:cubicBezTo>
                    <a:pt x="2571" y="21549"/>
                    <a:pt x="4648" y="21442"/>
                    <a:pt x="6517" y="20640"/>
                  </a:cubicBezTo>
                  <a:cubicBezTo>
                    <a:pt x="8386" y="19838"/>
                    <a:pt x="10048" y="18341"/>
                    <a:pt x="11709" y="168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" name="Line"/>
            <p:cNvSpPr/>
            <p:nvPr/>
          </p:nvSpPr>
          <p:spPr>
            <a:xfrm>
              <a:off x="8810571" y="1339850"/>
              <a:ext cx="17468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fill="norm" stroke="1" extrusionOk="0">
                  <a:moveTo>
                    <a:pt x="3519" y="21600"/>
                  </a:moveTo>
                  <a:cubicBezTo>
                    <a:pt x="1698" y="20160"/>
                    <a:pt x="-124" y="18720"/>
                    <a:pt x="6" y="16560"/>
                  </a:cubicBezTo>
                  <a:cubicBezTo>
                    <a:pt x="136" y="14400"/>
                    <a:pt x="2218" y="11520"/>
                    <a:pt x="6122" y="8640"/>
                  </a:cubicBezTo>
                  <a:cubicBezTo>
                    <a:pt x="10025" y="5760"/>
                    <a:pt x="15751" y="2880"/>
                    <a:pt x="2147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" name="Line"/>
            <p:cNvSpPr/>
            <p:nvPr/>
          </p:nvSpPr>
          <p:spPr>
            <a:xfrm>
              <a:off x="9392660" y="1371600"/>
              <a:ext cx="202241" cy="20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430" fill="norm" stroke="1" extrusionOk="0">
                  <a:moveTo>
                    <a:pt x="1230" y="6012"/>
                  </a:moveTo>
                  <a:cubicBezTo>
                    <a:pt x="785" y="8685"/>
                    <a:pt x="339" y="11357"/>
                    <a:pt x="117" y="13918"/>
                  </a:cubicBezTo>
                  <a:cubicBezTo>
                    <a:pt x="-106" y="16478"/>
                    <a:pt x="-106" y="18928"/>
                    <a:pt x="1007" y="19930"/>
                  </a:cubicBezTo>
                  <a:cubicBezTo>
                    <a:pt x="2121" y="20932"/>
                    <a:pt x="4348" y="20487"/>
                    <a:pt x="5906" y="19596"/>
                  </a:cubicBezTo>
                  <a:cubicBezTo>
                    <a:pt x="7465" y="18705"/>
                    <a:pt x="8356" y="17369"/>
                    <a:pt x="8690" y="17258"/>
                  </a:cubicBezTo>
                  <a:cubicBezTo>
                    <a:pt x="9024" y="17146"/>
                    <a:pt x="8801" y="18260"/>
                    <a:pt x="9024" y="19262"/>
                  </a:cubicBezTo>
                  <a:cubicBezTo>
                    <a:pt x="9247" y="20264"/>
                    <a:pt x="9915" y="21155"/>
                    <a:pt x="11585" y="21377"/>
                  </a:cubicBezTo>
                  <a:cubicBezTo>
                    <a:pt x="13255" y="21600"/>
                    <a:pt x="15927" y="21155"/>
                    <a:pt x="17820" y="19262"/>
                  </a:cubicBezTo>
                  <a:cubicBezTo>
                    <a:pt x="19713" y="17369"/>
                    <a:pt x="20826" y="14029"/>
                    <a:pt x="21160" y="10577"/>
                  </a:cubicBezTo>
                  <a:cubicBezTo>
                    <a:pt x="21494" y="7126"/>
                    <a:pt x="21049" y="3563"/>
                    <a:pt x="2060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" name="Line"/>
            <p:cNvSpPr/>
            <p:nvPr/>
          </p:nvSpPr>
          <p:spPr>
            <a:xfrm>
              <a:off x="9607549" y="1238250"/>
              <a:ext cx="291159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600" fill="norm" stroke="1" extrusionOk="0">
                  <a:moveTo>
                    <a:pt x="5165" y="0"/>
                  </a:moveTo>
                  <a:cubicBezTo>
                    <a:pt x="4383" y="4235"/>
                    <a:pt x="3600" y="8471"/>
                    <a:pt x="2896" y="11788"/>
                  </a:cubicBezTo>
                  <a:cubicBezTo>
                    <a:pt x="2191" y="15106"/>
                    <a:pt x="1565" y="17506"/>
                    <a:pt x="1017" y="19129"/>
                  </a:cubicBezTo>
                  <a:cubicBezTo>
                    <a:pt x="470" y="20753"/>
                    <a:pt x="0" y="21600"/>
                    <a:pt x="0" y="21600"/>
                  </a:cubicBezTo>
                  <a:cubicBezTo>
                    <a:pt x="0" y="21600"/>
                    <a:pt x="470" y="20753"/>
                    <a:pt x="1174" y="19624"/>
                  </a:cubicBezTo>
                  <a:cubicBezTo>
                    <a:pt x="1878" y="18494"/>
                    <a:pt x="2817" y="17082"/>
                    <a:pt x="3757" y="15953"/>
                  </a:cubicBezTo>
                  <a:cubicBezTo>
                    <a:pt x="4696" y="14824"/>
                    <a:pt x="5635" y="13976"/>
                    <a:pt x="6183" y="13906"/>
                  </a:cubicBezTo>
                  <a:cubicBezTo>
                    <a:pt x="6730" y="13835"/>
                    <a:pt x="6887" y="14541"/>
                    <a:pt x="6965" y="15318"/>
                  </a:cubicBezTo>
                  <a:cubicBezTo>
                    <a:pt x="7043" y="16094"/>
                    <a:pt x="7043" y="16941"/>
                    <a:pt x="6965" y="17718"/>
                  </a:cubicBezTo>
                  <a:cubicBezTo>
                    <a:pt x="6887" y="18494"/>
                    <a:pt x="6730" y="19200"/>
                    <a:pt x="7043" y="19624"/>
                  </a:cubicBezTo>
                  <a:cubicBezTo>
                    <a:pt x="7357" y="20047"/>
                    <a:pt x="8139" y="20188"/>
                    <a:pt x="8843" y="20047"/>
                  </a:cubicBezTo>
                  <a:cubicBezTo>
                    <a:pt x="9548" y="19906"/>
                    <a:pt x="10174" y="19482"/>
                    <a:pt x="11035" y="18706"/>
                  </a:cubicBezTo>
                  <a:cubicBezTo>
                    <a:pt x="11896" y="17929"/>
                    <a:pt x="12991" y="16800"/>
                    <a:pt x="13774" y="15953"/>
                  </a:cubicBezTo>
                  <a:cubicBezTo>
                    <a:pt x="14557" y="15106"/>
                    <a:pt x="15026" y="14541"/>
                    <a:pt x="14948" y="14471"/>
                  </a:cubicBezTo>
                  <a:cubicBezTo>
                    <a:pt x="14870" y="14400"/>
                    <a:pt x="14243" y="14824"/>
                    <a:pt x="13696" y="15318"/>
                  </a:cubicBezTo>
                  <a:cubicBezTo>
                    <a:pt x="13148" y="15812"/>
                    <a:pt x="12678" y="16376"/>
                    <a:pt x="12443" y="17012"/>
                  </a:cubicBezTo>
                  <a:cubicBezTo>
                    <a:pt x="12209" y="17647"/>
                    <a:pt x="12209" y="18353"/>
                    <a:pt x="12522" y="18918"/>
                  </a:cubicBezTo>
                  <a:cubicBezTo>
                    <a:pt x="12835" y="19482"/>
                    <a:pt x="13461" y="19906"/>
                    <a:pt x="14165" y="20118"/>
                  </a:cubicBezTo>
                  <a:cubicBezTo>
                    <a:pt x="14870" y="20329"/>
                    <a:pt x="15652" y="20329"/>
                    <a:pt x="16435" y="20259"/>
                  </a:cubicBezTo>
                  <a:cubicBezTo>
                    <a:pt x="17217" y="20188"/>
                    <a:pt x="18000" y="20047"/>
                    <a:pt x="18704" y="19624"/>
                  </a:cubicBezTo>
                  <a:cubicBezTo>
                    <a:pt x="19409" y="19200"/>
                    <a:pt x="20035" y="18494"/>
                    <a:pt x="20583" y="17576"/>
                  </a:cubicBezTo>
                  <a:cubicBezTo>
                    <a:pt x="21130" y="16659"/>
                    <a:pt x="21600" y="15529"/>
                    <a:pt x="21522" y="14753"/>
                  </a:cubicBezTo>
                  <a:cubicBezTo>
                    <a:pt x="21443" y="13976"/>
                    <a:pt x="20817" y="13553"/>
                    <a:pt x="19800" y="13412"/>
                  </a:cubicBezTo>
                  <a:cubicBezTo>
                    <a:pt x="18783" y="13271"/>
                    <a:pt x="17374" y="13412"/>
                    <a:pt x="15965" y="13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" name="Line"/>
            <p:cNvSpPr/>
            <p:nvPr/>
          </p:nvSpPr>
          <p:spPr>
            <a:xfrm>
              <a:off x="10261657" y="1185766"/>
              <a:ext cx="214847" cy="341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274" fill="norm" stroke="1" extrusionOk="0">
                  <a:moveTo>
                    <a:pt x="10061" y="17095"/>
                  </a:moveTo>
                  <a:cubicBezTo>
                    <a:pt x="10270" y="16436"/>
                    <a:pt x="10480" y="15778"/>
                    <a:pt x="10585" y="14987"/>
                  </a:cubicBezTo>
                  <a:cubicBezTo>
                    <a:pt x="10690" y="14197"/>
                    <a:pt x="10690" y="13275"/>
                    <a:pt x="10166" y="12748"/>
                  </a:cubicBezTo>
                  <a:cubicBezTo>
                    <a:pt x="9641" y="12221"/>
                    <a:pt x="8593" y="12090"/>
                    <a:pt x="6915" y="13143"/>
                  </a:cubicBezTo>
                  <a:cubicBezTo>
                    <a:pt x="5237" y="14197"/>
                    <a:pt x="2931" y="16436"/>
                    <a:pt x="1568" y="18017"/>
                  </a:cubicBezTo>
                  <a:cubicBezTo>
                    <a:pt x="204" y="19597"/>
                    <a:pt x="-215" y="20519"/>
                    <a:pt x="100" y="20980"/>
                  </a:cubicBezTo>
                  <a:cubicBezTo>
                    <a:pt x="414" y="21441"/>
                    <a:pt x="1463" y="21441"/>
                    <a:pt x="3769" y="20387"/>
                  </a:cubicBezTo>
                  <a:cubicBezTo>
                    <a:pt x="6076" y="19334"/>
                    <a:pt x="9641" y="17226"/>
                    <a:pt x="12053" y="14461"/>
                  </a:cubicBezTo>
                  <a:cubicBezTo>
                    <a:pt x="14465" y="11695"/>
                    <a:pt x="15723" y="8270"/>
                    <a:pt x="16562" y="6097"/>
                  </a:cubicBezTo>
                  <a:cubicBezTo>
                    <a:pt x="17401" y="3924"/>
                    <a:pt x="17820" y="3002"/>
                    <a:pt x="18030" y="2080"/>
                  </a:cubicBezTo>
                  <a:cubicBezTo>
                    <a:pt x="18239" y="1158"/>
                    <a:pt x="18239" y="236"/>
                    <a:pt x="17820" y="39"/>
                  </a:cubicBezTo>
                  <a:cubicBezTo>
                    <a:pt x="17401" y="-159"/>
                    <a:pt x="16562" y="368"/>
                    <a:pt x="15199" y="2278"/>
                  </a:cubicBezTo>
                  <a:cubicBezTo>
                    <a:pt x="13835" y="4187"/>
                    <a:pt x="11948" y="7480"/>
                    <a:pt x="11004" y="9982"/>
                  </a:cubicBezTo>
                  <a:cubicBezTo>
                    <a:pt x="10061" y="12485"/>
                    <a:pt x="10061" y="14197"/>
                    <a:pt x="10375" y="15448"/>
                  </a:cubicBezTo>
                  <a:cubicBezTo>
                    <a:pt x="10690" y="16700"/>
                    <a:pt x="11319" y="17490"/>
                    <a:pt x="12263" y="17951"/>
                  </a:cubicBezTo>
                  <a:cubicBezTo>
                    <a:pt x="13206" y="18412"/>
                    <a:pt x="14465" y="18543"/>
                    <a:pt x="15513" y="18346"/>
                  </a:cubicBezTo>
                  <a:cubicBezTo>
                    <a:pt x="16562" y="18148"/>
                    <a:pt x="17401" y="17621"/>
                    <a:pt x="18554" y="16963"/>
                  </a:cubicBezTo>
                  <a:cubicBezTo>
                    <a:pt x="19707" y="16304"/>
                    <a:pt x="21175" y="15514"/>
                    <a:pt x="21280" y="15646"/>
                  </a:cubicBezTo>
                  <a:cubicBezTo>
                    <a:pt x="21385" y="15778"/>
                    <a:pt x="20127" y="16831"/>
                    <a:pt x="18868" y="17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" name="Line"/>
            <p:cNvSpPr/>
            <p:nvPr/>
          </p:nvSpPr>
          <p:spPr>
            <a:xfrm>
              <a:off x="10496550" y="1313344"/>
              <a:ext cx="44450" cy="39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7" fill="norm" stroke="1" extrusionOk="0">
                  <a:moveTo>
                    <a:pt x="0" y="17646"/>
                  </a:moveTo>
                  <a:cubicBezTo>
                    <a:pt x="3086" y="8552"/>
                    <a:pt x="6171" y="-543"/>
                    <a:pt x="9771" y="25"/>
                  </a:cubicBezTo>
                  <a:cubicBezTo>
                    <a:pt x="13371" y="594"/>
                    <a:pt x="17486" y="10825"/>
                    <a:pt x="21600" y="21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" name="Line"/>
            <p:cNvSpPr/>
            <p:nvPr/>
          </p:nvSpPr>
          <p:spPr>
            <a:xfrm>
              <a:off x="10538883" y="1142574"/>
              <a:ext cx="213747" cy="357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230" fill="norm" stroke="1" extrusionOk="0">
                  <a:moveTo>
                    <a:pt x="11012" y="17732"/>
                  </a:moveTo>
                  <a:cubicBezTo>
                    <a:pt x="10588" y="17104"/>
                    <a:pt x="10165" y="16476"/>
                    <a:pt x="9424" y="16100"/>
                  </a:cubicBezTo>
                  <a:cubicBezTo>
                    <a:pt x="8682" y="15723"/>
                    <a:pt x="7624" y="15597"/>
                    <a:pt x="6141" y="15911"/>
                  </a:cubicBezTo>
                  <a:cubicBezTo>
                    <a:pt x="4659" y="16225"/>
                    <a:pt x="2753" y="16979"/>
                    <a:pt x="1588" y="17669"/>
                  </a:cubicBezTo>
                  <a:cubicBezTo>
                    <a:pt x="424" y="18360"/>
                    <a:pt x="0" y="18988"/>
                    <a:pt x="0" y="19616"/>
                  </a:cubicBezTo>
                  <a:cubicBezTo>
                    <a:pt x="0" y="20244"/>
                    <a:pt x="424" y="20872"/>
                    <a:pt x="1271" y="21123"/>
                  </a:cubicBezTo>
                  <a:cubicBezTo>
                    <a:pt x="2118" y="21374"/>
                    <a:pt x="3388" y="21248"/>
                    <a:pt x="5929" y="20055"/>
                  </a:cubicBezTo>
                  <a:cubicBezTo>
                    <a:pt x="8471" y="18862"/>
                    <a:pt x="12282" y="16602"/>
                    <a:pt x="15035" y="13525"/>
                  </a:cubicBezTo>
                  <a:cubicBezTo>
                    <a:pt x="17788" y="10448"/>
                    <a:pt x="19482" y="6555"/>
                    <a:pt x="20435" y="4044"/>
                  </a:cubicBezTo>
                  <a:cubicBezTo>
                    <a:pt x="21388" y="1532"/>
                    <a:pt x="21600" y="402"/>
                    <a:pt x="21176" y="88"/>
                  </a:cubicBezTo>
                  <a:cubicBezTo>
                    <a:pt x="20753" y="-226"/>
                    <a:pt x="19694" y="276"/>
                    <a:pt x="18212" y="1972"/>
                  </a:cubicBezTo>
                  <a:cubicBezTo>
                    <a:pt x="16729" y="3667"/>
                    <a:pt x="14824" y="6555"/>
                    <a:pt x="14612" y="9695"/>
                  </a:cubicBezTo>
                  <a:cubicBezTo>
                    <a:pt x="14400" y="12834"/>
                    <a:pt x="15882" y="16225"/>
                    <a:pt x="17365" y="196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" name="Line"/>
            <p:cNvSpPr/>
            <p:nvPr/>
          </p:nvSpPr>
          <p:spPr>
            <a:xfrm>
              <a:off x="10882688" y="1342278"/>
              <a:ext cx="124065" cy="184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116" fill="norm" stroke="1" extrusionOk="0">
                  <a:moveTo>
                    <a:pt x="15326" y="6275"/>
                  </a:moveTo>
                  <a:cubicBezTo>
                    <a:pt x="12086" y="9187"/>
                    <a:pt x="8846" y="12100"/>
                    <a:pt x="6686" y="14284"/>
                  </a:cubicBezTo>
                  <a:cubicBezTo>
                    <a:pt x="4526" y="16468"/>
                    <a:pt x="3446" y="17924"/>
                    <a:pt x="2366" y="19138"/>
                  </a:cubicBezTo>
                  <a:cubicBezTo>
                    <a:pt x="1286" y="20351"/>
                    <a:pt x="206" y="21322"/>
                    <a:pt x="26" y="21079"/>
                  </a:cubicBezTo>
                  <a:cubicBezTo>
                    <a:pt x="-154" y="20837"/>
                    <a:pt x="566" y="19380"/>
                    <a:pt x="3266" y="15861"/>
                  </a:cubicBezTo>
                  <a:cubicBezTo>
                    <a:pt x="5966" y="12342"/>
                    <a:pt x="10646" y="6760"/>
                    <a:pt x="13886" y="3605"/>
                  </a:cubicBezTo>
                  <a:cubicBezTo>
                    <a:pt x="17126" y="450"/>
                    <a:pt x="18926" y="-278"/>
                    <a:pt x="20006" y="86"/>
                  </a:cubicBezTo>
                  <a:cubicBezTo>
                    <a:pt x="21086" y="450"/>
                    <a:pt x="21446" y="1906"/>
                    <a:pt x="20726" y="3969"/>
                  </a:cubicBezTo>
                  <a:cubicBezTo>
                    <a:pt x="20006" y="6032"/>
                    <a:pt x="18206" y="8702"/>
                    <a:pt x="17486" y="10765"/>
                  </a:cubicBezTo>
                  <a:cubicBezTo>
                    <a:pt x="16766" y="12828"/>
                    <a:pt x="17126" y="14284"/>
                    <a:pt x="17486" y="157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" name="Line"/>
            <p:cNvSpPr/>
            <p:nvPr/>
          </p:nvSpPr>
          <p:spPr>
            <a:xfrm>
              <a:off x="11040268" y="1350889"/>
              <a:ext cx="101059" cy="136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0769" fill="norm" stroke="1" extrusionOk="0">
                  <a:moveTo>
                    <a:pt x="16365" y="253"/>
                  </a:moveTo>
                  <a:cubicBezTo>
                    <a:pt x="14161" y="-70"/>
                    <a:pt x="11957" y="-392"/>
                    <a:pt x="9312" y="1381"/>
                  </a:cubicBezTo>
                  <a:cubicBezTo>
                    <a:pt x="6667" y="3154"/>
                    <a:pt x="3581" y="7023"/>
                    <a:pt x="2038" y="9763"/>
                  </a:cubicBezTo>
                  <a:cubicBezTo>
                    <a:pt x="496" y="12504"/>
                    <a:pt x="496" y="14115"/>
                    <a:pt x="275" y="15727"/>
                  </a:cubicBezTo>
                  <a:cubicBezTo>
                    <a:pt x="55" y="17339"/>
                    <a:pt x="-386" y="18951"/>
                    <a:pt x="716" y="19918"/>
                  </a:cubicBezTo>
                  <a:cubicBezTo>
                    <a:pt x="1818" y="20886"/>
                    <a:pt x="4463" y="21208"/>
                    <a:pt x="7769" y="19918"/>
                  </a:cubicBezTo>
                  <a:cubicBezTo>
                    <a:pt x="11075" y="18629"/>
                    <a:pt x="15043" y="15727"/>
                    <a:pt x="17467" y="13309"/>
                  </a:cubicBezTo>
                  <a:cubicBezTo>
                    <a:pt x="19892" y="10892"/>
                    <a:pt x="20773" y="8957"/>
                    <a:pt x="20994" y="7184"/>
                  </a:cubicBezTo>
                  <a:cubicBezTo>
                    <a:pt x="21214" y="5411"/>
                    <a:pt x="20773" y="3799"/>
                    <a:pt x="19010" y="3154"/>
                  </a:cubicBezTo>
                  <a:cubicBezTo>
                    <a:pt x="17247" y="2509"/>
                    <a:pt x="14161" y="2832"/>
                    <a:pt x="11075" y="31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" name="Line"/>
            <p:cNvSpPr/>
            <p:nvPr/>
          </p:nvSpPr>
          <p:spPr>
            <a:xfrm>
              <a:off x="11186497" y="1174750"/>
              <a:ext cx="110154" cy="3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521" fill="norm" stroke="1" extrusionOk="0">
                  <a:moveTo>
                    <a:pt x="21209" y="0"/>
                  </a:moveTo>
                  <a:cubicBezTo>
                    <a:pt x="15911" y="3812"/>
                    <a:pt x="10613" y="7624"/>
                    <a:pt x="6945" y="10871"/>
                  </a:cubicBezTo>
                  <a:cubicBezTo>
                    <a:pt x="3277" y="14118"/>
                    <a:pt x="1239" y="16800"/>
                    <a:pt x="424" y="18494"/>
                  </a:cubicBezTo>
                  <a:cubicBezTo>
                    <a:pt x="-391" y="20188"/>
                    <a:pt x="17" y="20894"/>
                    <a:pt x="1239" y="21247"/>
                  </a:cubicBezTo>
                  <a:cubicBezTo>
                    <a:pt x="2462" y="21600"/>
                    <a:pt x="4500" y="21600"/>
                    <a:pt x="6334" y="21318"/>
                  </a:cubicBezTo>
                  <a:cubicBezTo>
                    <a:pt x="8167" y="21035"/>
                    <a:pt x="9798" y="20471"/>
                    <a:pt x="11428" y="199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" name="Line"/>
            <p:cNvSpPr/>
            <p:nvPr/>
          </p:nvSpPr>
          <p:spPr>
            <a:xfrm>
              <a:off x="11156949" y="1276350"/>
              <a:ext cx="2286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00" y="15840"/>
                    <a:pt x="6000" y="10080"/>
                    <a:pt x="9600" y="6480"/>
                  </a:cubicBezTo>
                  <a:cubicBezTo>
                    <a:pt x="13200" y="2880"/>
                    <a:pt x="174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" name="Line"/>
            <p:cNvSpPr/>
            <p:nvPr/>
          </p:nvSpPr>
          <p:spPr>
            <a:xfrm>
              <a:off x="11674389" y="1174750"/>
              <a:ext cx="352512" cy="337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537" fill="norm" stroke="1" extrusionOk="0">
                  <a:moveTo>
                    <a:pt x="7572" y="1620"/>
                  </a:moveTo>
                  <a:cubicBezTo>
                    <a:pt x="8090" y="810"/>
                    <a:pt x="8607" y="0"/>
                    <a:pt x="8866" y="0"/>
                  </a:cubicBezTo>
                  <a:cubicBezTo>
                    <a:pt x="9124" y="0"/>
                    <a:pt x="9124" y="810"/>
                    <a:pt x="8478" y="3443"/>
                  </a:cubicBezTo>
                  <a:cubicBezTo>
                    <a:pt x="7831" y="6075"/>
                    <a:pt x="6537" y="10530"/>
                    <a:pt x="5697" y="13635"/>
                  </a:cubicBezTo>
                  <a:cubicBezTo>
                    <a:pt x="4856" y="16740"/>
                    <a:pt x="4468" y="18495"/>
                    <a:pt x="4403" y="19710"/>
                  </a:cubicBezTo>
                  <a:cubicBezTo>
                    <a:pt x="4339" y="20925"/>
                    <a:pt x="4597" y="21600"/>
                    <a:pt x="4791" y="21533"/>
                  </a:cubicBezTo>
                  <a:cubicBezTo>
                    <a:pt x="4985" y="21465"/>
                    <a:pt x="5115" y="20655"/>
                    <a:pt x="4791" y="19103"/>
                  </a:cubicBezTo>
                  <a:cubicBezTo>
                    <a:pt x="4468" y="17550"/>
                    <a:pt x="3692" y="15255"/>
                    <a:pt x="3045" y="13905"/>
                  </a:cubicBezTo>
                  <a:cubicBezTo>
                    <a:pt x="2398" y="12555"/>
                    <a:pt x="1881" y="12150"/>
                    <a:pt x="1299" y="12015"/>
                  </a:cubicBezTo>
                  <a:cubicBezTo>
                    <a:pt x="717" y="11880"/>
                    <a:pt x="70" y="12015"/>
                    <a:pt x="6" y="12285"/>
                  </a:cubicBezTo>
                  <a:cubicBezTo>
                    <a:pt x="-59" y="12555"/>
                    <a:pt x="458" y="12960"/>
                    <a:pt x="2398" y="13230"/>
                  </a:cubicBezTo>
                  <a:cubicBezTo>
                    <a:pt x="4339" y="13500"/>
                    <a:pt x="7701" y="13635"/>
                    <a:pt x="10094" y="13568"/>
                  </a:cubicBezTo>
                  <a:cubicBezTo>
                    <a:pt x="12487" y="13500"/>
                    <a:pt x="13910" y="13230"/>
                    <a:pt x="15009" y="12893"/>
                  </a:cubicBezTo>
                  <a:cubicBezTo>
                    <a:pt x="16109" y="12555"/>
                    <a:pt x="16885" y="12150"/>
                    <a:pt x="16755" y="12150"/>
                  </a:cubicBezTo>
                  <a:cubicBezTo>
                    <a:pt x="16626" y="12150"/>
                    <a:pt x="15591" y="12555"/>
                    <a:pt x="14557" y="13230"/>
                  </a:cubicBezTo>
                  <a:cubicBezTo>
                    <a:pt x="13522" y="13905"/>
                    <a:pt x="12487" y="14850"/>
                    <a:pt x="11905" y="15660"/>
                  </a:cubicBezTo>
                  <a:cubicBezTo>
                    <a:pt x="11323" y="16470"/>
                    <a:pt x="11194" y="17145"/>
                    <a:pt x="11452" y="17347"/>
                  </a:cubicBezTo>
                  <a:cubicBezTo>
                    <a:pt x="11711" y="17550"/>
                    <a:pt x="12358" y="17280"/>
                    <a:pt x="12940" y="16942"/>
                  </a:cubicBezTo>
                  <a:cubicBezTo>
                    <a:pt x="13522" y="16605"/>
                    <a:pt x="14039" y="16200"/>
                    <a:pt x="14621" y="16605"/>
                  </a:cubicBezTo>
                  <a:cubicBezTo>
                    <a:pt x="15203" y="17010"/>
                    <a:pt x="15850" y="18225"/>
                    <a:pt x="16561" y="18833"/>
                  </a:cubicBezTo>
                  <a:cubicBezTo>
                    <a:pt x="17273" y="19440"/>
                    <a:pt x="18049" y="19440"/>
                    <a:pt x="18890" y="18765"/>
                  </a:cubicBezTo>
                  <a:cubicBezTo>
                    <a:pt x="19730" y="18090"/>
                    <a:pt x="20636" y="16740"/>
                    <a:pt x="21541" y="15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" name="Line"/>
            <p:cNvSpPr/>
            <p:nvPr/>
          </p:nvSpPr>
          <p:spPr>
            <a:xfrm>
              <a:off x="12034526" y="1151466"/>
              <a:ext cx="316224" cy="32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5961" y="1989"/>
                  </a:moveTo>
                  <a:cubicBezTo>
                    <a:pt x="6249" y="995"/>
                    <a:pt x="6537" y="0"/>
                    <a:pt x="6465" y="0"/>
                  </a:cubicBezTo>
                  <a:cubicBezTo>
                    <a:pt x="6393" y="0"/>
                    <a:pt x="5961" y="995"/>
                    <a:pt x="5097" y="3339"/>
                  </a:cubicBezTo>
                  <a:cubicBezTo>
                    <a:pt x="4233" y="5684"/>
                    <a:pt x="2937" y="9379"/>
                    <a:pt x="2217" y="12079"/>
                  </a:cubicBezTo>
                  <a:cubicBezTo>
                    <a:pt x="1497" y="14779"/>
                    <a:pt x="1353" y="16484"/>
                    <a:pt x="1353" y="17976"/>
                  </a:cubicBezTo>
                  <a:cubicBezTo>
                    <a:pt x="1353" y="19468"/>
                    <a:pt x="1497" y="20747"/>
                    <a:pt x="1929" y="21174"/>
                  </a:cubicBezTo>
                  <a:cubicBezTo>
                    <a:pt x="2361" y="21600"/>
                    <a:pt x="3081" y="21174"/>
                    <a:pt x="3801" y="20108"/>
                  </a:cubicBezTo>
                  <a:cubicBezTo>
                    <a:pt x="4521" y="19042"/>
                    <a:pt x="5241" y="17337"/>
                    <a:pt x="5529" y="16129"/>
                  </a:cubicBezTo>
                  <a:cubicBezTo>
                    <a:pt x="5817" y="14921"/>
                    <a:pt x="5673" y="14211"/>
                    <a:pt x="4881" y="13713"/>
                  </a:cubicBezTo>
                  <a:cubicBezTo>
                    <a:pt x="4089" y="13216"/>
                    <a:pt x="2649" y="12932"/>
                    <a:pt x="1713" y="13074"/>
                  </a:cubicBezTo>
                  <a:cubicBezTo>
                    <a:pt x="777" y="13216"/>
                    <a:pt x="345" y="13784"/>
                    <a:pt x="129" y="14495"/>
                  </a:cubicBezTo>
                  <a:cubicBezTo>
                    <a:pt x="-87" y="15205"/>
                    <a:pt x="-87" y="16058"/>
                    <a:pt x="561" y="16839"/>
                  </a:cubicBezTo>
                  <a:cubicBezTo>
                    <a:pt x="1209" y="17621"/>
                    <a:pt x="2505" y="18332"/>
                    <a:pt x="4665" y="18474"/>
                  </a:cubicBezTo>
                  <a:cubicBezTo>
                    <a:pt x="6825" y="18616"/>
                    <a:pt x="9849" y="18189"/>
                    <a:pt x="11937" y="17692"/>
                  </a:cubicBezTo>
                  <a:cubicBezTo>
                    <a:pt x="14025" y="17195"/>
                    <a:pt x="15177" y="16626"/>
                    <a:pt x="15897" y="15987"/>
                  </a:cubicBezTo>
                  <a:cubicBezTo>
                    <a:pt x="16617" y="15347"/>
                    <a:pt x="16905" y="14637"/>
                    <a:pt x="16617" y="14282"/>
                  </a:cubicBezTo>
                  <a:cubicBezTo>
                    <a:pt x="16329" y="13926"/>
                    <a:pt x="15465" y="13926"/>
                    <a:pt x="14241" y="14139"/>
                  </a:cubicBezTo>
                  <a:cubicBezTo>
                    <a:pt x="13017" y="14353"/>
                    <a:pt x="11433" y="14779"/>
                    <a:pt x="10353" y="15205"/>
                  </a:cubicBezTo>
                  <a:cubicBezTo>
                    <a:pt x="9273" y="15632"/>
                    <a:pt x="8697" y="16058"/>
                    <a:pt x="8409" y="16626"/>
                  </a:cubicBezTo>
                  <a:cubicBezTo>
                    <a:pt x="8121" y="17195"/>
                    <a:pt x="8121" y="17905"/>
                    <a:pt x="9489" y="18687"/>
                  </a:cubicBezTo>
                  <a:cubicBezTo>
                    <a:pt x="10857" y="19468"/>
                    <a:pt x="13593" y="20321"/>
                    <a:pt x="15825" y="20818"/>
                  </a:cubicBezTo>
                  <a:cubicBezTo>
                    <a:pt x="18057" y="21316"/>
                    <a:pt x="19785" y="21458"/>
                    <a:pt x="2151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" name="Line"/>
            <p:cNvSpPr/>
            <p:nvPr/>
          </p:nvSpPr>
          <p:spPr>
            <a:xfrm>
              <a:off x="11161293" y="1670049"/>
              <a:ext cx="256007" cy="28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539" fill="norm" stroke="1" extrusionOk="0">
                  <a:moveTo>
                    <a:pt x="11322" y="2901"/>
                  </a:moveTo>
                  <a:cubicBezTo>
                    <a:pt x="11145" y="2096"/>
                    <a:pt x="10968" y="1290"/>
                    <a:pt x="10348" y="806"/>
                  </a:cubicBezTo>
                  <a:cubicBezTo>
                    <a:pt x="9729" y="322"/>
                    <a:pt x="8666" y="161"/>
                    <a:pt x="7339" y="403"/>
                  </a:cubicBezTo>
                  <a:cubicBezTo>
                    <a:pt x="6011" y="645"/>
                    <a:pt x="4417" y="1290"/>
                    <a:pt x="3266" y="2821"/>
                  </a:cubicBezTo>
                  <a:cubicBezTo>
                    <a:pt x="2116" y="4352"/>
                    <a:pt x="1407" y="6770"/>
                    <a:pt x="2116" y="9430"/>
                  </a:cubicBezTo>
                  <a:cubicBezTo>
                    <a:pt x="2824" y="12090"/>
                    <a:pt x="4948" y="14991"/>
                    <a:pt x="6099" y="17006"/>
                  </a:cubicBezTo>
                  <a:cubicBezTo>
                    <a:pt x="7250" y="19021"/>
                    <a:pt x="7427" y="20149"/>
                    <a:pt x="7073" y="20794"/>
                  </a:cubicBezTo>
                  <a:cubicBezTo>
                    <a:pt x="6719" y="21439"/>
                    <a:pt x="5834" y="21600"/>
                    <a:pt x="4948" y="21519"/>
                  </a:cubicBezTo>
                  <a:cubicBezTo>
                    <a:pt x="4063" y="21439"/>
                    <a:pt x="3178" y="21116"/>
                    <a:pt x="2381" y="20069"/>
                  </a:cubicBezTo>
                  <a:cubicBezTo>
                    <a:pt x="1584" y="19021"/>
                    <a:pt x="876" y="17248"/>
                    <a:pt x="434" y="15072"/>
                  </a:cubicBezTo>
                  <a:cubicBezTo>
                    <a:pt x="-9" y="12896"/>
                    <a:pt x="-186" y="10316"/>
                    <a:pt x="257" y="8221"/>
                  </a:cubicBezTo>
                  <a:cubicBezTo>
                    <a:pt x="699" y="6125"/>
                    <a:pt x="1762" y="4513"/>
                    <a:pt x="4860" y="3224"/>
                  </a:cubicBezTo>
                  <a:cubicBezTo>
                    <a:pt x="7958" y="1934"/>
                    <a:pt x="13093" y="967"/>
                    <a:pt x="16191" y="484"/>
                  </a:cubicBezTo>
                  <a:cubicBezTo>
                    <a:pt x="19289" y="0"/>
                    <a:pt x="20352" y="0"/>
                    <a:pt x="2141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" name="Line"/>
            <p:cNvSpPr/>
            <p:nvPr/>
          </p:nvSpPr>
          <p:spPr>
            <a:xfrm>
              <a:off x="11380917" y="1651000"/>
              <a:ext cx="150683" cy="187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511" fill="norm" stroke="1" extrusionOk="0">
                  <a:moveTo>
                    <a:pt x="15957" y="0"/>
                  </a:moveTo>
                  <a:cubicBezTo>
                    <a:pt x="14157" y="1942"/>
                    <a:pt x="12357" y="3883"/>
                    <a:pt x="9957" y="6796"/>
                  </a:cubicBezTo>
                  <a:cubicBezTo>
                    <a:pt x="7557" y="9708"/>
                    <a:pt x="4557" y="13591"/>
                    <a:pt x="2607" y="16018"/>
                  </a:cubicBezTo>
                  <a:cubicBezTo>
                    <a:pt x="657" y="18445"/>
                    <a:pt x="-243" y="19416"/>
                    <a:pt x="57" y="20022"/>
                  </a:cubicBezTo>
                  <a:cubicBezTo>
                    <a:pt x="357" y="20629"/>
                    <a:pt x="1857" y="20872"/>
                    <a:pt x="4857" y="21115"/>
                  </a:cubicBezTo>
                  <a:cubicBezTo>
                    <a:pt x="7857" y="21357"/>
                    <a:pt x="12357" y="21600"/>
                    <a:pt x="15357" y="21479"/>
                  </a:cubicBezTo>
                  <a:cubicBezTo>
                    <a:pt x="18357" y="21357"/>
                    <a:pt x="19857" y="20872"/>
                    <a:pt x="21357" y="203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" name="Line"/>
            <p:cNvSpPr/>
            <p:nvPr/>
          </p:nvSpPr>
          <p:spPr>
            <a:xfrm>
              <a:off x="11459442" y="1784349"/>
              <a:ext cx="53108" cy="141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4" h="21264" fill="norm" stroke="1" extrusionOk="0">
                  <a:moveTo>
                    <a:pt x="20844" y="0"/>
                  </a:moveTo>
                  <a:cubicBezTo>
                    <a:pt x="16690" y="2859"/>
                    <a:pt x="12536" y="5718"/>
                    <a:pt x="9213" y="8100"/>
                  </a:cubicBezTo>
                  <a:cubicBezTo>
                    <a:pt x="5890" y="10482"/>
                    <a:pt x="3398" y="12388"/>
                    <a:pt x="1736" y="14612"/>
                  </a:cubicBezTo>
                  <a:cubicBezTo>
                    <a:pt x="75" y="16835"/>
                    <a:pt x="-756" y="19376"/>
                    <a:pt x="906" y="20488"/>
                  </a:cubicBezTo>
                  <a:cubicBezTo>
                    <a:pt x="2567" y="21600"/>
                    <a:pt x="6721" y="21282"/>
                    <a:pt x="10875" y="20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" name="Line"/>
            <p:cNvSpPr/>
            <p:nvPr/>
          </p:nvSpPr>
          <p:spPr>
            <a:xfrm>
              <a:off x="11561147" y="1670050"/>
              <a:ext cx="154604" cy="215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307" fill="norm" stroke="1" extrusionOk="0">
                  <a:moveTo>
                    <a:pt x="18693" y="0"/>
                  </a:moveTo>
                  <a:cubicBezTo>
                    <a:pt x="14023" y="3775"/>
                    <a:pt x="9352" y="7550"/>
                    <a:pt x="6288" y="10381"/>
                  </a:cubicBezTo>
                  <a:cubicBezTo>
                    <a:pt x="3223" y="13212"/>
                    <a:pt x="1763" y="15099"/>
                    <a:pt x="888" y="16672"/>
                  </a:cubicBezTo>
                  <a:cubicBezTo>
                    <a:pt x="12" y="18245"/>
                    <a:pt x="-280" y="19503"/>
                    <a:pt x="304" y="20342"/>
                  </a:cubicBezTo>
                  <a:cubicBezTo>
                    <a:pt x="888" y="21181"/>
                    <a:pt x="2347" y="21600"/>
                    <a:pt x="5996" y="21076"/>
                  </a:cubicBezTo>
                  <a:cubicBezTo>
                    <a:pt x="9644" y="20551"/>
                    <a:pt x="15482" y="19083"/>
                    <a:pt x="21320" y="176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" name="Line"/>
            <p:cNvSpPr/>
            <p:nvPr/>
          </p:nvSpPr>
          <p:spPr>
            <a:xfrm>
              <a:off x="11612549" y="1816100"/>
              <a:ext cx="7780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3" h="21600" fill="norm" stroke="1" extrusionOk="0">
                  <a:moveTo>
                    <a:pt x="20893" y="0"/>
                  </a:moveTo>
                  <a:cubicBezTo>
                    <a:pt x="13504" y="5462"/>
                    <a:pt x="6114" y="10924"/>
                    <a:pt x="2704" y="14524"/>
                  </a:cubicBezTo>
                  <a:cubicBezTo>
                    <a:pt x="-707" y="18124"/>
                    <a:pt x="-139" y="19862"/>
                    <a:pt x="43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" name="Line"/>
            <p:cNvSpPr/>
            <p:nvPr/>
          </p:nvSpPr>
          <p:spPr>
            <a:xfrm>
              <a:off x="4028727" y="2465851"/>
              <a:ext cx="207280" cy="500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470" fill="norm" stroke="1" extrusionOk="0">
                  <a:moveTo>
                    <a:pt x="17855" y="4268"/>
                  </a:moveTo>
                  <a:cubicBezTo>
                    <a:pt x="18503" y="3179"/>
                    <a:pt x="19151" y="2090"/>
                    <a:pt x="18935" y="1364"/>
                  </a:cubicBezTo>
                  <a:cubicBezTo>
                    <a:pt x="18719" y="638"/>
                    <a:pt x="17639" y="275"/>
                    <a:pt x="15911" y="94"/>
                  </a:cubicBezTo>
                  <a:cubicBezTo>
                    <a:pt x="14183" y="-88"/>
                    <a:pt x="11807" y="-88"/>
                    <a:pt x="8999" y="865"/>
                  </a:cubicBezTo>
                  <a:cubicBezTo>
                    <a:pt x="6191" y="1818"/>
                    <a:pt x="2951" y="3724"/>
                    <a:pt x="1331" y="4904"/>
                  </a:cubicBezTo>
                  <a:cubicBezTo>
                    <a:pt x="-289" y="6083"/>
                    <a:pt x="-289" y="6537"/>
                    <a:pt x="575" y="6946"/>
                  </a:cubicBezTo>
                  <a:cubicBezTo>
                    <a:pt x="1439" y="7354"/>
                    <a:pt x="3167" y="7717"/>
                    <a:pt x="6299" y="7309"/>
                  </a:cubicBezTo>
                  <a:cubicBezTo>
                    <a:pt x="9431" y="6900"/>
                    <a:pt x="13967" y="5720"/>
                    <a:pt x="16559" y="4813"/>
                  </a:cubicBezTo>
                  <a:cubicBezTo>
                    <a:pt x="19151" y="3905"/>
                    <a:pt x="19799" y="3270"/>
                    <a:pt x="20339" y="2725"/>
                  </a:cubicBezTo>
                  <a:cubicBezTo>
                    <a:pt x="20879" y="2181"/>
                    <a:pt x="21311" y="1727"/>
                    <a:pt x="21095" y="1818"/>
                  </a:cubicBezTo>
                  <a:cubicBezTo>
                    <a:pt x="20879" y="1909"/>
                    <a:pt x="20015" y="2544"/>
                    <a:pt x="19475" y="4314"/>
                  </a:cubicBezTo>
                  <a:cubicBezTo>
                    <a:pt x="18935" y="6083"/>
                    <a:pt x="18719" y="8988"/>
                    <a:pt x="18611" y="11892"/>
                  </a:cubicBezTo>
                  <a:cubicBezTo>
                    <a:pt x="18503" y="14796"/>
                    <a:pt x="18503" y="17700"/>
                    <a:pt x="18503" y="19379"/>
                  </a:cubicBezTo>
                  <a:cubicBezTo>
                    <a:pt x="18503" y="21058"/>
                    <a:pt x="18503" y="21512"/>
                    <a:pt x="18611" y="21467"/>
                  </a:cubicBezTo>
                  <a:cubicBezTo>
                    <a:pt x="18719" y="21421"/>
                    <a:pt x="18935" y="20877"/>
                    <a:pt x="19367" y="20332"/>
                  </a:cubicBezTo>
                  <a:cubicBezTo>
                    <a:pt x="19799" y="19788"/>
                    <a:pt x="20447" y="19243"/>
                    <a:pt x="21095" y="186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" name="Line"/>
            <p:cNvSpPr/>
            <p:nvPr/>
          </p:nvSpPr>
          <p:spPr>
            <a:xfrm>
              <a:off x="4406900" y="2508250"/>
              <a:ext cx="8467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3825"/>
                    <a:pt x="21600" y="7650"/>
                    <a:pt x="21600" y="11250"/>
                  </a:cubicBezTo>
                  <a:cubicBezTo>
                    <a:pt x="21600" y="14850"/>
                    <a:pt x="10800" y="182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" name="Line"/>
            <p:cNvSpPr/>
            <p:nvPr/>
          </p:nvSpPr>
          <p:spPr>
            <a:xfrm>
              <a:off x="1352550" y="1778000"/>
              <a:ext cx="151130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56" y="17673"/>
                    <a:pt x="1513" y="13745"/>
                    <a:pt x="2405" y="10473"/>
                  </a:cubicBezTo>
                  <a:cubicBezTo>
                    <a:pt x="3297" y="7200"/>
                    <a:pt x="4326" y="4582"/>
                    <a:pt x="5385" y="2945"/>
                  </a:cubicBezTo>
                  <a:cubicBezTo>
                    <a:pt x="6444" y="1309"/>
                    <a:pt x="7533" y="655"/>
                    <a:pt x="8728" y="655"/>
                  </a:cubicBezTo>
                  <a:cubicBezTo>
                    <a:pt x="9923" y="655"/>
                    <a:pt x="11224" y="1309"/>
                    <a:pt x="12434" y="1964"/>
                  </a:cubicBezTo>
                  <a:cubicBezTo>
                    <a:pt x="13644" y="2618"/>
                    <a:pt x="14763" y="3273"/>
                    <a:pt x="15988" y="3600"/>
                  </a:cubicBezTo>
                  <a:cubicBezTo>
                    <a:pt x="17213" y="3927"/>
                    <a:pt x="18545" y="3927"/>
                    <a:pt x="19497" y="3273"/>
                  </a:cubicBezTo>
                  <a:cubicBezTo>
                    <a:pt x="20450" y="2618"/>
                    <a:pt x="21025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" name="Line"/>
            <p:cNvSpPr/>
            <p:nvPr/>
          </p:nvSpPr>
          <p:spPr>
            <a:xfrm>
              <a:off x="1282700" y="1854729"/>
              <a:ext cx="1587500" cy="82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0" y="21462"/>
                  </a:moveTo>
                  <a:cubicBezTo>
                    <a:pt x="1008" y="18693"/>
                    <a:pt x="2016" y="15924"/>
                    <a:pt x="3010" y="13985"/>
                  </a:cubicBezTo>
                  <a:cubicBezTo>
                    <a:pt x="4003" y="12047"/>
                    <a:pt x="4982" y="10939"/>
                    <a:pt x="5947" y="9831"/>
                  </a:cubicBezTo>
                  <a:cubicBezTo>
                    <a:pt x="6912" y="8724"/>
                    <a:pt x="7862" y="7616"/>
                    <a:pt x="8856" y="6508"/>
                  </a:cubicBezTo>
                  <a:cubicBezTo>
                    <a:pt x="9850" y="5400"/>
                    <a:pt x="10886" y="4293"/>
                    <a:pt x="12024" y="3185"/>
                  </a:cubicBezTo>
                  <a:cubicBezTo>
                    <a:pt x="13162" y="2077"/>
                    <a:pt x="14400" y="970"/>
                    <a:pt x="15581" y="416"/>
                  </a:cubicBezTo>
                  <a:cubicBezTo>
                    <a:pt x="16762" y="-138"/>
                    <a:pt x="17885" y="-138"/>
                    <a:pt x="18878" y="416"/>
                  </a:cubicBezTo>
                  <a:cubicBezTo>
                    <a:pt x="19872" y="970"/>
                    <a:pt x="20736" y="2077"/>
                    <a:pt x="21600" y="3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" name="Line"/>
            <p:cNvSpPr/>
            <p:nvPr/>
          </p:nvSpPr>
          <p:spPr>
            <a:xfrm>
              <a:off x="6972300" y="1695450"/>
              <a:ext cx="1841500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43" y="21000"/>
                    <a:pt x="1887" y="20400"/>
                    <a:pt x="2756" y="19500"/>
                  </a:cubicBezTo>
                  <a:cubicBezTo>
                    <a:pt x="3625" y="18600"/>
                    <a:pt x="4419" y="17400"/>
                    <a:pt x="5288" y="15600"/>
                  </a:cubicBezTo>
                  <a:cubicBezTo>
                    <a:pt x="6157" y="13800"/>
                    <a:pt x="7101" y="11400"/>
                    <a:pt x="7994" y="9600"/>
                  </a:cubicBezTo>
                  <a:cubicBezTo>
                    <a:pt x="8888" y="7800"/>
                    <a:pt x="9732" y="6600"/>
                    <a:pt x="10701" y="5100"/>
                  </a:cubicBezTo>
                  <a:cubicBezTo>
                    <a:pt x="11669" y="3600"/>
                    <a:pt x="12761" y="1800"/>
                    <a:pt x="13804" y="900"/>
                  </a:cubicBezTo>
                  <a:cubicBezTo>
                    <a:pt x="14847" y="0"/>
                    <a:pt x="15840" y="0"/>
                    <a:pt x="16846" y="0"/>
                  </a:cubicBezTo>
                  <a:cubicBezTo>
                    <a:pt x="17851" y="0"/>
                    <a:pt x="18869" y="0"/>
                    <a:pt x="19614" y="600"/>
                  </a:cubicBezTo>
                  <a:cubicBezTo>
                    <a:pt x="20359" y="1200"/>
                    <a:pt x="20830" y="2400"/>
                    <a:pt x="21116" y="5100"/>
                  </a:cubicBezTo>
                  <a:cubicBezTo>
                    <a:pt x="21401" y="7800"/>
                    <a:pt x="21501" y="12000"/>
                    <a:pt x="21600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" name="Line"/>
            <p:cNvSpPr/>
            <p:nvPr/>
          </p:nvSpPr>
          <p:spPr>
            <a:xfrm>
              <a:off x="6921500" y="1778363"/>
              <a:ext cx="1682750" cy="120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5" fill="norm" stroke="1" extrusionOk="0">
                  <a:moveTo>
                    <a:pt x="0" y="21535"/>
                  </a:moveTo>
                  <a:cubicBezTo>
                    <a:pt x="571" y="20019"/>
                    <a:pt x="1141" y="18503"/>
                    <a:pt x="1956" y="16988"/>
                  </a:cubicBezTo>
                  <a:cubicBezTo>
                    <a:pt x="2771" y="15472"/>
                    <a:pt x="3831" y="13956"/>
                    <a:pt x="4823" y="12251"/>
                  </a:cubicBezTo>
                  <a:cubicBezTo>
                    <a:pt x="5814" y="10546"/>
                    <a:pt x="6738" y="8651"/>
                    <a:pt x="7675" y="6756"/>
                  </a:cubicBezTo>
                  <a:cubicBezTo>
                    <a:pt x="8613" y="4861"/>
                    <a:pt x="9564" y="2967"/>
                    <a:pt x="10542" y="1830"/>
                  </a:cubicBezTo>
                  <a:cubicBezTo>
                    <a:pt x="11520" y="693"/>
                    <a:pt x="12525" y="314"/>
                    <a:pt x="13707" y="124"/>
                  </a:cubicBezTo>
                  <a:cubicBezTo>
                    <a:pt x="14889" y="-65"/>
                    <a:pt x="16248" y="-65"/>
                    <a:pt x="17470" y="314"/>
                  </a:cubicBezTo>
                  <a:cubicBezTo>
                    <a:pt x="18693" y="693"/>
                    <a:pt x="19780" y="1451"/>
                    <a:pt x="20445" y="1830"/>
                  </a:cubicBezTo>
                  <a:cubicBezTo>
                    <a:pt x="21111" y="2209"/>
                    <a:pt x="21355" y="2209"/>
                    <a:pt x="21600" y="22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" name="Line"/>
            <p:cNvSpPr/>
            <p:nvPr/>
          </p:nvSpPr>
          <p:spPr>
            <a:xfrm>
              <a:off x="1568127" y="2559994"/>
              <a:ext cx="400374" cy="2294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576" fill="norm" stroke="1" extrusionOk="0">
                  <a:moveTo>
                    <a:pt x="21280" y="708"/>
                  </a:moveTo>
                  <a:cubicBezTo>
                    <a:pt x="20943" y="509"/>
                    <a:pt x="20605" y="310"/>
                    <a:pt x="20211" y="180"/>
                  </a:cubicBezTo>
                  <a:cubicBezTo>
                    <a:pt x="19818" y="51"/>
                    <a:pt x="19367" y="-9"/>
                    <a:pt x="18130" y="1"/>
                  </a:cubicBezTo>
                  <a:cubicBezTo>
                    <a:pt x="16893" y="11"/>
                    <a:pt x="14868" y="91"/>
                    <a:pt x="12393" y="349"/>
                  </a:cubicBezTo>
                  <a:cubicBezTo>
                    <a:pt x="9917" y="608"/>
                    <a:pt x="6992" y="1046"/>
                    <a:pt x="4743" y="1554"/>
                  </a:cubicBezTo>
                  <a:cubicBezTo>
                    <a:pt x="2492" y="2061"/>
                    <a:pt x="917" y="2639"/>
                    <a:pt x="299" y="3186"/>
                  </a:cubicBezTo>
                  <a:cubicBezTo>
                    <a:pt x="-320" y="3734"/>
                    <a:pt x="17" y="4251"/>
                    <a:pt x="1367" y="4829"/>
                  </a:cubicBezTo>
                  <a:cubicBezTo>
                    <a:pt x="2718" y="5406"/>
                    <a:pt x="5080" y="6043"/>
                    <a:pt x="7217" y="6580"/>
                  </a:cubicBezTo>
                  <a:cubicBezTo>
                    <a:pt x="9355" y="7118"/>
                    <a:pt x="11267" y="7556"/>
                    <a:pt x="12561" y="8123"/>
                  </a:cubicBezTo>
                  <a:cubicBezTo>
                    <a:pt x="13855" y="8691"/>
                    <a:pt x="14530" y="9387"/>
                    <a:pt x="14361" y="10074"/>
                  </a:cubicBezTo>
                  <a:cubicBezTo>
                    <a:pt x="14193" y="10761"/>
                    <a:pt x="13180" y="11438"/>
                    <a:pt x="11999" y="12075"/>
                  </a:cubicBezTo>
                  <a:cubicBezTo>
                    <a:pt x="10818" y="12712"/>
                    <a:pt x="9468" y="13309"/>
                    <a:pt x="8680" y="13966"/>
                  </a:cubicBezTo>
                  <a:cubicBezTo>
                    <a:pt x="7892" y="14623"/>
                    <a:pt x="7667" y="15340"/>
                    <a:pt x="7443" y="16007"/>
                  </a:cubicBezTo>
                  <a:cubicBezTo>
                    <a:pt x="7217" y="16674"/>
                    <a:pt x="6992" y="17291"/>
                    <a:pt x="6317" y="17848"/>
                  </a:cubicBezTo>
                  <a:cubicBezTo>
                    <a:pt x="5642" y="18406"/>
                    <a:pt x="4517" y="18903"/>
                    <a:pt x="3393" y="19361"/>
                  </a:cubicBezTo>
                  <a:cubicBezTo>
                    <a:pt x="2268" y="19819"/>
                    <a:pt x="1142" y="20237"/>
                    <a:pt x="580" y="20526"/>
                  </a:cubicBezTo>
                  <a:cubicBezTo>
                    <a:pt x="17" y="20815"/>
                    <a:pt x="17" y="20974"/>
                    <a:pt x="186" y="21093"/>
                  </a:cubicBezTo>
                  <a:cubicBezTo>
                    <a:pt x="355" y="21213"/>
                    <a:pt x="692" y="21292"/>
                    <a:pt x="1874" y="21372"/>
                  </a:cubicBezTo>
                  <a:cubicBezTo>
                    <a:pt x="3055" y="21452"/>
                    <a:pt x="5080" y="21531"/>
                    <a:pt x="7105" y="21561"/>
                  </a:cubicBezTo>
                  <a:cubicBezTo>
                    <a:pt x="9130" y="21591"/>
                    <a:pt x="11155" y="21571"/>
                    <a:pt x="13180" y="21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" name="Line"/>
            <p:cNvSpPr/>
            <p:nvPr/>
          </p:nvSpPr>
          <p:spPr>
            <a:xfrm>
              <a:off x="0" y="3333247"/>
              <a:ext cx="215900" cy="256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5" fill="norm" stroke="1" extrusionOk="0">
                  <a:moveTo>
                    <a:pt x="0" y="6416"/>
                  </a:moveTo>
                  <a:cubicBezTo>
                    <a:pt x="1482" y="9603"/>
                    <a:pt x="2965" y="12790"/>
                    <a:pt x="3706" y="15003"/>
                  </a:cubicBezTo>
                  <a:cubicBezTo>
                    <a:pt x="4447" y="17216"/>
                    <a:pt x="4447" y="18455"/>
                    <a:pt x="4447" y="19517"/>
                  </a:cubicBezTo>
                  <a:cubicBezTo>
                    <a:pt x="4447" y="20580"/>
                    <a:pt x="4447" y="21465"/>
                    <a:pt x="4341" y="21465"/>
                  </a:cubicBezTo>
                  <a:cubicBezTo>
                    <a:pt x="4235" y="21465"/>
                    <a:pt x="4024" y="20580"/>
                    <a:pt x="3706" y="17924"/>
                  </a:cubicBezTo>
                  <a:cubicBezTo>
                    <a:pt x="3388" y="15268"/>
                    <a:pt x="2965" y="10842"/>
                    <a:pt x="2753" y="8186"/>
                  </a:cubicBezTo>
                  <a:cubicBezTo>
                    <a:pt x="2541" y="5531"/>
                    <a:pt x="2541" y="4645"/>
                    <a:pt x="2859" y="3849"/>
                  </a:cubicBezTo>
                  <a:cubicBezTo>
                    <a:pt x="3176" y="3052"/>
                    <a:pt x="3812" y="2344"/>
                    <a:pt x="4553" y="2255"/>
                  </a:cubicBezTo>
                  <a:cubicBezTo>
                    <a:pt x="5294" y="2167"/>
                    <a:pt x="6141" y="2698"/>
                    <a:pt x="6988" y="3849"/>
                  </a:cubicBezTo>
                  <a:cubicBezTo>
                    <a:pt x="7835" y="4999"/>
                    <a:pt x="8682" y="6770"/>
                    <a:pt x="9318" y="8363"/>
                  </a:cubicBezTo>
                  <a:cubicBezTo>
                    <a:pt x="9953" y="9957"/>
                    <a:pt x="10376" y="11373"/>
                    <a:pt x="10588" y="11639"/>
                  </a:cubicBezTo>
                  <a:cubicBezTo>
                    <a:pt x="10800" y="11904"/>
                    <a:pt x="10800" y="11019"/>
                    <a:pt x="11224" y="9160"/>
                  </a:cubicBezTo>
                  <a:cubicBezTo>
                    <a:pt x="11647" y="7301"/>
                    <a:pt x="12494" y="4468"/>
                    <a:pt x="13235" y="2698"/>
                  </a:cubicBezTo>
                  <a:cubicBezTo>
                    <a:pt x="13976" y="927"/>
                    <a:pt x="14612" y="219"/>
                    <a:pt x="15459" y="42"/>
                  </a:cubicBezTo>
                  <a:cubicBezTo>
                    <a:pt x="16306" y="-135"/>
                    <a:pt x="17365" y="219"/>
                    <a:pt x="18212" y="1635"/>
                  </a:cubicBezTo>
                  <a:cubicBezTo>
                    <a:pt x="19059" y="3052"/>
                    <a:pt x="19694" y="5531"/>
                    <a:pt x="20224" y="7832"/>
                  </a:cubicBezTo>
                  <a:cubicBezTo>
                    <a:pt x="20753" y="10134"/>
                    <a:pt x="21176" y="12258"/>
                    <a:pt x="21600" y="14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" name="Line"/>
            <p:cNvSpPr/>
            <p:nvPr/>
          </p:nvSpPr>
          <p:spPr>
            <a:xfrm>
              <a:off x="292100" y="3314700"/>
              <a:ext cx="25400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" name="Line"/>
            <p:cNvSpPr/>
            <p:nvPr/>
          </p:nvSpPr>
          <p:spPr>
            <a:xfrm>
              <a:off x="285750" y="3219450"/>
              <a:ext cx="381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" name="Line"/>
            <p:cNvSpPr/>
            <p:nvPr/>
          </p:nvSpPr>
          <p:spPr>
            <a:xfrm>
              <a:off x="381726" y="3031326"/>
              <a:ext cx="151675" cy="413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319" fill="norm" stroke="1" extrusionOk="0">
                  <a:moveTo>
                    <a:pt x="8897" y="12969"/>
                  </a:moveTo>
                  <a:cubicBezTo>
                    <a:pt x="8597" y="12423"/>
                    <a:pt x="8297" y="11878"/>
                    <a:pt x="7397" y="11714"/>
                  </a:cubicBezTo>
                  <a:cubicBezTo>
                    <a:pt x="6497" y="11551"/>
                    <a:pt x="4997" y="11769"/>
                    <a:pt x="3647" y="12805"/>
                  </a:cubicBezTo>
                  <a:cubicBezTo>
                    <a:pt x="2297" y="13842"/>
                    <a:pt x="1097" y="15696"/>
                    <a:pt x="497" y="16951"/>
                  </a:cubicBezTo>
                  <a:cubicBezTo>
                    <a:pt x="-103" y="18205"/>
                    <a:pt x="-103" y="18860"/>
                    <a:pt x="197" y="19569"/>
                  </a:cubicBezTo>
                  <a:cubicBezTo>
                    <a:pt x="497" y="20278"/>
                    <a:pt x="1097" y="21042"/>
                    <a:pt x="2597" y="21260"/>
                  </a:cubicBezTo>
                  <a:cubicBezTo>
                    <a:pt x="4097" y="21478"/>
                    <a:pt x="6497" y="21151"/>
                    <a:pt x="8597" y="19405"/>
                  </a:cubicBezTo>
                  <a:cubicBezTo>
                    <a:pt x="10697" y="17660"/>
                    <a:pt x="12497" y="14496"/>
                    <a:pt x="13247" y="11714"/>
                  </a:cubicBezTo>
                  <a:cubicBezTo>
                    <a:pt x="13997" y="8933"/>
                    <a:pt x="13697" y="6533"/>
                    <a:pt x="13097" y="4733"/>
                  </a:cubicBezTo>
                  <a:cubicBezTo>
                    <a:pt x="12497" y="2933"/>
                    <a:pt x="11597" y="1733"/>
                    <a:pt x="10547" y="969"/>
                  </a:cubicBezTo>
                  <a:cubicBezTo>
                    <a:pt x="9497" y="205"/>
                    <a:pt x="8297" y="-122"/>
                    <a:pt x="7397" y="42"/>
                  </a:cubicBezTo>
                  <a:cubicBezTo>
                    <a:pt x="6497" y="205"/>
                    <a:pt x="5897" y="860"/>
                    <a:pt x="5897" y="2714"/>
                  </a:cubicBezTo>
                  <a:cubicBezTo>
                    <a:pt x="5897" y="4569"/>
                    <a:pt x="6497" y="7623"/>
                    <a:pt x="8297" y="10296"/>
                  </a:cubicBezTo>
                  <a:cubicBezTo>
                    <a:pt x="10097" y="12969"/>
                    <a:pt x="13097" y="15260"/>
                    <a:pt x="15347" y="16623"/>
                  </a:cubicBezTo>
                  <a:cubicBezTo>
                    <a:pt x="17597" y="17987"/>
                    <a:pt x="19097" y="18423"/>
                    <a:pt x="19997" y="18642"/>
                  </a:cubicBezTo>
                  <a:cubicBezTo>
                    <a:pt x="20897" y="18860"/>
                    <a:pt x="21197" y="18860"/>
                    <a:pt x="21497" y="188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" name="Line"/>
            <p:cNvSpPr/>
            <p:nvPr/>
          </p:nvSpPr>
          <p:spPr>
            <a:xfrm>
              <a:off x="571500" y="3238500"/>
              <a:ext cx="114300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831"/>
                    <a:pt x="0" y="16062"/>
                    <a:pt x="3600" y="12462"/>
                  </a:cubicBezTo>
                  <a:cubicBezTo>
                    <a:pt x="7200" y="8862"/>
                    <a:pt x="14400" y="44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" name="Line"/>
            <p:cNvSpPr/>
            <p:nvPr/>
          </p:nvSpPr>
          <p:spPr>
            <a:xfrm>
              <a:off x="730199" y="2952750"/>
              <a:ext cx="82601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600" fill="norm" stroke="1" extrusionOk="0">
                  <a:moveTo>
                    <a:pt x="1633" y="0"/>
                  </a:moveTo>
                  <a:cubicBezTo>
                    <a:pt x="553" y="4015"/>
                    <a:pt x="-527" y="8031"/>
                    <a:pt x="283" y="11492"/>
                  </a:cubicBezTo>
                  <a:cubicBezTo>
                    <a:pt x="1093" y="14954"/>
                    <a:pt x="3793" y="17862"/>
                    <a:pt x="6223" y="19523"/>
                  </a:cubicBezTo>
                  <a:cubicBezTo>
                    <a:pt x="8653" y="21185"/>
                    <a:pt x="10813" y="21600"/>
                    <a:pt x="12973" y="21600"/>
                  </a:cubicBezTo>
                  <a:cubicBezTo>
                    <a:pt x="15133" y="21600"/>
                    <a:pt x="17293" y="21185"/>
                    <a:pt x="18643" y="20631"/>
                  </a:cubicBezTo>
                  <a:cubicBezTo>
                    <a:pt x="19993" y="20077"/>
                    <a:pt x="20533" y="19385"/>
                    <a:pt x="21073" y="186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" name="Line"/>
            <p:cNvSpPr/>
            <p:nvPr/>
          </p:nvSpPr>
          <p:spPr>
            <a:xfrm>
              <a:off x="685800" y="3058688"/>
              <a:ext cx="292100" cy="162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7" fill="norm" stroke="1" extrusionOk="0">
                  <a:moveTo>
                    <a:pt x="0" y="12564"/>
                  </a:moveTo>
                  <a:cubicBezTo>
                    <a:pt x="3130" y="11197"/>
                    <a:pt x="6261" y="9829"/>
                    <a:pt x="8609" y="8872"/>
                  </a:cubicBezTo>
                  <a:cubicBezTo>
                    <a:pt x="10957" y="7916"/>
                    <a:pt x="12522" y="7369"/>
                    <a:pt x="13539" y="6548"/>
                  </a:cubicBezTo>
                  <a:cubicBezTo>
                    <a:pt x="14557" y="5728"/>
                    <a:pt x="15026" y="4635"/>
                    <a:pt x="15339" y="3404"/>
                  </a:cubicBezTo>
                  <a:cubicBezTo>
                    <a:pt x="15652" y="2174"/>
                    <a:pt x="15809" y="807"/>
                    <a:pt x="15496" y="260"/>
                  </a:cubicBezTo>
                  <a:cubicBezTo>
                    <a:pt x="15183" y="-287"/>
                    <a:pt x="14400" y="-14"/>
                    <a:pt x="13539" y="1490"/>
                  </a:cubicBezTo>
                  <a:cubicBezTo>
                    <a:pt x="12678" y="2994"/>
                    <a:pt x="11739" y="5728"/>
                    <a:pt x="11270" y="8872"/>
                  </a:cubicBezTo>
                  <a:cubicBezTo>
                    <a:pt x="10800" y="12017"/>
                    <a:pt x="10800" y="15571"/>
                    <a:pt x="11661" y="17895"/>
                  </a:cubicBezTo>
                  <a:cubicBezTo>
                    <a:pt x="12522" y="20219"/>
                    <a:pt x="14243" y="21313"/>
                    <a:pt x="15965" y="20903"/>
                  </a:cubicBezTo>
                  <a:cubicBezTo>
                    <a:pt x="17687" y="20493"/>
                    <a:pt x="19409" y="18579"/>
                    <a:pt x="20348" y="16665"/>
                  </a:cubicBezTo>
                  <a:cubicBezTo>
                    <a:pt x="21287" y="14751"/>
                    <a:pt x="21443" y="12837"/>
                    <a:pt x="21600" y="109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" name="Line"/>
            <p:cNvSpPr/>
            <p:nvPr/>
          </p:nvSpPr>
          <p:spPr>
            <a:xfrm>
              <a:off x="971549" y="3009900"/>
              <a:ext cx="114301" cy="192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4" fill="norm" stroke="1" extrusionOk="0">
                  <a:moveTo>
                    <a:pt x="0" y="2817"/>
                  </a:moveTo>
                  <a:cubicBezTo>
                    <a:pt x="6000" y="6574"/>
                    <a:pt x="12000" y="10330"/>
                    <a:pt x="15400" y="12913"/>
                  </a:cubicBezTo>
                  <a:cubicBezTo>
                    <a:pt x="18800" y="15496"/>
                    <a:pt x="19600" y="16904"/>
                    <a:pt x="19800" y="18196"/>
                  </a:cubicBezTo>
                  <a:cubicBezTo>
                    <a:pt x="20000" y="19487"/>
                    <a:pt x="19600" y="20661"/>
                    <a:pt x="18400" y="21130"/>
                  </a:cubicBezTo>
                  <a:cubicBezTo>
                    <a:pt x="17200" y="21600"/>
                    <a:pt x="15200" y="21365"/>
                    <a:pt x="13400" y="20074"/>
                  </a:cubicBezTo>
                  <a:cubicBezTo>
                    <a:pt x="11600" y="18783"/>
                    <a:pt x="10000" y="16435"/>
                    <a:pt x="10000" y="13383"/>
                  </a:cubicBezTo>
                  <a:cubicBezTo>
                    <a:pt x="10000" y="10330"/>
                    <a:pt x="11600" y="6574"/>
                    <a:pt x="13800" y="4226"/>
                  </a:cubicBezTo>
                  <a:cubicBezTo>
                    <a:pt x="16000" y="1878"/>
                    <a:pt x="18800" y="93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" name="Line"/>
            <p:cNvSpPr/>
            <p:nvPr/>
          </p:nvSpPr>
          <p:spPr>
            <a:xfrm>
              <a:off x="1098549" y="2967815"/>
              <a:ext cx="196851" cy="173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3" fill="norm" stroke="1" extrusionOk="0">
                  <a:moveTo>
                    <a:pt x="0" y="5113"/>
                  </a:moveTo>
                  <a:cubicBezTo>
                    <a:pt x="697" y="6142"/>
                    <a:pt x="1394" y="7170"/>
                    <a:pt x="1858" y="9099"/>
                  </a:cubicBezTo>
                  <a:cubicBezTo>
                    <a:pt x="2323" y="11027"/>
                    <a:pt x="2555" y="13856"/>
                    <a:pt x="2671" y="16299"/>
                  </a:cubicBezTo>
                  <a:cubicBezTo>
                    <a:pt x="2787" y="18742"/>
                    <a:pt x="2787" y="20799"/>
                    <a:pt x="2903" y="21056"/>
                  </a:cubicBezTo>
                  <a:cubicBezTo>
                    <a:pt x="3019" y="21313"/>
                    <a:pt x="3252" y="19770"/>
                    <a:pt x="3832" y="16813"/>
                  </a:cubicBezTo>
                  <a:cubicBezTo>
                    <a:pt x="4413" y="13856"/>
                    <a:pt x="5342" y="9484"/>
                    <a:pt x="6155" y="6784"/>
                  </a:cubicBezTo>
                  <a:cubicBezTo>
                    <a:pt x="6968" y="4084"/>
                    <a:pt x="7665" y="3056"/>
                    <a:pt x="8013" y="3184"/>
                  </a:cubicBezTo>
                  <a:cubicBezTo>
                    <a:pt x="8361" y="3313"/>
                    <a:pt x="8361" y="4599"/>
                    <a:pt x="8594" y="6270"/>
                  </a:cubicBezTo>
                  <a:cubicBezTo>
                    <a:pt x="8826" y="7942"/>
                    <a:pt x="9290" y="9999"/>
                    <a:pt x="9987" y="10384"/>
                  </a:cubicBezTo>
                  <a:cubicBezTo>
                    <a:pt x="10684" y="10770"/>
                    <a:pt x="11613" y="9484"/>
                    <a:pt x="12774" y="7684"/>
                  </a:cubicBezTo>
                  <a:cubicBezTo>
                    <a:pt x="13935" y="5884"/>
                    <a:pt x="15329" y="3570"/>
                    <a:pt x="16723" y="2027"/>
                  </a:cubicBezTo>
                  <a:cubicBezTo>
                    <a:pt x="18116" y="484"/>
                    <a:pt x="19510" y="-287"/>
                    <a:pt x="20323" y="99"/>
                  </a:cubicBezTo>
                  <a:cubicBezTo>
                    <a:pt x="21135" y="484"/>
                    <a:pt x="21368" y="2027"/>
                    <a:pt x="21484" y="5113"/>
                  </a:cubicBezTo>
                  <a:cubicBezTo>
                    <a:pt x="21600" y="8199"/>
                    <a:pt x="21600" y="12827"/>
                    <a:pt x="21600" y="17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" name="Line"/>
            <p:cNvSpPr/>
            <p:nvPr/>
          </p:nvSpPr>
          <p:spPr>
            <a:xfrm>
              <a:off x="211666" y="2570620"/>
              <a:ext cx="239185" cy="360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9" fill="norm" stroke="1" extrusionOk="0">
                  <a:moveTo>
                    <a:pt x="956" y="6325"/>
                  </a:moveTo>
                  <a:cubicBezTo>
                    <a:pt x="1338" y="9025"/>
                    <a:pt x="1720" y="11725"/>
                    <a:pt x="2389" y="14057"/>
                  </a:cubicBezTo>
                  <a:cubicBezTo>
                    <a:pt x="3058" y="16388"/>
                    <a:pt x="4014" y="18352"/>
                    <a:pt x="4588" y="19641"/>
                  </a:cubicBezTo>
                  <a:cubicBezTo>
                    <a:pt x="5161" y="20929"/>
                    <a:pt x="5352" y="21543"/>
                    <a:pt x="4588" y="19825"/>
                  </a:cubicBezTo>
                  <a:cubicBezTo>
                    <a:pt x="3823" y="18107"/>
                    <a:pt x="2103" y="14057"/>
                    <a:pt x="1147" y="10988"/>
                  </a:cubicBezTo>
                  <a:cubicBezTo>
                    <a:pt x="191" y="7920"/>
                    <a:pt x="0" y="5834"/>
                    <a:pt x="0" y="4484"/>
                  </a:cubicBezTo>
                  <a:cubicBezTo>
                    <a:pt x="0" y="3134"/>
                    <a:pt x="191" y="2520"/>
                    <a:pt x="478" y="2704"/>
                  </a:cubicBezTo>
                  <a:cubicBezTo>
                    <a:pt x="765" y="2888"/>
                    <a:pt x="1147" y="3870"/>
                    <a:pt x="2007" y="4913"/>
                  </a:cubicBezTo>
                  <a:cubicBezTo>
                    <a:pt x="2867" y="5957"/>
                    <a:pt x="4205" y="7061"/>
                    <a:pt x="5448" y="7613"/>
                  </a:cubicBezTo>
                  <a:cubicBezTo>
                    <a:pt x="6690" y="8166"/>
                    <a:pt x="7837" y="8166"/>
                    <a:pt x="9271" y="7429"/>
                  </a:cubicBezTo>
                  <a:cubicBezTo>
                    <a:pt x="10704" y="6693"/>
                    <a:pt x="12425" y="5220"/>
                    <a:pt x="13476" y="4116"/>
                  </a:cubicBezTo>
                  <a:cubicBezTo>
                    <a:pt x="14527" y="3011"/>
                    <a:pt x="14910" y="2275"/>
                    <a:pt x="15388" y="1538"/>
                  </a:cubicBezTo>
                  <a:cubicBezTo>
                    <a:pt x="15865" y="802"/>
                    <a:pt x="16439" y="66"/>
                    <a:pt x="16917" y="4"/>
                  </a:cubicBezTo>
                  <a:cubicBezTo>
                    <a:pt x="17395" y="-57"/>
                    <a:pt x="17777" y="557"/>
                    <a:pt x="18255" y="2520"/>
                  </a:cubicBezTo>
                  <a:cubicBezTo>
                    <a:pt x="18733" y="4484"/>
                    <a:pt x="19306" y="7798"/>
                    <a:pt x="19880" y="10068"/>
                  </a:cubicBezTo>
                  <a:cubicBezTo>
                    <a:pt x="20453" y="12338"/>
                    <a:pt x="21027" y="13566"/>
                    <a:pt x="21600" y="147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" name="Line"/>
            <p:cNvSpPr/>
            <p:nvPr/>
          </p:nvSpPr>
          <p:spPr>
            <a:xfrm>
              <a:off x="540113" y="2540000"/>
              <a:ext cx="228238" cy="27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277" fill="norm" stroke="1" extrusionOk="0">
                  <a:moveTo>
                    <a:pt x="561" y="0"/>
                  </a:moveTo>
                  <a:cubicBezTo>
                    <a:pt x="164" y="5771"/>
                    <a:pt x="-232" y="11542"/>
                    <a:pt x="164" y="15252"/>
                  </a:cubicBezTo>
                  <a:cubicBezTo>
                    <a:pt x="561" y="18962"/>
                    <a:pt x="1750" y="20611"/>
                    <a:pt x="4029" y="21105"/>
                  </a:cubicBezTo>
                  <a:cubicBezTo>
                    <a:pt x="6307" y="21600"/>
                    <a:pt x="9676" y="20940"/>
                    <a:pt x="12748" y="20198"/>
                  </a:cubicBezTo>
                  <a:cubicBezTo>
                    <a:pt x="15819" y="19456"/>
                    <a:pt x="18594" y="18632"/>
                    <a:pt x="21368" y="178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" name="Line"/>
            <p:cNvSpPr/>
            <p:nvPr/>
          </p:nvSpPr>
          <p:spPr>
            <a:xfrm>
              <a:off x="243496" y="3759200"/>
              <a:ext cx="340704" cy="231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291" fill="norm" stroke="1" extrusionOk="0">
                  <a:moveTo>
                    <a:pt x="9462" y="13427"/>
                  </a:moveTo>
                  <a:cubicBezTo>
                    <a:pt x="9595" y="11481"/>
                    <a:pt x="9729" y="9535"/>
                    <a:pt x="9262" y="7881"/>
                  </a:cubicBezTo>
                  <a:cubicBezTo>
                    <a:pt x="8795" y="6227"/>
                    <a:pt x="7729" y="4865"/>
                    <a:pt x="6529" y="4476"/>
                  </a:cubicBezTo>
                  <a:cubicBezTo>
                    <a:pt x="5329" y="4086"/>
                    <a:pt x="3995" y="4670"/>
                    <a:pt x="2862" y="7005"/>
                  </a:cubicBezTo>
                  <a:cubicBezTo>
                    <a:pt x="1729" y="9341"/>
                    <a:pt x="795" y="13427"/>
                    <a:pt x="329" y="15957"/>
                  </a:cubicBezTo>
                  <a:cubicBezTo>
                    <a:pt x="-138" y="18486"/>
                    <a:pt x="-138" y="19459"/>
                    <a:pt x="529" y="20238"/>
                  </a:cubicBezTo>
                  <a:cubicBezTo>
                    <a:pt x="1195" y="21016"/>
                    <a:pt x="2529" y="21600"/>
                    <a:pt x="3595" y="21114"/>
                  </a:cubicBezTo>
                  <a:cubicBezTo>
                    <a:pt x="4662" y="20627"/>
                    <a:pt x="5462" y="19070"/>
                    <a:pt x="5995" y="17708"/>
                  </a:cubicBezTo>
                  <a:cubicBezTo>
                    <a:pt x="6529" y="16346"/>
                    <a:pt x="6795" y="15178"/>
                    <a:pt x="7062" y="14108"/>
                  </a:cubicBezTo>
                  <a:cubicBezTo>
                    <a:pt x="7329" y="13038"/>
                    <a:pt x="7595" y="12065"/>
                    <a:pt x="7929" y="11968"/>
                  </a:cubicBezTo>
                  <a:cubicBezTo>
                    <a:pt x="8262" y="11870"/>
                    <a:pt x="8662" y="12649"/>
                    <a:pt x="9062" y="13524"/>
                  </a:cubicBezTo>
                  <a:cubicBezTo>
                    <a:pt x="9462" y="14400"/>
                    <a:pt x="9862" y="15373"/>
                    <a:pt x="10395" y="16151"/>
                  </a:cubicBezTo>
                  <a:cubicBezTo>
                    <a:pt x="10929" y="16930"/>
                    <a:pt x="11595" y="17514"/>
                    <a:pt x="12129" y="17319"/>
                  </a:cubicBezTo>
                  <a:cubicBezTo>
                    <a:pt x="12662" y="17124"/>
                    <a:pt x="13062" y="16151"/>
                    <a:pt x="13329" y="15178"/>
                  </a:cubicBezTo>
                  <a:cubicBezTo>
                    <a:pt x="13595" y="14205"/>
                    <a:pt x="13729" y="13232"/>
                    <a:pt x="13795" y="12259"/>
                  </a:cubicBezTo>
                  <a:cubicBezTo>
                    <a:pt x="13862" y="11286"/>
                    <a:pt x="13862" y="10314"/>
                    <a:pt x="13795" y="10314"/>
                  </a:cubicBezTo>
                  <a:cubicBezTo>
                    <a:pt x="13729" y="10314"/>
                    <a:pt x="13595" y="11286"/>
                    <a:pt x="13529" y="12259"/>
                  </a:cubicBezTo>
                  <a:cubicBezTo>
                    <a:pt x="13462" y="13232"/>
                    <a:pt x="13462" y="14205"/>
                    <a:pt x="13729" y="14984"/>
                  </a:cubicBezTo>
                  <a:cubicBezTo>
                    <a:pt x="13995" y="15762"/>
                    <a:pt x="14529" y="16346"/>
                    <a:pt x="15262" y="15081"/>
                  </a:cubicBezTo>
                  <a:cubicBezTo>
                    <a:pt x="15995" y="13816"/>
                    <a:pt x="16929" y="10703"/>
                    <a:pt x="17995" y="7881"/>
                  </a:cubicBezTo>
                  <a:cubicBezTo>
                    <a:pt x="19062" y="5059"/>
                    <a:pt x="20262" y="2530"/>
                    <a:pt x="2146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" name="Line"/>
            <p:cNvSpPr/>
            <p:nvPr/>
          </p:nvSpPr>
          <p:spPr>
            <a:xfrm>
              <a:off x="571500" y="3586395"/>
              <a:ext cx="711200" cy="398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2" fill="norm" stroke="1" extrusionOk="0">
                  <a:moveTo>
                    <a:pt x="0" y="12350"/>
                  </a:moveTo>
                  <a:cubicBezTo>
                    <a:pt x="0" y="12919"/>
                    <a:pt x="0" y="13487"/>
                    <a:pt x="161" y="13771"/>
                  </a:cubicBezTo>
                  <a:cubicBezTo>
                    <a:pt x="321" y="14056"/>
                    <a:pt x="643" y="14056"/>
                    <a:pt x="964" y="13487"/>
                  </a:cubicBezTo>
                  <a:cubicBezTo>
                    <a:pt x="1286" y="12919"/>
                    <a:pt x="1607" y="11782"/>
                    <a:pt x="1800" y="10929"/>
                  </a:cubicBezTo>
                  <a:cubicBezTo>
                    <a:pt x="1993" y="10077"/>
                    <a:pt x="2057" y="9508"/>
                    <a:pt x="2089" y="8940"/>
                  </a:cubicBezTo>
                  <a:cubicBezTo>
                    <a:pt x="2121" y="8371"/>
                    <a:pt x="2121" y="7803"/>
                    <a:pt x="1961" y="7632"/>
                  </a:cubicBezTo>
                  <a:cubicBezTo>
                    <a:pt x="1800" y="7462"/>
                    <a:pt x="1479" y="7689"/>
                    <a:pt x="1254" y="8371"/>
                  </a:cubicBezTo>
                  <a:cubicBezTo>
                    <a:pt x="1029" y="9053"/>
                    <a:pt x="900" y="10190"/>
                    <a:pt x="900" y="11327"/>
                  </a:cubicBezTo>
                  <a:cubicBezTo>
                    <a:pt x="900" y="12464"/>
                    <a:pt x="1029" y="13601"/>
                    <a:pt x="1286" y="14226"/>
                  </a:cubicBezTo>
                  <a:cubicBezTo>
                    <a:pt x="1543" y="14851"/>
                    <a:pt x="1929" y="14965"/>
                    <a:pt x="2379" y="14624"/>
                  </a:cubicBezTo>
                  <a:cubicBezTo>
                    <a:pt x="2829" y="14283"/>
                    <a:pt x="3343" y="13487"/>
                    <a:pt x="3664" y="12464"/>
                  </a:cubicBezTo>
                  <a:cubicBezTo>
                    <a:pt x="3986" y="11441"/>
                    <a:pt x="4114" y="10190"/>
                    <a:pt x="4211" y="9281"/>
                  </a:cubicBezTo>
                  <a:cubicBezTo>
                    <a:pt x="4307" y="8371"/>
                    <a:pt x="4371" y="7803"/>
                    <a:pt x="4532" y="7689"/>
                  </a:cubicBezTo>
                  <a:cubicBezTo>
                    <a:pt x="4693" y="7576"/>
                    <a:pt x="4950" y="7917"/>
                    <a:pt x="5271" y="8656"/>
                  </a:cubicBezTo>
                  <a:cubicBezTo>
                    <a:pt x="5593" y="9394"/>
                    <a:pt x="5979" y="10531"/>
                    <a:pt x="6107" y="11498"/>
                  </a:cubicBezTo>
                  <a:cubicBezTo>
                    <a:pt x="6236" y="12464"/>
                    <a:pt x="6107" y="13260"/>
                    <a:pt x="5979" y="13373"/>
                  </a:cubicBezTo>
                  <a:cubicBezTo>
                    <a:pt x="5850" y="13487"/>
                    <a:pt x="5721" y="12919"/>
                    <a:pt x="5657" y="11952"/>
                  </a:cubicBezTo>
                  <a:cubicBezTo>
                    <a:pt x="5593" y="10986"/>
                    <a:pt x="5593" y="9622"/>
                    <a:pt x="5625" y="8656"/>
                  </a:cubicBezTo>
                  <a:cubicBezTo>
                    <a:pt x="5657" y="7689"/>
                    <a:pt x="5721" y="7121"/>
                    <a:pt x="6043" y="6609"/>
                  </a:cubicBezTo>
                  <a:cubicBezTo>
                    <a:pt x="6364" y="6098"/>
                    <a:pt x="6943" y="5643"/>
                    <a:pt x="7393" y="5416"/>
                  </a:cubicBezTo>
                  <a:cubicBezTo>
                    <a:pt x="7843" y="5188"/>
                    <a:pt x="8164" y="5188"/>
                    <a:pt x="8454" y="5018"/>
                  </a:cubicBezTo>
                  <a:cubicBezTo>
                    <a:pt x="8743" y="4847"/>
                    <a:pt x="9000" y="4506"/>
                    <a:pt x="8968" y="4336"/>
                  </a:cubicBezTo>
                  <a:cubicBezTo>
                    <a:pt x="8936" y="4165"/>
                    <a:pt x="8614" y="4165"/>
                    <a:pt x="8261" y="4733"/>
                  </a:cubicBezTo>
                  <a:cubicBezTo>
                    <a:pt x="7907" y="5302"/>
                    <a:pt x="7521" y="6439"/>
                    <a:pt x="7296" y="7405"/>
                  </a:cubicBezTo>
                  <a:cubicBezTo>
                    <a:pt x="7071" y="8371"/>
                    <a:pt x="7007" y="9167"/>
                    <a:pt x="7071" y="9792"/>
                  </a:cubicBezTo>
                  <a:cubicBezTo>
                    <a:pt x="7136" y="10418"/>
                    <a:pt x="7329" y="10872"/>
                    <a:pt x="7586" y="10986"/>
                  </a:cubicBezTo>
                  <a:cubicBezTo>
                    <a:pt x="7843" y="11100"/>
                    <a:pt x="8164" y="10872"/>
                    <a:pt x="8421" y="10531"/>
                  </a:cubicBezTo>
                  <a:cubicBezTo>
                    <a:pt x="8679" y="10190"/>
                    <a:pt x="8871" y="9736"/>
                    <a:pt x="9032" y="9167"/>
                  </a:cubicBezTo>
                  <a:cubicBezTo>
                    <a:pt x="9193" y="8599"/>
                    <a:pt x="9321" y="7917"/>
                    <a:pt x="9482" y="7803"/>
                  </a:cubicBezTo>
                  <a:cubicBezTo>
                    <a:pt x="9643" y="7689"/>
                    <a:pt x="9836" y="8144"/>
                    <a:pt x="10093" y="8428"/>
                  </a:cubicBezTo>
                  <a:cubicBezTo>
                    <a:pt x="10350" y="8712"/>
                    <a:pt x="10671" y="8826"/>
                    <a:pt x="11121" y="8314"/>
                  </a:cubicBezTo>
                  <a:cubicBezTo>
                    <a:pt x="11571" y="7803"/>
                    <a:pt x="12150" y="6666"/>
                    <a:pt x="12471" y="5813"/>
                  </a:cubicBezTo>
                  <a:cubicBezTo>
                    <a:pt x="12793" y="4961"/>
                    <a:pt x="12857" y="4392"/>
                    <a:pt x="12921" y="3824"/>
                  </a:cubicBezTo>
                  <a:cubicBezTo>
                    <a:pt x="12986" y="3256"/>
                    <a:pt x="13050" y="2687"/>
                    <a:pt x="12921" y="2573"/>
                  </a:cubicBezTo>
                  <a:cubicBezTo>
                    <a:pt x="12793" y="2460"/>
                    <a:pt x="12471" y="2801"/>
                    <a:pt x="12279" y="3483"/>
                  </a:cubicBezTo>
                  <a:cubicBezTo>
                    <a:pt x="12086" y="4165"/>
                    <a:pt x="12021" y="5188"/>
                    <a:pt x="12150" y="5643"/>
                  </a:cubicBezTo>
                  <a:cubicBezTo>
                    <a:pt x="12279" y="6098"/>
                    <a:pt x="12600" y="5984"/>
                    <a:pt x="12857" y="6268"/>
                  </a:cubicBezTo>
                  <a:cubicBezTo>
                    <a:pt x="13114" y="6552"/>
                    <a:pt x="13307" y="7234"/>
                    <a:pt x="13693" y="9110"/>
                  </a:cubicBezTo>
                  <a:cubicBezTo>
                    <a:pt x="14079" y="10986"/>
                    <a:pt x="14657" y="14056"/>
                    <a:pt x="14946" y="15874"/>
                  </a:cubicBezTo>
                  <a:cubicBezTo>
                    <a:pt x="15236" y="17693"/>
                    <a:pt x="15236" y="18262"/>
                    <a:pt x="15204" y="18887"/>
                  </a:cubicBezTo>
                  <a:cubicBezTo>
                    <a:pt x="15171" y="19512"/>
                    <a:pt x="15107" y="20194"/>
                    <a:pt x="14914" y="20649"/>
                  </a:cubicBezTo>
                  <a:cubicBezTo>
                    <a:pt x="14721" y="21104"/>
                    <a:pt x="14400" y="21331"/>
                    <a:pt x="14046" y="21388"/>
                  </a:cubicBezTo>
                  <a:cubicBezTo>
                    <a:pt x="13693" y="21445"/>
                    <a:pt x="13307" y="21331"/>
                    <a:pt x="12889" y="20877"/>
                  </a:cubicBezTo>
                  <a:cubicBezTo>
                    <a:pt x="12471" y="20422"/>
                    <a:pt x="12021" y="19626"/>
                    <a:pt x="11829" y="18887"/>
                  </a:cubicBezTo>
                  <a:cubicBezTo>
                    <a:pt x="11636" y="18148"/>
                    <a:pt x="11700" y="17466"/>
                    <a:pt x="12343" y="15931"/>
                  </a:cubicBezTo>
                  <a:cubicBezTo>
                    <a:pt x="12986" y="14397"/>
                    <a:pt x="14207" y="12009"/>
                    <a:pt x="15204" y="9906"/>
                  </a:cubicBezTo>
                  <a:cubicBezTo>
                    <a:pt x="16200" y="7803"/>
                    <a:pt x="16971" y="5984"/>
                    <a:pt x="17389" y="4790"/>
                  </a:cubicBezTo>
                  <a:cubicBezTo>
                    <a:pt x="17807" y="3597"/>
                    <a:pt x="17871" y="3028"/>
                    <a:pt x="17904" y="2346"/>
                  </a:cubicBezTo>
                  <a:cubicBezTo>
                    <a:pt x="17936" y="1664"/>
                    <a:pt x="17936" y="868"/>
                    <a:pt x="17775" y="413"/>
                  </a:cubicBezTo>
                  <a:cubicBezTo>
                    <a:pt x="17614" y="-41"/>
                    <a:pt x="17293" y="-155"/>
                    <a:pt x="16843" y="243"/>
                  </a:cubicBezTo>
                  <a:cubicBezTo>
                    <a:pt x="16393" y="641"/>
                    <a:pt x="15814" y="1550"/>
                    <a:pt x="15461" y="2573"/>
                  </a:cubicBezTo>
                  <a:cubicBezTo>
                    <a:pt x="15107" y="3597"/>
                    <a:pt x="14979" y="4733"/>
                    <a:pt x="15011" y="5529"/>
                  </a:cubicBezTo>
                  <a:cubicBezTo>
                    <a:pt x="15043" y="6325"/>
                    <a:pt x="15236" y="6780"/>
                    <a:pt x="16168" y="6893"/>
                  </a:cubicBezTo>
                  <a:cubicBezTo>
                    <a:pt x="17100" y="7007"/>
                    <a:pt x="18771" y="6780"/>
                    <a:pt x="19800" y="6552"/>
                  </a:cubicBezTo>
                  <a:cubicBezTo>
                    <a:pt x="20829" y="6325"/>
                    <a:pt x="21214" y="6098"/>
                    <a:pt x="21600" y="58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" name="Line"/>
            <p:cNvSpPr/>
            <p:nvPr/>
          </p:nvSpPr>
          <p:spPr>
            <a:xfrm>
              <a:off x="7385050" y="2503222"/>
              <a:ext cx="245534" cy="386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526" fill="norm" stroke="1" extrusionOk="0">
                  <a:moveTo>
                    <a:pt x="0" y="3821"/>
                  </a:moveTo>
                  <a:cubicBezTo>
                    <a:pt x="185" y="3231"/>
                    <a:pt x="369" y="2641"/>
                    <a:pt x="1108" y="2287"/>
                  </a:cubicBezTo>
                  <a:cubicBezTo>
                    <a:pt x="1846" y="1933"/>
                    <a:pt x="3138" y="1815"/>
                    <a:pt x="5908" y="1460"/>
                  </a:cubicBezTo>
                  <a:cubicBezTo>
                    <a:pt x="8677" y="1106"/>
                    <a:pt x="12923" y="516"/>
                    <a:pt x="15785" y="221"/>
                  </a:cubicBezTo>
                  <a:cubicBezTo>
                    <a:pt x="18646" y="-74"/>
                    <a:pt x="20123" y="-74"/>
                    <a:pt x="20862" y="221"/>
                  </a:cubicBezTo>
                  <a:cubicBezTo>
                    <a:pt x="21600" y="516"/>
                    <a:pt x="21600" y="1106"/>
                    <a:pt x="20862" y="2346"/>
                  </a:cubicBezTo>
                  <a:cubicBezTo>
                    <a:pt x="20123" y="3585"/>
                    <a:pt x="18646" y="5474"/>
                    <a:pt x="17354" y="8188"/>
                  </a:cubicBezTo>
                  <a:cubicBezTo>
                    <a:pt x="16062" y="10903"/>
                    <a:pt x="14954" y="14444"/>
                    <a:pt x="14308" y="16805"/>
                  </a:cubicBezTo>
                  <a:cubicBezTo>
                    <a:pt x="13662" y="19165"/>
                    <a:pt x="13477" y="20346"/>
                    <a:pt x="13292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" name="Line"/>
            <p:cNvSpPr/>
            <p:nvPr/>
          </p:nvSpPr>
          <p:spPr>
            <a:xfrm>
              <a:off x="7423483" y="2686050"/>
              <a:ext cx="234617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17" y="21600"/>
                  </a:moveTo>
                  <a:cubicBezTo>
                    <a:pt x="353" y="19385"/>
                    <a:pt x="-412" y="17169"/>
                    <a:pt x="257" y="15785"/>
                  </a:cubicBezTo>
                  <a:cubicBezTo>
                    <a:pt x="926" y="14400"/>
                    <a:pt x="3029" y="13846"/>
                    <a:pt x="6756" y="11354"/>
                  </a:cubicBezTo>
                  <a:cubicBezTo>
                    <a:pt x="10484" y="8862"/>
                    <a:pt x="15836" y="4431"/>
                    <a:pt x="2118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" name="Line"/>
            <p:cNvSpPr/>
            <p:nvPr/>
          </p:nvSpPr>
          <p:spPr>
            <a:xfrm>
              <a:off x="7719154" y="2535766"/>
              <a:ext cx="212302" cy="442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1" h="21600" fill="norm" stroke="1" extrusionOk="0">
                  <a:moveTo>
                    <a:pt x="1487" y="2997"/>
                  </a:moveTo>
                  <a:cubicBezTo>
                    <a:pt x="656" y="2377"/>
                    <a:pt x="-175" y="1757"/>
                    <a:pt x="33" y="1292"/>
                  </a:cubicBezTo>
                  <a:cubicBezTo>
                    <a:pt x="240" y="827"/>
                    <a:pt x="1487" y="517"/>
                    <a:pt x="4083" y="310"/>
                  </a:cubicBezTo>
                  <a:cubicBezTo>
                    <a:pt x="6679" y="103"/>
                    <a:pt x="10625" y="0"/>
                    <a:pt x="13117" y="0"/>
                  </a:cubicBezTo>
                  <a:cubicBezTo>
                    <a:pt x="15610" y="0"/>
                    <a:pt x="16648" y="103"/>
                    <a:pt x="17167" y="723"/>
                  </a:cubicBezTo>
                  <a:cubicBezTo>
                    <a:pt x="17687" y="1344"/>
                    <a:pt x="17687" y="2480"/>
                    <a:pt x="17271" y="3204"/>
                  </a:cubicBezTo>
                  <a:cubicBezTo>
                    <a:pt x="16856" y="3927"/>
                    <a:pt x="16025" y="4237"/>
                    <a:pt x="14571" y="4857"/>
                  </a:cubicBezTo>
                  <a:cubicBezTo>
                    <a:pt x="13117" y="5478"/>
                    <a:pt x="11040" y="6408"/>
                    <a:pt x="10417" y="7079"/>
                  </a:cubicBezTo>
                  <a:cubicBezTo>
                    <a:pt x="9794" y="7751"/>
                    <a:pt x="10625" y="8165"/>
                    <a:pt x="12494" y="8888"/>
                  </a:cubicBezTo>
                  <a:cubicBezTo>
                    <a:pt x="14363" y="9611"/>
                    <a:pt x="17271" y="10645"/>
                    <a:pt x="19037" y="12195"/>
                  </a:cubicBezTo>
                  <a:cubicBezTo>
                    <a:pt x="20802" y="13745"/>
                    <a:pt x="21425" y="15812"/>
                    <a:pt x="20179" y="17414"/>
                  </a:cubicBezTo>
                  <a:cubicBezTo>
                    <a:pt x="18933" y="19016"/>
                    <a:pt x="15817" y="20153"/>
                    <a:pt x="12702" y="20773"/>
                  </a:cubicBezTo>
                  <a:cubicBezTo>
                    <a:pt x="9587" y="21393"/>
                    <a:pt x="6471" y="21497"/>
                    <a:pt x="33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" name="Line"/>
            <p:cNvSpPr/>
            <p:nvPr/>
          </p:nvSpPr>
          <p:spPr>
            <a:xfrm>
              <a:off x="4987214" y="2622550"/>
              <a:ext cx="295987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600" fill="norm" stroke="1" extrusionOk="0">
                  <a:moveTo>
                    <a:pt x="11771" y="0"/>
                  </a:moveTo>
                  <a:cubicBezTo>
                    <a:pt x="8860" y="2731"/>
                    <a:pt x="5950" y="5462"/>
                    <a:pt x="3958" y="7200"/>
                  </a:cubicBezTo>
                  <a:cubicBezTo>
                    <a:pt x="1967" y="8938"/>
                    <a:pt x="894" y="9683"/>
                    <a:pt x="358" y="10676"/>
                  </a:cubicBezTo>
                  <a:cubicBezTo>
                    <a:pt x="-178" y="11669"/>
                    <a:pt x="-178" y="12910"/>
                    <a:pt x="818" y="14648"/>
                  </a:cubicBezTo>
                  <a:cubicBezTo>
                    <a:pt x="1813" y="16386"/>
                    <a:pt x="3805" y="18621"/>
                    <a:pt x="7405" y="19862"/>
                  </a:cubicBezTo>
                  <a:cubicBezTo>
                    <a:pt x="11005" y="21103"/>
                    <a:pt x="16213" y="21352"/>
                    <a:pt x="2142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" name="Line"/>
            <p:cNvSpPr/>
            <p:nvPr/>
          </p:nvSpPr>
          <p:spPr>
            <a:xfrm>
              <a:off x="5079999" y="2692400"/>
              <a:ext cx="20383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69" y="21600"/>
                  </a:moveTo>
                  <a:cubicBezTo>
                    <a:pt x="135" y="20492"/>
                    <a:pt x="0" y="19385"/>
                    <a:pt x="0" y="18554"/>
                  </a:cubicBezTo>
                  <a:cubicBezTo>
                    <a:pt x="0" y="17723"/>
                    <a:pt x="135" y="17169"/>
                    <a:pt x="628" y="16062"/>
                  </a:cubicBezTo>
                  <a:cubicBezTo>
                    <a:pt x="1121" y="14954"/>
                    <a:pt x="1974" y="13292"/>
                    <a:pt x="2804" y="12185"/>
                  </a:cubicBezTo>
                  <a:cubicBezTo>
                    <a:pt x="3634" y="11077"/>
                    <a:pt x="4441" y="10523"/>
                    <a:pt x="5237" y="9969"/>
                  </a:cubicBezTo>
                  <a:cubicBezTo>
                    <a:pt x="6034" y="9415"/>
                    <a:pt x="6819" y="8862"/>
                    <a:pt x="7671" y="8862"/>
                  </a:cubicBezTo>
                  <a:cubicBezTo>
                    <a:pt x="8523" y="8862"/>
                    <a:pt x="9443" y="9415"/>
                    <a:pt x="10340" y="9969"/>
                  </a:cubicBezTo>
                  <a:cubicBezTo>
                    <a:pt x="11237" y="10523"/>
                    <a:pt x="12112" y="11077"/>
                    <a:pt x="13009" y="11354"/>
                  </a:cubicBezTo>
                  <a:cubicBezTo>
                    <a:pt x="13907" y="11631"/>
                    <a:pt x="14826" y="11631"/>
                    <a:pt x="15611" y="12185"/>
                  </a:cubicBezTo>
                  <a:cubicBezTo>
                    <a:pt x="16396" y="12738"/>
                    <a:pt x="17047" y="13846"/>
                    <a:pt x="17675" y="14123"/>
                  </a:cubicBezTo>
                  <a:cubicBezTo>
                    <a:pt x="18303" y="14400"/>
                    <a:pt x="18908" y="13846"/>
                    <a:pt x="19436" y="13292"/>
                  </a:cubicBezTo>
                  <a:cubicBezTo>
                    <a:pt x="19963" y="12738"/>
                    <a:pt x="20411" y="12185"/>
                    <a:pt x="20703" y="11908"/>
                  </a:cubicBezTo>
                  <a:cubicBezTo>
                    <a:pt x="20994" y="11631"/>
                    <a:pt x="21129" y="11631"/>
                    <a:pt x="21252" y="11077"/>
                  </a:cubicBezTo>
                  <a:cubicBezTo>
                    <a:pt x="21376" y="10523"/>
                    <a:pt x="21488" y="9415"/>
                    <a:pt x="21544" y="7477"/>
                  </a:cubicBezTo>
                  <a:cubicBezTo>
                    <a:pt x="21600" y="5538"/>
                    <a:pt x="21600" y="276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" name="Line"/>
            <p:cNvSpPr/>
            <p:nvPr/>
          </p:nvSpPr>
          <p:spPr>
            <a:xfrm>
              <a:off x="6908800" y="2603863"/>
              <a:ext cx="152400" cy="279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fill="norm" stroke="1" extrusionOk="0">
                  <a:moveTo>
                    <a:pt x="14400" y="1434"/>
                  </a:moveTo>
                  <a:cubicBezTo>
                    <a:pt x="12600" y="1109"/>
                    <a:pt x="10800" y="784"/>
                    <a:pt x="8850" y="460"/>
                  </a:cubicBezTo>
                  <a:cubicBezTo>
                    <a:pt x="6900" y="135"/>
                    <a:pt x="4800" y="-190"/>
                    <a:pt x="4350" y="135"/>
                  </a:cubicBezTo>
                  <a:cubicBezTo>
                    <a:pt x="3900" y="460"/>
                    <a:pt x="5100" y="1434"/>
                    <a:pt x="7950" y="2896"/>
                  </a:cubicBezTo>
                  <a:cubicBezTo>
                    <a:pt x="10800" y="4357"/>
                    <a:pt x="15300" y="6306"/>
                    <a:pt x="18000" y="7930"/>
                  </a:cubicBezTo>
                  <a:cubicBezTo>
                    <a:pt x="20700" y="9554"/>
                    <a:pt x="21600" y="10854"/>
                    <a:pt x="21600" y="12315"/>
                  </a:cubicBezTo>
                  <a:cubicBezTo>
                    <a:pt x="21600" y="13777"/>
                    <a:pt x="20700" y="15401"/>
                    <a:pt x="16950" y="16944"/>
                  </a:cubicBezTo>
                  <a:cubicBezTo>
                    <a:pt x="13200" y="18487"/>
                    <a:pt x="6600" y="19948"/>
                    <a:pt x="0" y="21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" name="Line"/>
            <p:cNvSpPr/>
            <p:nvPr/>
          </p:nvSpPr>
          <p:spPr>
            <a:xfrm>
              <a:off x="10871199" y="0"/>
              <a:ext cx="1085851" cy="438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0" fill="norm" stroke="1" extrusionOk="0">
                  <a:moveTo>
                    <a:pt x="0" y="17758"/>
                  </a:moveTo>
                  <a:cubicBezTo>
                    <a:pt x="211" y="18692"/>
                    <a:pt x="421" y="19627"/>
                    <a:pt x="589" y="20302"/>
                  </a:cubicBezTo>
                  <a:cubicBezTo>
                    <a:pt x="758" y="20977"/>
                    <a:pt x="884" y="21392"/>
                    <a:pt x="1158" y="21496"/>
                  </a:cubicBezTo>
                  <a:cubicBezTo>
                    <a:pt x="1432" y="21600"/>
                    <a:pt x="1853" y="21392"/>
                    <a:pt x="2695" y="20198"/>
                  </a:cubicBezTo>
                  <a:cubicBezTo>
                    <a:pt x="3537" y="19004"/>
                    <a:pt x="4800" y="16823"/>
                    <a:pt x="6105" y="14798"/>
                  </a:cubicBezTo>
                  <a:cubicBezTo>
                    <a:pt x="7411" y="12773"/>
                    <a:pt x="8758" y="10904"/>
                    <a:pt x="10126" y="9346"/>
                  </a:cubicBezTo>
                  <a:cubicBezTo>
                    <a:pt x="11495" y="7788"/>
                    <a:pt x="12884" y="6542"/>
                    <a:pt x="14547" y="5244"/>
                  </a:cubicBezTo>
                  <a:cubicBezTo>
                    <a:pt x="16211" y="3946"/>
                    <a:pt x="18147" y="2596"/>
                    <a:pt x="19368" y="1713"/>
                  </a:cubicBezTo>
                  <a:cubicBezTo>
                    <a:pt x="20589" y="831"/>
                    <a:pt x="21095" y="4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4" name="Line"/>
            <p:cNvSpPr/>
            <p:nvPr/>
          </p:nvSpPr>
          <p:spPr>
            <a:xfrm>
              <a:off x="4073438" y="3755971"/>
              <a:ext cx="219162" cy="409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547" fill="norm" stroke="1" extrusionOk="0">
                  <a:moveTo>
                    <a:pt x="19636" y="4512"/>
                  </a:moveTo>
                  <a:cubicBezTo>
                    <a:pt x="20467" y="3844"/>
                    <a:pt x="21297" y="3176"/>
                    <a:pt x="21297" y="2675"/>
                  </a:cubicBezTo>
                  <a:cubicBezTo>
                    <a:pt x="21297" y="2174"/>
                    <a:pt x="20467" y="1840"/>
                    <a:pt x="18493" y="1283"/>
                  </a:cubicBezTo>
                  <a:cubicBezTo>
                    <a:pt x="16520" y="726"/>
                    <a:pt x="13405" y="-53"/>
                    <a:pt x="10497" y="3"/>
                  </a:cubicBezTo>
                  <a:cubicBezTo>
                    <a:pt x="7590" y="58"/>
                    <a:pt x="4890" y="949"/>
                    <a:pt x="3020" y="2007"/>
                  </a:cubicBezTo>
                  <a:cubicBezTo>
                    <a:pt x="1151" y="3065"/>
                    <a:pt x="113" y="4289"/>
                    <a:pt x="9" y="5347"/>
                  </a:cubicBezTo>
                  <a:cubicBezTo>
                    <a:pt x="-95" y="6405"/>
                    <a:pt x="736" y="7295"/>
                    <a:pt x="3228" y="7462"/>
                  </a:cubicBezTo>
                  <a:cubicBezTo>
                    <a:pt x="5720" y="7629"/>
                    <a:pt x="9874" y="7073"/>
                    <a:pt x="12782" y="6405"/>
                  </a:cubicBezTo>
                  <a:cubicBezTo>
                    <a:pt x="15690" y="5737"/>
                    <a:pt x="17351" y="4957"/>
                    <a:pt x="18597" y="4345"/>
                  </a:cubicBezTo>
                  <a:cubicBezTo>
                    <a:pt x="19843" y="3733"/>
                    <a:pt x="20674" y="3287"/>
                    <a:pt x="21090" y="3343"/>
                  </a:cubicBezTo>
                  <a:cubicBezTo>
                    <a:pt x="21505" y="3399"/>
                    <a:pt x="21505" y="3955"/>
                    <a:pt x="21193" y="5792"/>
                  </a:cubicBezTo>
                  <a:cubicBezTo>
                    <a:pt x="20882" y="7629"/>
                    <a:pt x="20259" y="10747"/>
                    <a:pt x="19843" y="13196"/>
                  </a:cubicBezTo>
                  <a:cubicBezTo>
                    <a:pt x="19428" y="15646"/>
                    <a:pt x="19220" y="17427"/>
                    <a:pt x="19532" y="18708"/>
                  </a:cubicBezTo>
                  <a:cubicBezTo>
                    <a:pt x="19843" y="19988"/>
                    <a:pt x="20674" y="20768"/>
                    <a:pt x="21505" y="21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5" name="Line"/>
            <p:cNvSpPr/>
            <p:nvPr/>
          </p:nvSpPr>
          <p:spPr>
            <a:xfrm>
              <a:off x="4464050" y="3802518"/>
              <a:ext cx="44450" cy="426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0" fill="norm" stroke="1" extrusionOk="0">
                  <a:moveTo>
                    <a:pt x="0" y="1019"/>
                  </a:moveTo>
                  <a:cubicBezTo>
                    <a:pt x="3086" y="485"/>
                    <a:pt x="6171" y="-50"/>
                    <a:pt x="9257" y="3"/>
                  </a:cubicBezTo>
                  <a:cubicBezTo>
                    <a:pt x="12343" y="57"/>
                    <a:pt x="15429" y="699"/>
                    <a:pt x="16457" y="2409"/>
                  </a:cubicBezTo>
                  <a:cubicBezTo>
                    <a:pt x="17486" y="4120"/>
                    <a:pt x="16457" y="6900"/>
                    <a:pt x="14914" y="9734"/>
                  </a:cubicBezTo>
                  <a:cubicBezTo>
                    <a:pt x="13371" y="12568"/>
                    <a:pt x="11314" y="15455"/>
                    <a:pt x="12343" y="17433"/>
                  </a:cubicBezTo>
                  <a:cubicBezTo>
                    <a:pt x="13371" y="19411"/>
                    <a:pt x="17486" y="20481"/>
                    <a:pt x="21600" y="21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6" name="Line"/>
            <p:cNvSpPr/>
            <p:nvPr/>
          </p:nvSpPr>
          <p:spPr>
            <a:xfrm>
              <a:off x="7237910" y="3880842"/>
              <a:ext cx="234668" cy="369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204" fill="norm" stroke="1" extrusionOk="0">
                  <a:moveTo>
                    <a:pt x="15581" y="5404"/>
                  </a:moveTo>
                  <a:cubicBezTo>
                    <a:pt x="15581" y="4312"/>
                    <a:pt x="15581" y="3220"/>
                    <a:pt x="14148" y="2249"/>
                  </a:cubicBezTo>
                  <a:cubicBezTo>
                    <a:pt x="12714" y="1278"/>
                    <a:pt x="9847" y="429"/>
                    <a:pt x="7458" y="125"/>
                  </a:cubicBezTo>
                  <a:cubicBezTo>
                    <a:pt x="5068" y="-178"/>
                    <a:pt x="3157" y="65"/>
                    <a:pt x="1819" y="914"/>
                  </a:cubicBezTo>
                  <a:cubicBezTo>
                    <a:pt x="481" y="1764"/>
                    <a:pt x="-284" y="3220"/>
                    <a:pt x="98" y="4373"/>
                  </a:cubicBezTo>
                  <a:cubicBezTo>
                    <a:pt x="481" y="5525"/>
                    <a:pt x="2010" y="6375"/>
                    <a:pt x="4973" y="7952"/>
                  </a:cubicBezTo>
                  <a:cubicBezTo>
                    <a:pt x="7935" y="9530"/>
                    <a:pt x="12332" y="11835"/>
                    <a:pt x="15008" y="13716"/>
                  </a:cubicBezTo>
                  <a:cubicBezTo>
                    <a:pt x="17684" y="15597"/>
                    <a:pt x="18640" y="17053"/>
                    <a:pt x="17971" y="18328"/>
                  </a:cubicBezTo>
                  <a:cubicBezTo>
                    <a:pt x="17302" y="19602"/>
                    <a:pt x="15008" y="20694"/>
                    <a:pt x="12523" y="21058"/>
                  </a:cubicBezTo>
                  <a:cubicBezTo>
                    <a:pt x="10038" y="21422"/>
                    <a:pt x="7362" y="21058"/>
                    <a:pt x="5546" y="20512"/>
                  </a:cubicBezTo>
                  <a:cubicBezTo>
                    <a:pt x="3730" y="19966"/>
                    <a:pt x="2774" y="19238"/>
                    <a:pt x="2583" y="18206"/>
                  </a:cubicBezTo>
                  <a:cubicBezTo>
                    <a:pt x="2392" y="17175"/>
                    <a:pt x="2966" y="15840"/>
                    <a:pt x="5546" y="13898"/>
                  </a:cubicBezTo>
                  <a:cubicBezTo>
                    <a:pt x="8127" y="11957"/>
                    <a:pt x="12714" y="9409"/>
                    <a:pt x="15677" y="7649"/>
                  </a:cubicBezTo>
                  <a:cubicBezTo>
                    <a:pt x="18640" y="5889"/>
                    <a:pt x="19978" y="4919"/>
                    <a:pt x="20647" y="4130"/>
                  </a:cubicBezTo>
                  <a:cubicBezTo>
                    <a:pt x="21316" y="3341"/>
                    <a:pt x="21316" y="2734"/>
                    <a:pt x="20934" y="2249"/>
                  </a:cubicBezTo>
                  <a:cubicBezTo>
                    <a:pt x="20551" y="1764"/>
                    <a:pt x="19787" y="1400"/>
                    <a:pt x="18831" y="1218"/>
                  </a:cubicBezTo>
                  <a:cubicBezTo>
                    <a:pt x="17875" y="1035"/>
                    <a:pt x="16728" y="1035"/>
                    <a:pt x="15677" y="1400"/>
                  </a:cubicBezTo>
                  <a:cubicBezTo>
                    <a:pt x="14626" y="1764"/>
                    <a:pt x="13670" y="2492"/>
                    <a:pt x="12714" y="32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7" name="Line"/>
            <p:cNvSpPr/>
            <p:nvPr/>
          </p:nvSpPr>
          <p:spPr>
            <a:xfrm>
              <a:off x="7527635" y="3918958"/>
              <a:ext cx="187615" cy="386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544" fill="norm" stroke="1" extrusionOk="0">
                  <a:moveTo>
                    <a:pt x="19833" y="3131"/>
                  </a:moveTo>
                  <a:cubicBezTo>
                    <a:pt x="20553" y="2659"/>
                    <a:pt x="21273" y="2187"/>
                    <a:pt x="21273" y="1655"/>
                  </a:cubicBezTo>
                  <a:cubicBezTo>
                    <a:pt x="21273" y="1124"/>
                    <a:pt x="20553" y="534"/>
                    <a:pt x="17673" y="239"/>
                  </a:cubicBezTo>
                  <a:cubicBezTo>
                    <a:pt x="14793" y="-56"/>
                    <a:pt x="9753" y="-56"/>
                    <a:pt x="6633" y="121"/>
                  </a:cubicBezTo>
                  <a:cubicBezTo>
                    <a:pt x="3513" y="298"/>
                    <a:pt x="2313" y="652"/>
                    <a:pt x="1353" y="1183"/>
                  </a:cubicBezTo>
                  <a:cubicBezTo>
                    <a:pt x="393" y="1714"/>
                    <a:pt x="-327" y="2423"/>
                    <a:pt x="153" y="2777"/>
                  </a:cubicBezTo>
                  <a:cubicBezTo>
                    <a:pt x="633" y="3131"/>
                    <a:pt x="2313" y="3131"/>
                    <a:pt x="4713" y="3013"/>
                  </a:cubicBezTo>
                  <a:cubicBezTo>
                    <a:pt x="7113" y="2895"/>
                    <a:pt x="10233" y="2659"/>
                    <a:pt x="12873" y="2482"/>
                  </a:cubicBezTo>
                  <a:cubicBezTo>
                    <a:pt x="15513" y="2305"/>
                    <a:pt x="17673" y="2187"/>
                    <a:pt x="18873" y="2423"/>
                  </a:cubicBezTo>
                  <a:cubicBezTo>
                    <a:pt x="20073" y="2659"/>
                    <a:pt x="20313" y="3249"/>
                    <a:pt x="19353" y="4960"/>
                  </a:cubicBezTo>
                  <a:cubicBezTo>
                    <a:pt x="18393" y="6672"/>
                    <a:pt x="16233" y="9505"/>
                    <a:pt x="14673" y="12455"/>
                  </a:cubicBezTo>
                  <a:cubicBezTo>
                    <a:pt x="13113" y="15406"/>
                    <a:pt x="12153" y="18475"/>
                    <a:pt x="11193" y="21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8" name="Line"/>
            <p:cNvSpPr/>
            <p:nvPr/>
          </p:nvSpPr>
          <p:spPr>
            <a:xfrm>
              <a:off x="5139044" y="3987800"/>
              <a:ext cx="302907" cy="160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9216" y="0"/>
                  </a:moveTo>
                  <a:cubicBezTo>
                    <a:pt x="16216" y="2274"/>
                    <a:pt x="13216" y="4547"/>
                    <a:pt x="10441" y="7105"/>
                  </a:cubicBezTo>
                  <a:cubicBezTo>
                    <a:pt x="7666" y="9663"/>
                    <a:pt x="5116" y="12505"/>
                    <a:pt x="3241" y="14779"/>
                  </a:cubicBezTo>
                  <a:cubicBezTo>
                    <a:pt x="1366" y="17053"/>
                    <a:pt x="166" y="18758"/>
                    <a:pt x="16" y="19895"/>
                  </a:cubicBezTo>
                  <a:cubicBezTo>
                    <a:pt x="-134" y="21032"/>
                    <a:pt x="766" y="21600"/>
                    <a:pt x="3691" y="21600"/>
                  </a:cubicBezTo>
                  <a:cubicBezTo>
                    <a:pt x="6616" y="21600"/>
                    <a:pt x="11566" y="21032"/>
                    <a:pt x="14866" y="20889"/>
                  </a:cubicBezTo>
                  <a:cubicBezTo>
                    <a:pt x="18166" y="20747"/>
                    <a:pt x="19816" y="21032"/>
                    <a:pt x="21466" y="21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9" name="Line"/>
            <p:cNvSpPr/>
            <p:nvPr/>
          </p:nvSpPr>
          <p:spPr>
            <a:xfrm>
              <a:off x="5207536" y="4071076"/>
              <a:ext cx="1773632" cy="145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493" fill="norm" stroke="1" extrusionOk="0">
                  <a:moveTo>
                    <a:pt x="919" y="14919"/>
                  </a:moveTo>
                  <a:cubicBezTo>
                    <a:pt x="765" y="14919"/>
                    <a:pt x="611" y="14919"/>
                    <a:pt x="431" y="14606"/>
                  </a:cubicBezTo>
                  <a:cubicBezTo>
                    <a:pt x="251" y="14293"/>
                    <a:pt x="45" y="13667"/>
                    <a:pt x="7" y="13197"/>
                  </a:cubicBezTo>
                  <a:cubicBezTo>
                    <a:pt x="-32" y="12728"/>
                    <a:pt x="97" y="12415"/>
                    <a:pt x="637" y="11945"/>
                  </a:cubicBezTo>
                  <a:cubicBezTo>
                    <a:pt x="1177" y="11476"/>
                    <a:pt x="2128" y="10850"/>
                    <a:pt x="3118" y="10536"/>
                  </a:cubicBezTo>
                  <a:cubicBezTo>
                    <a:pt x="4108" y="10223"/>
                    <a:pt x="5137" y="10223"/>
                    <a:pt x="6152" y="10223"/>
                  </a:cubicBezTo>
                  <a:cubicBezTo>
                    <a:pt x="7168" y="10223"/>
                    <a:pt x="8171" y="10223"/>
                    <a:pt x="9174" y="10223"/>
                  </a:cubicBezTo>
                  <a:cubicBezTo>
                    <a:pt x="10177" y="10223"/>
                    <a:pt x="11179" y="10223"/>
                    <a:pt x="12182" y="10223"/>
                  </a:cubicBezTo>
                  <a:cubicBezTo>
                    <a:pt x="13185" y="10223"/>
                    <a:pt x="14188" y="10223"/>
                    <a:pt x="15191" y="10067"/>
                  </a:cubicBezTo>
                  <a:cubicBezTo>
                    <a:pt x="16194" y="9910"/>
                    <a:pt x="17197" y="9597"/>
                    <a:pt x="18071" y="9441"/>
                  </a:cubicBezTo>
                  <a:cubicBezTo>
                    <a:pt x="18945" y="9284"/>
                    <a:pt x="19691" y="9284"/>
                    <a:pt x="20128" y="9284"/>
                  </a:cubicBezTo>
                  <a:cubicBezTo>
                    <a:pt x="20565" y="9284"/>
                    <a:pt x="20694" y="9284"/>
                    <a:pt x="20809" y="8815"/>
                  </a:cubicBezTo>
                  <a:cubicBezTo>
                    <a:pt x="20925" y="8345"/>
                    <a:pt x="21028" y="7406"/>
                    <a:pt x="21131" y="6467"/>
                  </a:cubicBezTo>
                  <a:cubicBezTo>
                    <a:pt x="21234" y="5528"/>
                    <a:pt x="21337" y="4589"/>
                    <a:pt x="21337" y="3493"/>
                  </a:cubicBezTo>
                  <a:cubicBezTo>
                    <a:pt x="21337" y="2397"/>
                    <a:pt x="21234" y="1145"/>
                    <a:pt x="21118" y="519"/>
                  </a:cubicBezTo>
                  <a:cubicBezTo>
                    <a:pt x="21002" y="-107"/>
                    <a:pt x="20874" y="-107"/>
                    <a:pt x="20874" y="206"/>
                  </a:cubicBezTo>
                  <a:cubicBezTo>
                    <a:pt x="20874" y="519"/>
                    <a:pt x="21002" y="1145"/>
                    <a:pt x="21131" y="1771"/>
                  </a:cubicBezTo>
                  <a:cubicBezTo>
                    <a:pt x="21259" y="2397"/>
                    <a:pt x="21388" y="3023"/>
                    <a:pt x="21465" y="4119"/>
                  </a:cubicBezTo>
                  <a:cubicBezTo>
                    <a:pt x="21542" y="5215"/>
                    <a:pt x="21568" y="6780"/>
                    <a:pt x="21529" y="8032"/>
                  </a:cubicBezTo>
                  <a:cubicBezTo>
                    <a:pt x="21491" y="9284"/>
                    <a:pt x="21388" y="10223"/>
                    <a:pt x="21157" y="12415"/>
                  </a:cubicBezTo>
                  <a:cubicBezTo>
                    <a:pt x="20925" y="14606"/>
                    <a:pt x="20565" y="18050"/>
                    <a:pt x="20205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0" name="Line"/>
            <p:cNvSpPr/>
            <p:nvPr/>
          </p:nvSpPr>
          <p:spPr>
            <a:xfrm>
              <a:off x="5924549" y="3446960"/>
              <a:ext cx="183382" cy="312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385" fill="norm" stroke="1" extrusionOk="0">
                  <a:moveTo>
                    <a:pt x="0" y="5294"/>
                  </a:moveTo>
                  <a:cubicBezTo>
                    <a:pt x="485" y="3844"/>
                    <a:pt x="971" y="2394"/>
                    <a:pt x="2548" y="1380"/>
                  </a:cubicBezTo>
                  <a:cubicBezTo>
                    <a:pt x="4126" y="365"/>
                    <a:pt x="6796" y="-215"/>
                    <a:pt x="10072" y="75"/>
                  </a:cubicBezTo>
                  <a:cubicBezTo>
                    <a:pt x="13348" y="365"/>
                    <a:pt x="17231" y="1525"/>
                    <a:pt x="19294" y="3264"/>
                  </a:cubicBezTo>
                  <a:cubicBezTo>
                    <a:pt x="21357" y="5004"/>
                    <a:pt x="21600" y="7323"/>
                    <a:pt x="19901" y="9643"/>
                  </a:cubicBezTo>
                  <a:cubicBezTo>
                    <a:pt x="18202" y="11962"/>
                    <a:pt x="14562" y="14282"/>
                    <a:pt x="12499" y="15804"/>
                  </a:cubicBezTo>
                  <a:cubicBezTo>
                    <a:pt x="10436" y="17326"/>
                    <a:pt x="9951" y="18051"/>
                    <a:pt x="10557" y="18848"/>
                  </a:cubicBezTo>
                  <a:cubicBezTo>
                    <a:pt x="11164" y="19645"/>
                    <a:pt x="12863" y="20515"/>
                    <a:pt x="14562" y="21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1" name="Line"/>
            <p:cNvSpPr/>
            <p:nvPr/>
          </p:nvSpPr>
          <p:spPr>
            <a:xfrm>
              <a:off x="6000176" y="3905249"/>
              <a:ext cx="54797" cy="4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82" h="20520" fill="norm" stroke="1" extrusionOk="0">
                  <a:moveTo>
                    <a:pt x="15843" y="0"/>
                  </a:moveTo>
                  <a:cubicBezTo>
                    <a:pt x="12119" y="939"/>
                    <a:pt x="8395" y="1878"/>
                    <a:pt x="5043" y="5635"/>
                  </a:cubicBezTo>
                  <a:cubicBezTo>
                    <a:pt x="1691" y="9391"/>
                    <a:pt x="-1288" y="15965"/>
                    <a:pt x="574" y="18783"/>
                  </a:cubicBezTo>
                  <a:cubicBezTo>
                    <a:pt x="2436" y="21600"/>
                    <a:pt x="9140" y="20661"/>
                    <a:pt x="13609" y="18313"/>
                  </a:cubicBezTo>
                  <a:cubicBezTo>
                    <a:pt x="18078" y="15965"/>
                    <a:pt x="20312" y="12209"/>
                    <a:pt x="18822" y="10330"/>
                  </a:cubicBezTo>
                  <a:cubicBezTo>
                    <a:pt x="17333" y="8452"/>
                    <a:pt x="12119" y="8452"/>
                    <a:pt x="6905" y="8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2" name="Line"/>
            <p:cNvSpPr/>
            <p:nvPr/>
          </p:nvSpPr>
          <p:spPr>
            <a:xfrm>
              <a:off x="4043886" y="4798476"/>
              <a:ext cx="192128" cy="440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395" fill="norm" stroke="1" extrusionOk="0">
                  <a:moveTo>
                    <a:pt x="20323" y="6584"/>
                  </a:moveTo>
                  <a:cubicBezTo>
                    <a:pt x="20787" y="5349"/>
                    <a:pt x="21252" y="4115"/>
                    <a:pt x="21020" y="3086"/>
                  </a:cubicBezTo>
                  <a:cubicBezTo>
                    <a:pt x="20787" y="2058"/>
                    <a:pt x="19858" y="1235"/>
                    <a:pt x="18233" y="669"/>
                  </a:cubicBezTo>
                  <a:cubicBezTo>
                    <a:pt x="16607" y="104"/>
                    <a:pt x="14284" y="-205"/>
                    <a:pt x="11381" y="155"/>
                  </a:cubicBezTo>
                  <a:cubicBezTo>
                    <a:pt x="8478" y="515"/>
                    <a:pt x="4994" y="1544"/>
                    <a:pt x="2787" y="2881"/>
                  </a:cubicBezTo>
                  <a:cubicBezTo>
                    <a:pt x="581" y="4218"/>
                    <a:pt x="-348" y="5864"/>
                    <a:pt x="117" y="6944"/>
                  </a:cubicBezTo>
                  <a:cubicBezTo>
                    <a:pt x="581" y="8024"/>
                    <a:pt x="2439" y="8538"/>
                    <a:pt x="5575" y="8281"/>
                  </a:cubicBezTo>
                  <a:cubicBezTo>
                    <a:pt x="8710" y="8024"/>
                    <a:pt x="13123" y="6995"/>
                    <a:pt x="15678" y="6275"/>
                  </a:cubicBezTo>
                  <a:cubicBezTo>
                    <a:pt x="18233" y="5555"/>
                    <a:pt x="18929" y="5144"/>
                    <a:pt x="19394" y="4681"/>
                  </a:cubicBezTo>
                  <a:cubicBezTo>
                    <a:pt x="19858" y="4218"/>
                    <a:pt x="20091" y="3704"/>
                    <a:pt x="19975" y="3755"/>
                  </a:cubicBezTo>
                  <a:cubicBezTo>
                    <a:pt x="19858" y="3806"/>
                    <a:pt x="19394" y="4424"/>
                    <a:pt x="19046" y="6224"/>
                  </a:cubicBezTo>
                  <a:cubicBezTo>
                    <a:pt x="18697" y="8024"/>
                    <a:pt x="18465" y="11006"/>
                    <a:pt x="18233" y="13475"/>
                  </a:cubicBezTo>
                  <a:cubicBezTo>
                    <a:pt x="18000" y="15944"/>
                    <a:pt x="17768" y="17898"/>
                    <a:pt x="17652" y="19132"/>
                  </a:cubicBezTo>
                  <a:cubicBezTo>
                    <a:pt x="17536" y="20366"/>
                    <a:pt x="17536" y="20881"/>
                    <a:pt x="18117" y="21138"/>
                  </a:cubicBezTo>
                  <a:cubicBezTo>
                    <a:pt x="18697" y="21395"/>
                    <a:pt x="19858" y="21395"/>
                    <a:pt x="21020" y="213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3" name="Line"/>
            <p:cNvSpPr/>
            <p:nvPr/>
          </p:nvSpPr>
          <p:spPr>
            <a:xfrm>
              <a:off x="4413250" y="4819150"/>
              <a:ext cx="69425" cy="35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502" fill="norm" stroke="1" extrusionOk="0">
                  <a:moveTo>
                    <a:pt x="0" y="3097"/>
                  </a:moveTo>
                  <a:cubicBezTo>
                    <a:pt x="1309" y="2458"/>
                    <a:pt x="2618" y="1819"/>
                    <a:pt x="4255" y="1244"/>
                  </a:cubicBezTo>
                  <a:cubicBezTo>
                    <a:pt x="5891" y="669"/>
                    <a:pt x="7855" y="158"/>
                    <a:pt x="10473" y="30"/>
                  </a:cubicBezTo>
                  <a:cubicBezTo>
                    <a:pt x="13091" y="-98"/>
                    <a:pt x="16364" y="158"/>
                    <a:pt x="18327" y="1244"/>
                  </a:cubicBezTo>
                  <a:cubicBezTo>
                    <a:pt x="20291" y="2330"/>
                    <a:pt x="20945" y="4248"/>
                    <a:pt x="21273" y="7059"/>
                  </a:cubicBezTo>
                  <a:cubicBezTo>
                    <a:pt x="21600" y="9871"/>
                    <a:pt x="21600" y="13578"/>
                    <a:pt x="20618" y="16134"/>
                  </a:cubicBezTo>
                  <a:cubicBezTo>
                    <a:pt x="19636" y="18690"/>
                    <a:pt x="17673" y="20096"/>
                    <a:pt x="15709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4" name="Line"/>
            <p:cNvSpPr/>
            <p:nvPr/>
          </p:nvSpPr>
          <p:spPr>
            <a:xfrm>
              <a:off x="7396552" y="4954058"/>
              <a:ext cx="225095" cy="338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447" fill="norm" stroke="1" extrusionOk="0">
                  <a:moveTo>
                    <a:pt x="14975" y="3555"/>
                  </a:moveTo>
                  <a:cubicBezTo>
                    <a:pt x="14578" y="2885"/>
                    <a:pt x="14182" y="2214"/>
                    <a:pt x="12993" y="1677"/>
                  </a:cubicBezTo>
                  <a:cubicBezTo>
                    <a:pt x="11804" y="1140"/>
                    <a:pt x="9822" y="738"/>
                    <a:pt x="7940" y="738"/>
                  </a:cubicBezTo>
                  <a:cubicBezTo>
                    <a:pt x="6057" y="738"/>
                    <a:pt x="4274" y="1140"/>
                    <a:pt x="3481" y="2080"/>
                  </a:cubicBezTo>
                  <a:cubicBezTo>
                    <a:pt x="2688" y="3019"/>
                    <a:pt x="2887" y="4494"/>
                    <a:pt x="4670" y="5970"/>
                  </a:cubicBezTo>
                  <a:cubicBezTo>
                    <a:pt x="6454" y="7446"/>
                    <a:pt x="9822" y="8922"/>
                    <a:pt x="11903" y="10331"/>
                  </a:cubicBezTo>
                  <a:cubicBezTo>
                    <a:pt x="13984" y="11739"/>
                    <a:pt x="14777" y="13081"/>
                    <a:pt x="14182" y="14758"/>
                  </a:cubicBezTo>
                  <a:cubicBezTo>
                    <a:pt x="13588" y="16435"/>
                    <a:pt x="11606" y="18447"/>
                    <a:pt x="9525" y="19655"/>
                  </a:cubicBezTo>
                  <a:cubicBezTo>
                    <a:pt x="7444" y="20862"/>
                    <a:pt x="5265" y="21265"/>
                    <a:pt x="3679" y="21399"/>
                  </a:cubicBezTo>
                  <a:cubicBezTo>
                    <a:pt x="2094" y="21533"/>
                    <a:pt x="1103" y="21399"/>
                    <a:pt x="509" y="20862"/>
                  </a:cubicBezTo>
                  <a:cubicBezTo>
                    <a:pt x="-86" y="20326"/>
                    <a:pt x="-284" y="19386"/>
                    <a:pt x="608" y="17978"/>
                  </a:cubicBezTo>
                  <a:cubicBezTo>
                    <a:pt x="1499" y="16569"/>
                    <a:pt x="3481" y="14691"/>
                    <a:pt x="5958" y="12880"/>
                  </a:cubicBezTo>
                  <a:cubicBezTo>
                    <a:pt x="8435" y="11068"/>
                    <a:pt x="11408" y="9324"/>
                    <a:pt x="13984" y="7849"/>
                  </a:cubicBezTo>
                  <a:cubicBezTo>
                    <a:pt x="16560" y="6373"/>
                    <a:pt x="18740" y="5165"/>
                    <a:pt x="19929" y="4159"/>
                  </a:cubicBezTo>
                  <a:cubicBezTo>
                    <a:pt x="21118" y="3153"/>
                    <a:pt x="21316" y="2348"/>
                    <a:pt x="20821" y="1677"/>
                  </a:cubicBezTo>
                  <a:cubicBezTo>
                    <a:pt x="20325" y="1006"/>
                    <a:pt x="19136" y="470"/>
                    <a:pt x="17452" y="201"/>
                  </a:cubicBezTo>
                  <a:cubicBezTo>
                    <a:pt x="15767" y="-67"/>
                    <a:pt x="13588" y="-67"/>
                    <a:pt x="12200" y="201"/>
                  </a:cubicBezTo>
                  <a:cubicBezTo>
                    <a:pt x="10813" y="470"/>
                    <a:pt x="10219" y="1006"/>
                    <a:pt x="9624" y="1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5" name="Line"/>
            <p:cNvSpPr/>
            <p:nvPr/>
          </p:nvSpPr>
          <p:spPr>
            <a:xfrm>
              <a:off x="7767196" y="4985690"/>
              <a:ext cx="198475" cy="281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278" fill="norm" stroke="1" extrusionOk="0">
                  <a:moveTo>
                    <a:pt x="11904" y="889"/>
                  </a:moveTo>
                  <a:cubicBezTo>
                    <a:pt x="9677" y="569"/>
                    <a:pt x="7450" y="249"/>
                    <a:pt x="5669" y="89"/>
                  </a:cubicBezTo>
                  <a:cubicBezTo>
                    <a:pt x="3888" y="-71"/>
                    <a:pt x="2552" y="-71"/>
                    <a:pt x="1438" y="569"/>
                  </a:cubicBezTo>
                  <a:cubicBezTo>
                    <a:pt x="325" y="1209"/>
                    <a:pt x="-566" y="2489"/>
                    <a:pt x="436" y="3929"/>
                  </a:cubicBezTo>
                  <a:cubicBezTo>
                    <a:pt x="1438" y="5369"/>
                    <a:pt x="4333" y="6969"/>
                    <a:pt x="7785" y="8649"/>
                  </a:cubicBezTo>
                  <a:cubicBezTo>
                    <a:pt x="11236" y="10329"/>
                    <a:pt x="15244" y="12089"/>
                    <a:pt x="17582" y="13289"/>
                  </a:cubicBezTo>
                  <a:cubicBezTo>
                    <a:pt x="19921" y="14489"/>
                    <a:pt x="20589" y="15129"/>
                    <a:pt x="20811" y="15849"/>
                  </a:cubicBezTo>
                  <a:cubicBezTo>
                    <a:pt x="21034" y="16569"/>
                    <a:pt x="20811" y="17369"/>
                    <a:pt x="18696" y="18409"/>
                  </a:cubicBezTo>
                  <a:cubicBezTo>
                    <a:pt x="16580" y="19449"/>
                    <a:pt x="12572" y="20729"/>
                    <a:pt x="9455" y="21129"/>
                  </a:cubicBezTo>
                  <a:cubicBezTo>
                    <a:pt x="6337" y="21529"/>
                    <a:pt x="4110" y="21049"/>
                    <a:pt x="1883" y="205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6" name="Line"/>
            <p:cNvSpPr/>
            <p:nvPr/>
          </p:nvSpPr>
          <p:spPr>
            <a:xfrm>
              <a:off x="7785100" y="4942981"/>
              <a:ext cx="482600" cy="41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3600" y="11040"/>
                    <a:pt x="7200" y="1783"/>
                    <a:pt x="10800" y="240"/>
                  </a:cubicBezTo>
                  <a:cubicBezTo>
                    <a:pt x="14400" y="-1303"/>
                    <a:pt x="1800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7" name="Line"/>
            <p:cNvSpPr/>
            <p:nvPr/>
          </p:nvSpPr>
          <p:spPr>
            <a:xfrm>
              <a:off x="5083088" y="5003527"/>
              <a:ext cx="174712" cy="190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393" fill="norm" stroke="1" extrusionOk="0">
                  <a:moveTo>
                    <a:pt x="18358" y="2167"/>
                  </a:moveTo>
                  <a:cubicBezTo>
                    <a:pt x="19139" y="980"/>
                    <a:pt x="19920" y="-207"/>
                    <a:pt x="19399" y="30"/>
                  </a:cubicBezTo>
                  <a:cubicBezTo>
                    <a:pt x="18879" y="268"/>
                    <a:pt x="17057" y="1929"/>
                    <a:pt x="14064" y="4184"/>
                  </a:cubicBezTo>
                  <a:cubicBezTo>
                    <a:pt x="11071" y="6439"/>
                    <a:pt x="6908" y="9288"/>
                    <a:pt x="4175" y="11305"/>
                  </a:cubicBezTo>
                  <a:cubicBezTo>
                    <a:pt x="1442" y="13323"/>
                    <a:pt x="141" y="14509"/>
                    <a:pt x="11" y="15459"/>
                  </a:cubicBezTo>
                  <a:cubicBezTo>
                    <a:pt x="-119" y="16408"/>
                    <a:pt x="922" y="17120"/>
                    <a:pt x="4175" y="17714"/>
                  </a:cubicBezTo>
                  <a:cubicBezTo>
                    <a:pt x="7428" y="18307"/>
                    <a:pt x="12893" y="18782"/>
                    <a:pt x="16146" y="19375"/>
                  </a:cubicBezTo>
                  <a:cubicBezTo>
                    <a:pt x="19399" y="19969"/>
                    <a:pt x="20440" y="20681"/>
                    <a:pt x="21481" y="21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8" name="Line"/>
            <p:cNvSpPr/>
            <p:nvPr/>
          </p:nvSpPr>
          <p:spPr>
            <a:xfrm>
              <a:off x="5105400" y="5148630"/>
              <a:ext cx="2101850" cy="3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0" y="21118"/>
                  </a:moveTo>
                  <a:cubicBezTo>
                    <a:pt x="848" y="15434"/>
                    <a:pt x="1697" y="9750"/>
                    <a:pt x="2491" y="5771"/>
                  </a:cubicBezTo>
                  <a:cubicBezTo>
                    <a:pt x="3285" y="1792"/>
                    <a:pt x="4024" y="-482"/>
                    <a:pt x="4775" y="86"/>
                  </a:cubicBezTo>
                  <a:cubicBezTo>
                    <a:pt x="5525" y="655"/>
                    <a:pt x="6286" y="4065"/>
                    <a:pt x="7069" y="6339"/>
                  </a:cubicBezTo>
                  <a:cubicBezTo>
                    <a:pt x="7853" y="8613"/>
                    <a:pt x="8657" y="9750"/>
                    <a:pt x="9517" y="10318"/>
                  </a:cubicBezTo>
                  <a:cubicBezTo>
                    <a:pt x="10376" y="10886"/>
                    <a:pt x="11289" y="10886"/>
                    <a:pt x="12214" y="10886"/>
                  </a:cubicBezTo>
                  <a:cubicBezTo>
                    <a:pt x="13138" y="10886"/>
                    <a:pt x="14074" y="10886"/>
                    <a:pt x="14966" y="10886"/>
                  </a:cubicBezTo>
                  <a:cubicBezTo>
                    <a:pt x="15857" y="10886"/>
                    <a:pt x="16706" y="10886"/>
                    <a:pt x="17500" y="9750"/>
                  </a:cubicBezTo>
                  <a:cubicBezTo>
                    <a:pt x="18294" y="8613"/>
                    <a:pt x="19033" y="6339"/>
                    <a:pt x="19708" y="4634"/>
                  </a:cubicBezTo>
                  <a:cubicBezTo>
                    <a:pt x="20382" y="2929"/>
                    <a:pt x="20991" y="1792"/>
                    <a:pt x="21600" y="6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9" name="Line"/>
            <p:cNvSpPr/>
            <p:nvPr/>
          </p:nvSpPr>
          <p:spPr>
            <a:xfrm>
              <a:off x="7037032" y="5065761"/>
              <a:ext cx="192901" cy="223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4" h="21343" fill="norm" stroke="1" extrusionOk="0">
                  <a:moveTo>
                    <a:pt x="4547" y="3175"/>
                  </a:moveTo>
                  <a:cubicBezTo>
                    <a:pt x="2543" y="1964"/>
                    <a:pt x="539" y="752"/>
                    <a:pt x="93" y="248"/>
                  </a:cubicBezTo>
                  <a:cubicBezTo>
                    <a:pt x="-352" y="-257"/>
                    <a:pt x="761" y="-55"/>
                    <a:pt x="4324" y="1459"/>
                  </a:cubicBezTo>
                  <a:cubicBezTo>
                    <a:pt x="7887" y="2973"/>
                    <a:pt x="13900" y="5799"/>
                    <a:pt x="17240" y="8322"/>
                  </a:cubicBezTo>
                  <a:cubicBezTo>
                    <a:pt x="20580" y="10846"/>
                    <a:pt x="21248" y="13066"/>
                    <a:pt x="18910" y="15186"/>
                  </a:cubicBezTo>
                  <a:cubicBezTo>
                    <a:pt x="16572" y="17306"/>
                    <a:pt x="11227" y="19324"/>
                    <a:pt x="5883" y="21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0" name="Line"/>
            <p:cNvSpPr/>
            <p:nvPr/>
          </p:nvSpPr>
          <p:spPr>
            <a:xfrm>
              <a:off x="5943599" y="4570789"/>
              <a:ext cx="233236" cy="242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334" fill="norm" stroke="1" extrusionOk="0">
                  <a:moveTo>
                    <a:pt x="0" y="4017"/>
                  </a:moveTo>
                  <a:cubicBezTo>
                    <a:pt x="3503" y="2527"/>
                    <a:pt x="7005" y="1037"/>
                    <a:pt x="10216" y="386"/>
                  </a:cubicBezTo>
                  <a:cubicBezTo>
                    <a:pt x="13427" y="-266"/>
                    <a:pt x="16346" y="-80"/>
                    <a:pt x="18292" y="851"/>
                  </a:cubicBezTo>
                  <a:cubicBezTo>
                    <a:pt x="20238" y="1782"/>
                    <a:pt x="21211" y="3458"/>
                    <a:pt x="21405" y="5506"/>
                  </a:cubicBezTo>
                  <a:cubicBezTo>
                    <a:pt x="21600" y="7555"/>
                    <a:pt x="21016" y="9975"/>
                    <a:pt x="19849" y="11837"/>
                  </a:cubicBezTo>
                  <a:cubicBezTo>
                    <a:pt x="18681" y="13700"/>
                    <a:pt x="16930" y="15003"/>
                    <a:pt x="15373" y="16493"/>
                  </a:cubicBezTo>
                  <a:cubicBezTo>
                    <a:pt x="13816" y="17982"/>
                    <a:pt x="12454" y="19658"/>
                    <a:pt x="11092" y="213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1" name="Line"/>
            <p:cNvSpPr/>
            <p:nvPr/>
          </p:nvSpPr>
          <p:spPr>
            <a:xfrm>
              <a:off x="6089014" y="4946650"/>
              <a:ext cx="1272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2" name="Line"/>
            <p:cNvSpPr/>
            <p:nvPr/>
          </p:nvSpPr>
          <p:spPr>
            <a:xfrm>
              <a:off x="6007488" y="4950737"/>
              <a:ext cx="63112" cy="27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20164" fill="norm" stroke="1" extrusionOk="0">
                  <a:moveTo>
                    <a:pt x="8233" y="20164"/>
                  </a:moveTo>
                  <a:cubicBezTo>
                    <a:pt x="6143" y="13993"/>
                    <a:pt x="4052" y="7821"/>
                    <a:pt x="2310" y="8593"/>
                  </a:cubicBezTo>
                  <a:cubicBezTo>
                    <a:pt x="569" y="9364"/>
                    <a:pt x="-825" y="17078"/>
                    <a:pt x="569" y="16307"/>
                  </a:cubicBezTo>
                  <a:cubicBezTo>
                    <a:pt x="1962" y="15535"/>
                    <a:pt x="6143" y="6278"/>
                    <a:pt x="9975" y="2421"/>
                  </a:cubicBezTo>
                  <a:cubicBezTo>
                    <a:pt x="13807" y="-1436"/>
                    <a:pt x="17291" y="107"/>
                    <a:pt x="20775" y="16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51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611033" y="4356100"/>
              <a:ext cx="5240867" cy="1457078"/>
            </a:xfrm>
            <a:prstGeom prst="rect">
              <a:avLst/>
            </a:prstGeom>
            <a:effectLst/>
          </p:spPr>
        </p:pic>
        <p:pic>
          <p:nvPicPr>
            <p:cNvPr id="515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927850" y="590550"/>
              <a:ext cx="3166767" cy="127000"/>
            </a:xfrm>
            <a:prstGeom prst="rect">
              <a:avLst/>
            </a:prstGeom>
            <a:effectLst/>
          </p:spPr>
        </p:pic>
        <p:pic>
          <p:nvPicPr>
            <p:cNvPr id="517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915149" y="660400"/>
              <a:ext cx="3333751" cy="127000"/>
            </a:xfrm>
            <a:prstGeom prst="rect">
              <a:avLst/>
            </a:prstGeom>
            <a:effectLst/>
          </p:spPr>
        </p:pic>
        <p:sp>
          <p:nvSpPr>
            <p:cNvPr id="519" name="Line"/>
            <p:cNvSpPr/>
            <p:nvPr/>
          </p:nvSpPr>
          <p:spPr>
            <a:xfrm>
              <a:off x="1744254" y="1385196"/>
              <a:ext cx="152659" cy="279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302" fill="norm" stroke="1" extrusionOk="0">
                  <a:moveTo>
                    <a:pt x="10783" y="1383"/>
                  </a:moveTo>
                  <a:cubicBezTo>
                    <a:pt x="9323" y="1544"/>
                    <a:pt x="7864" y="1705"/>
                    <a:pt x="5967" y="3237"/>
                  </a:cubicBezTo>
                  <a:cubicBezTo>
                    <a:pt x="4069" y="4768"/>
                    <a:pt x="1734" y="7670"/>
                    <a:pt x="713" y="10329"/>
                  </a:cubicBezTo>
                  <a:cubicBezTo>
                    <a:pt x="-309" y="12989"/>
                    <a:pt x="-17" y="15407"/>
                    <a:pt x="275" y="17019"/>
                  </a:cubicBezTo>
                  <a:cubicBezTo>
                    <a:pt x="567" y="18631"/>
                    <a:pt x="859" y="19437"/>
                    <a:pt x="1588" y="20081"/>
                  </a:cubicBezTo>
                  <a:cubicBezTo>
                    <a:pt x="2318" y="20726"/>
                    <a:pt x="3486" y="21210"/>
                    <a:pt x="4799" y="21290"/>
                  </a:cubicBezTo>
                  <a:cubicBezTo>
                    <a:pt x="6113" y="21371"/>
                    <a:pt x="7572" y="21049"/>
                    <a:pt x="9615" y="20162"/>
                  </a:cubicBezTo>
                  <a:cubicBezTo>
                    <a:pt x="11659" y="19275"/>
                    <a:pt x="14286" y="17825"/>
                    <a:pt x="16329" y="15890"/>
                  </a:cubicBezTo>
                  <a:cubicBezTo>
                    <a:pt x="18372" y="13956"/>
                    <a:pt x="19832" y="11538"/>
                    <a:pt x="20561" y="9523"/>
                  </a:cubicBezTo>
                  <a:cubicBezTo>
                    <a:pt x="21291" y="7508"/>
                    <a:pt x="21291" y="5896"/>
                    <a:pt x="19977" y="4446"/>
                  </a:cubicBezTo>
                  <a:cubicBezTo>
                    <a:pt x="18664" y="2995"/>
                    <a:pt x="16037" y="1705"/>
                    <a:pt x="13994" y="899"/>
                  </a:cubicBezTo>
                  <a:cubicBezTo>
                    <a:pt x="11950" y="93"/>
                    <a:pt x="10491" y="-229"/>
                    <a:pt x="8886" y="174"/>
                  </a:cubicBezTo>
                  <a:cubicBezTo>
                    <a:pt x="7280" y="577"/>
                    <a:pt x="5529" y="1705"/>
                    <a:pt x="3777" y="28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0" name="Line"/>
            <p:cNvSpPr/>
            <p:nvPr/>
          </p:nvSpPr>
          <p:spPr>
            <a:xfrm>
              <a:off x="7575550" y="1330236"/>
              <a:ext cx="140832" cy="201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01" fill="norm" stroke="1" extrusionOk="0">
                  <a:moveTo>
                    <a:pt x="15475" y="4397"/>
                  </a:moveTo>
                  <a:cubicBezTo>
                    <a:pt x="14507" y="3497"/>
                    <a:pt x="13540" y="2597"/>
                    <a:pt x="12412" y="2597"/>
                  </a:cubicBezTo>
                  <a:cubicBezTo>
                    <a:pt x="11284" y="2597"/>
                    <a:pt x="9994" y="3497"/>
                    <a:pt x="7899" y="5859"/>
                  </a:cubicBezTo>
                  <a:cubicBezTo>
                    <a:pt x="5803" y="8222"/>
                    <a:pt x="2901" y="12047"/>
                    <a:pt x="1451" y="14634"/>
                  </a:cubicBezTo>
                  <a:cubicBezTo>
                    <a:pt x="0" y="17222"/>
                    <a:pt x="0" y="18572"/>
                    <a:pt x="1451" y="19584"/>
                  </a:cubicBezTo>
                  <a:cubicBezTo>
                    <a:pt x="2901" y="20597"/>
                    <a:pt x="5803" y="21272"/>
                    <a:pt x="8866" y="21384"/>
                  </a:cubicBezTo>
                  <a:cubicBezTo>
                    <a:pt x="11928" y="21497"/>
                    <a:pt x="15152" y="21047"/>
                    <a:pt x="17570" y="19247"/>
                  </a:cubicBezTo>
                  <a:cubicBezTo>
                    <a:pt x="19988" y="17447"/>
                    <a:pt x="21600" y="14297"/>
                    <a:pt x="21439" y="11147"/>
                  </a:cubicBezTo>
                  <a:cubicBezTo>
                    <a:pt x="21278" y="7997"/>
                    <a:pt x="19343" y="4847"/>
                    <a:pt x="16442" y="2822"/>
                  </a:cubicBezTo>
                  <a:cubicBezTo>
                    <a:pt x="13540" y="797"/>
                    <a:pt x="9672" y="-103"/>
                    <a:pt x="6770" y="9"/>
                  </a:cubicBezTo>
                  <a:cubicBezTo>
                    <a:pt x="3869" y="122"/>
                    <a:pt x="1934" y="1247"/>
                    <a:pt x="0" y="2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1" name="Line"/>
            <p:cNvSpPr/>
            <p:nvPr/>
          </p:nvSpPr>
          <p:spPr>
            <a:xfrm>
              <a:off x="3905250" y="5404790"/>
              <a:ext cx="654050" cy="113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2" fill="norm" stroke="1" extrusionOk="0">
                  <a:moveTo>
                    <a:pt x="0" y="21422"/>
                  </a:moveTo>
                  <a:cubicBezTo>
                    <a:pt x="2307" y="19422"/>
                    <a:pt x="4614" y="17422"/>
                    <a:pt x="7025" y="14822"/>
                  </a:cubicBezTo>
                  <a:cubicBezTo>
                    <a:pt x="9437" y="12222"/>
                    <a:pt x="11953" y="9022"/>
                    <a:pt x="13806" y="6822"/>
                  </a:cubicBezTo>
                  <a:cubicBezTo>
                    <a:pt x="15658" y="4622"/>
                    <a:pt x="16847" y="3422"/>
                    <a:pt x="17685" y="2422"/>
                  </a:cubicBezTo>
                  <a:cubicBezTo>
                    <a:pt x="18524" y="1422"/>
                    <a:pt x="19014" y="622"/>
                    <a:pt x="18979" y="222"/>
                  </a:cubicBezTo>
                  <a:cubicBezTo>
                    <a:pt x="18944" y="-178"/>
                    <a:pt x="18384" y="-178"/>
                    <a:pt x="16951" y="1422"/>
                  </a:cubicBezTo>
                  <a:cubicBezTo>
                    <a:pt x="15518" y="3022"/>
                    <a:pt x="13212" y="6222"/>
                    <a:pt x="10800" y="8822"/>
                  </a:cubicBezTo>
                  <a:cubicBezTo>
                    <a:pt x="8388" y="11422"/>
                    <a:pt x="5872" y="13422"/>
                    <a:pt x="4019" y="14822"/>
                  </a:cubicBezTo>
                  <a:cubicBezTo>
                    <a:pt x="2167" y="16222"/>
                    <a:pt x="979" y="17022"/>
                    <a:pt x="1643" y="16622"/>
                  </a:cubicBezTo>
                  <a:cubicBezTo>
                    <a:pt x="2307" y="16222"/>
                    <a:pt x="4823" y="14622"/>
                    <a:pt x="7340" y="12622"/>
                  </a:cubicBezTo>
                  <a:cubicBezTo>
                    <a:pt x="9856" y="10622"/>
                    <a:pt x="12373" y="8222"/>
                    <a:pt x="14750" y="6822"/>
                  </a:cubicBezTo>
                  <a:cubicBezTo>
                    <a:pt x="17126" y="5422"/>
                    <a:pt x="19363" y="5022"/>
                    <a:pt x="21600" y="46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2" name="Line"/>
            <p:cNvSpPr/>
            <p:nvPr/>
          </p:nvSpPr>
          <p:spPr>
            <a:xfrm>
              <a:off x="7175500" y="5461363"/>
              <a:ext cx="706967" cy="101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3" fill="norm" stroke="1" extrusionOk="0">
                  <a:moveTo>
                    <a:pt x="0" y="21523"/>
                  </a:moveTo>
                  <a:cubicBezTo>
                    <a:pt x="1940" y="19273"/>
                    <a:pt x="3880" y="17023"/>
                    <a:pt x="5950" y="14773"/>
                  </a:cubicBezTo>
                  <a:cubicBezTo>
                    <a:pt x="8019" y="12523"/>
                    <a:pt x="10218" y="10273"/>
                    <a:pt x="12546" y="8023"/>
                  </a:cubicBezTo>
                  <a:cubicBezTo>
                    <a:pt x="14874" y="5773"/>
                    <a:pt x="17332" y="3523"/>
                    <a:pt x="18754" y="2398"/>
                  </a:cubicBezTo>
                  <a:cubicBezTo>
                    <a:pt x="20177" y="1273"/>
                    <a:pt x="20565" y="1273"/>
                    <a:pt x="20921" y="1048"/>
                  </a:cubicBezTo>
                  <a:cubicBezTo>
                    <a:pt x="21277" y="823"/>
                    <a:pt x="21600" y="373"/>
                    <a:pt x="21600" y="148"/>
                  </a:cubicBezTo>
                  <a:cubicBezTo>
                    <a:pt x="21600" y="-77"/>
                    <a:pt x="21277" y="-77"/>
                    <a:pt x="19951" y="373"/>
                  </a:cubicBezTo>
                  <a:cubicBezTo>
                    <a:pt x="18625" y="823"/>
                    <a:pt x="16297" y="1723"/>
                    <a:pt x="14001" y="3073"/>
                  </a:cubicBezTo>
                  <a:cubicBezTo>
                    <a:pt x="11705" y="4423"/>
                    <a:pt x="9442" y="6223"/>
                    <a:pt x="7890" y="7348"/>
                  </a:cubicBezTo>
                  <a:cubicBezTo>
                    <a:pt x="6338" y="8473"/>
                    <a:pt x="5497" y="8923"/>
                    <a:pt x="4753" y="9598"/>
                  </a:cubicBezTo>
                  <a:cubicBezTo>
                    <a:pt x="4010" y="10273"/>
                    <a:pt x="3363" y="11173"/>
                    <a:pt x="3266" y="11848"/>
                  </a:cubicBezTo>
                  <a:cubicBezTo>
                    <a:pt x="3169" y="12523"/>
                    <a:pt x="3622" y="12973"/>
                    <a:pt x="5271" y="13198"/>
                  </a:cubicBezTo>
                  <a:cubicBezTo>
                    <a:pt x="6920" y="13423"/>
                    <a:pt x="9765" y="13423"/>
                    <a:pt x="12093" y="13423"/>
                  </a:cubicBezTo>
                  <a:cubicBezTo>
                    <a:pt x="14422" y="13423"/>
                    <a:pt x="16232" y="13423"/>
                    <a:pt x="18043" y="13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" name="Drawing"/>
          <p:cNvGrpSpPr/>
          <p:nvPr/>
        </p:nvGrpSpPr>
        <p:grpSpPr>
          <a:xfrm>
            <a:off x="1003300" y="1472104"/>
            <a:ext cx="11753348" cy="5534381"/>
            <a:chOff x="0" y="-38100"/>
            <a:chExt cx="11753347" cy="5534379"/>
          </a:xfrm>
        </p:grpSpPr>
        <p:sp>
          <p:nvSpPr>
            <p:cNvPr id="525" name="Line"/>
            <p:cNvSpPr/>
            <p:nvPr/>
          </p:nvSpPr>
          <p:spPr>
            <a:xfrm>
              <a:off x="409043" y="384338"/>
              <a:ext cx="259135" cy="38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2" h="21475" fill="norm" stroke="1" extrusionOk="0">
                  <a:moveTo>
                    <a:pt x="13054" y="583"/>
                  </a:moveTo>
                  <a:cubicBezTo>
                    <a:pt x="11013" y="937"/>
                    <a:pt x="8972" y="1291"/>
                    <a:pt x="6846" y="2649"/>
                  </a:cubicBezTo>
                  <a:cubicBezTo>
                    <a:pt x="4720" y="4006"/>
                    <a:pt x="2509" y="6367"/>
                    <a:pt x="1234" y="8905"/>
                  </a:cubicBezTo>
                  <a:cubicBezTo>
                    <a:pt x="-42" y="11442"/>
                    <a:pt x="-382" y="14157"/>
                    <a:pt x="468" y="16105"/>
                  </a:cubicBezTo>
                  <a:cubicBezTo>
                    <a:pt x="1319" y="18052"/>
                    <a:pt x="3360" y="19232"/>
                    <a:pt x="5571" y="19468"/>
                  </a:cubicBezTo>
                  <a:cubicBezTo>
                    <a:pt x="7782" y="19705"/>
                    <a:pt x="10163" y="18996"/>
                    <a:pt x="12374" y="17285"/>
                  </a:cubicBezTo>
                  <a:cubicBezTo>
                    <a:pt x="14585" y="15573"/>
                    <a:pt x="16626" y="12859"/>
                    <a:pt x="17561" y="10262"/>
                  </a:cubicBezTo>
                  <a:cubicBezTo>
                    <a:pt x="18497" y="7665"/>
                    <a:pt x="18327" y="5186"/>
                    <a:pt x="17731" y="3475"/>
                  </a:cubicBezTo>
                  <a:cubicBezTo>
                    <a:pt x="17136" y="1764"/>
                    <a:pt x="16116" y="819"/>
                    <a:pt x="14670" y="347"/>
                  </a:cubicBezTo>
                  <a:cubicBezTo>
                    <a:pt x="13224" y="-125"/>
                    <a:pt x="11353" y="-125"/>
                    <a:pt x="9738" y="406"/>
                  </a:cubicBezTo>
                  <a:cubicBezTo>
                    <a:pt x="8122" y="937"/>
                    <a:pt x="6761" y="2000"/>
                    <a:pt x="6336" y="3180"/>
                  </a:cubicBezTo>
                  <a:cubicBezTo>
                    <a:pt x="5911" y="4360"/>
                    <a:pt x="6421" y="5659"/>
                    <a:pt x="8037" y="7016"/>
                  </a:cubicBezTo>
                  <a:cubicBezTo>
                    <a:pt x="9653" y="8373"/>
                    <a:pt x="12374" y="9790"/>
                    <a:pt x="14840" y="11442"/>
                  </a:cubicBezTo>
                  <a:cubicBezTo>
                    <a:pt x="17306" y="13095"/>
                    <a:pt x="19517" y="14983"/>
                    <a:pt x="20368" y="16695"/>
                  </a:cubicBezTo>
                  <a:cubicBezTo>
                    <a:pt x="21218" y="18406"/>
                    <a:pt x="20708" y="19941"/>
                    <a:pt x="20198" y="2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6" name="Line"/>
            <p:cNvSpPr/>
            <p:nvPr/>
          </p:nvSpPr>
          <p:spPr>
            <a:xfrm>
              <a:off x="781049" y="382095"/>
              <a:ext cx="96382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600" fill="norm" stroke="1" extrusionOk="0">
                  <a:moveTo>
                    <a:pt x="2817" y="697"/>
                  </a:moveTo>
                  <a:cubicBezTo>
                    <a:pt x="4696" y="348"/>
                    <a:pt x="6574" y="0"/>
                    <a:pt x="8687" y="0"/>
                  </a:cubicBezTo>
                  <a:cubicBezTo>
                    <a:pt x="10800" y="0"/>
                    <a:pt x="13148" y="348"/>
                    <a:pt x="15730" y="2032"/>
                  </a:cubicBezTo>
                  <a:cubicBezTo>
                    <a:pt x="18313" y="3716"/>
                    <a:pt x="21130" y="6735"/>
                    <a:pt x="21365" y="9813"/>
                  </a:cubicBezTo>
                  <a:cubicBezTo>
                    <a:pt x="21600" y="12890"/>
                    <a:pt x="19252" y="16026"/>
                    <a:pt x="15261" y="18000"/>
                  </a:cubicBezTo>
                  <a:cubicBezTo>
                    <a:pt x="11270" y="19974"/>
                    <a:pt x="5635" y="2078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7" name="Line"/>
            <p:cNvSpPr/>
            <p:nvPr/>
          </p:nvSpPr>
          <p:spPr>
            <a:xfrm>
              <a:off x="244834" y="382095"/>
              <a:ext cx="180617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600" fill="norm" stroke="1" extrusionOk="0">
                  <a:moveTo>
                    <a:pt x="10757" y="675"/>
                  </a:moveTo>
                  <a:cubicBezTo>
                    <a:pt x="9764" y="338"/>
                    <a:pt x="8771" y="0"/>
                    <a:pt x="7778" y="0"/>
                  </a:cubicBezTo>
                  <a:cubicBezTo>
                    <a:pt x="6785" y="0"/>
                    <a:pt x="5792" y="338"/>
                    <a:pt x="4302" y="2025"/>
                  </a:cubicBezTo>
                  <a:cubicBezTo>
                    <a:pt x="2813" y="3712"/>
                    <a:pt x="826" y="6750"/>
                    <a:pt x="206" y="9619"/>
                  </a:cubicBezTo>
                  <a:cubicBezTo>
                    <a:pt x="-415" y="12488"/>
                    <a:pt x="330" y="15188"/>
                    <a:pt x="2937" y="17100"/>
                  </a:cubicBezTo>
                  <a:cubicBezTo>
                    <a:pt x="5544" y="19012"/>
                    <a:pt x="10013" y="20138"/>
                    <a:pt x="13364" y="20756"/>
                  </a:cubicBezTo>
                  <a:cubicBezTo>
                    <a:pt x="16716" y="21375"/>
                    <a:pt x="18951" y="21488"/>
                    <a:pt x="211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8" name="Line"/>
            <p:cNvSpPr/>
            <p:nvPr/>
          </p:nvSpPr>
          <p:spPr>
            <a:xfrm>
              <a:off x="1638968" y="289182"/>
              <a:ext cx="104389" cy="618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478" fill="norm" stroke="1" extrusionOk="0">
                  <a:moveTo>
                    <a:pt x="20600" y="3666"/>
                  </a:moveTo>
                  <a:cubicBezTo>
                    <a:pt x="18440" y="3813"/>
                    <a:pt x="16280" y="3960"/>
                    <a:pt x="13256" y="4070"/>
                  </a:cubicBezTo>
                  <a:cubicBezTo>
                    <a:pt x="10232" y="4180"/>
                    <a:pt x="6344" y="4254"/>
                    <a:pt x="5480" y="3776"/>
                  </a:cubicBezTo>
                  <a:cubicBezTo>
                    <a:pt x="4616" y="3299"/>
                    <a:pt x="6776" y="2270"/>
                    <a:pt x="8720" y="1609"/>
                  </a:cubicBezTo>
                  <a:cubicBezTo>
                    <a:pt x="10664" y="948"/>
                    <a:pt x="12392" y="654"/>
                    <a:pt x="14120" y="397"/>
                  </a:cubicBezTo>
                  <a:cubicBezTo>
                    <a:pt x="15848" y="139"/>
                    <a:pt x="17576" y="-81"/>
                    <a:pt x="18872" y="29"/>
                  </a:cubicBezTo>
                  <a:cubicBezTo>
                    <a:pt x="20168" y="139"/>
                    <a:pt x="21032" y="580"/>
                    <a:pt x="21248" y="1903"/>
                  </a:cubicBezTo>
                  <a:cubicBezTo>
                    <a:pt x="21464" y="3225"/>
                    <a:pt x="21032" y="5429"/>
                    <a:pt x="20600" y="7964"/>
                  </a:cubicBezTo>
                  <a:cubicBezTo>
                    <a:pt x="20168" y="10499"/>
                    <a:pt x="19736" y="13364"/>
                    <a:pt x="18440" y="15531"/>
                  </a:cubicBezTo>
                  <a:cubicBezTo>
                    <a:pt x="17144" y="17699"/>
                    <a:pt x="14984" y="19168"/>
                    <a:pt x="13256" y="20050"/>
                  </a:cubicBezTo>
                  <a:cubicBezTo>
                    <a:pt x="11528" y="20931"/>
                    <a:pt x="10232" y="21225"/>
                    <a:pt x="8288" y="21372"/>
                  </a:cubicBezTo>
                  <a:cubicBezTo>
                    <a:pt x="6344" y="21519"/>
                    <a:pt x="3752" y="21519"/>
                    <a:pt x="2240" y="21335"/>
                  </a:cubicBezTo>
                  <a:cubicBezTo>
                    <a:pt x="728" y="21152"/>
                    <a:pt x="296" y="20784"/>
                    <a:pt x="80" y="20417"/>
                  </a:cubicBezTo>
                  <a:cubicBezTo>
                    <a:pt x="-136" y="20050"/>
                    <a:pt x="-136" y="19682"/>
                    <a:pt x="3104" y="18801"/>
                  </a:cubicBezTo>
                  <a:cubicBezTo>
                    <a:pt x="6344" y="17919"/>
                    <a:pt x="12824" y="16523"/>
                    <a:pt x="19304" y="15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9" name="Line"/>
            <p:cNvSpPr/>
            <p:nvPr/>
          </p:nvSpPr>
          <p:spPr>
            <a:xfrm>
              <a:off x="1809750" y="551303"/>
              <a:ext cx="91103" cy="310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377" fill="norm" stroke="1" extrusionOk="0">
                  <a:moveTo>
                    <a:pt x="19145" y="3658"/>
                  </a:moveTo>
                  <a:cubicBezTo>
                    <a:pt x="18655" y="2928"/>
                    <a:pt x="18164" y="2198"/>
                    <a:pt x="17182" y="1541"/>
                  </a:cubicBezTo>
                  <a:cubicBezTo>
                    <a:pt x="16200" y="885"/>
                    <a:pt x="14727" y="301"/>
                    <a:pt x="12764" y="82"/>
                  </a:cubicBezTo>
                  <a:cubicBezTo>
                    <a:pt x="10800" y="-137"/>
                    <a:pt x="8345" y="9"/>
                    <a:pt x="5891" y="1468"/>
                  </a:cubicBezTo>
                  <a:cubicBezTo>
                    <a:pt x="3436" y="2928"/>
                    <a:pt x="982" y="5701"/>
                    <a:pt x="2455" y="8109"/>
                  </a:cubicBezTo>
                  <a:cubicBezTo>
                    <a:pt x="3927" y="10517"/>
                    <a:pt x="9327" y="12560"/>
                    <a:pt x="13255" y="14239"/>
                  </a:cubicBezTo>
                  <a:cubicBezTo>
                    <a:pt x="17182" y="15917"/>
                    <a:pt x="19636" y="17231"/>
                    <a:pt x="20618" y="18252"/>
                  </a:cubicBezTo>
                  <a:cubicBezTo>
                    <a:pt x="21600" y="19274"/>
                    <a:pt x="21109" y="20004"/>
                    <a:pt x="19636" y="20441"/>
                  </a:cubicBezTo>
                  <a:cubicBezTo>
                    <a:pt x="18164" y="20879"/>
                    <a:pt x="15709" y="21025"/>
                    <a:pt x="13255" y="21171"/>
                  </a:cubicBezTo>
                  <a:cubicBezTo>
                    <a:pt x="10800" y="21317"/>
                    <a:pt x="8345" y="21463"/>
                    <a:pt x="6136" y="21317"/>
                  </a:cubicBezTo>
                  <a:cubicBezTo>
                    <a:pt x="3927" y="21171"/>
                    <a:pt x="1964" y="20733"/>
                    <a:pt x="0" y="20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0" name="Line"/>
            <p:cNvSpPr/>
            <p:nvPr/>
          </p:nvSpPr>
          <p:spPr>
            <a:xfrm>
              <a:off x="2753959" y="324945"/>
              <a:ext cx="78141" cy="459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4" h="21520" fill="norm" stroke="1" extrusionOk="0">
                  <a:moveTo>
                    <a:pt x="20984" y="0"/>
                  </a:moveTo>
                  <a:cubicBezTo>
                    <a:pt x="17005" y="3468"/>
                    <a:pt x="13026" y="6936"/>
                    <a:pt x="9331" y="10255"/>
                  </a:cubicBezTo>
                  <a:cubicBezTo>
                    <a:pt x="5637" y="13574"/>
                    <a:pt x="2226" y="16745"/>
                    <a:pt x="805" y="18578"/>
                  </a:cubicBezTo>
                  <a:cubicBezTo>
                    <a:pt x="-616" y="20411"/>
                    <a:pt x="-48" y="20906"/>
                    <a:pt x="1658" y="21204"/>
                  </a:cubicBezTo>
                  <a:cubicBezTo>
                    <a:pt x="3363" y="21501"/>
                    <a:pt x="6205" y="21600"/>
                    <a:pt x="8763" y="21451"/>
                  </a:cubicBezTo>
                  <a:cubicBezTo>
                    <a:pt x="11321" y="21303"/>
                    <a:pt x="13595" y="20906"/>
                    <a:pt x="13595" y="20015"/>
                  </a:cubicBezTo>
                  <a:cubicBezTo>
                    <a:pt x="13595" y="19123"/>
                    <a:pt x="11321" y="17736"/>
                    <a:pt x="9047" y="16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1" name="Line"/>
            <p:cNvSpPr/>
            <p:nvPr/>
          </p:nvSpPr>
          <p:spPr>
            <a:xfrm>
              <a:off x="2657387" y="373628"/>
              <a:ext cx="365213" cy="385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600" fill="norm" stroke="1" extrusionOk="0">
                  <a:moveTo>
                    <a:pt x="1316" y="13648"/>
                  </a:moveTo>
                  <a:cubicBezTo>
                    <a:pt x="692" y="13530"/>
                    <a:pt x="68" y="13411"/>
                    <a:pt x="5" y="13114"/>
                  </a:cubicBezTo>
                  <a:cubicBezTo>
                    <a:pt x="-57" y="12818"/>
                    <a:pt x="442" y="12343"/>
                    <a:pt x="1878" y="11393"/>
                  </a:cubicBezTo>
                  <a:cubicBezTo>
                    <a:pt x="3314" y="10444"/>
                    <a:pt x="5686" y="9020"/>
                    <a:pt x="8183" y="7240"/>
                  </a:cubicBezTo>
                  <a:cubicBezTo>
                    <a:pt x="10681" y="5459"/>
                    <a:pt x="13303" y="3323"/>
                    <a:pt x="14926" y="1958"/>
                  </a:cubicBezTo>
                  <a:cubicBezTo>
                    <a:pt x="16549" y="593"/>
                    <a:pt x="17173" y="0"/>
                    <a:pt x="17423" y="0"/>
                  </a:cubicBezTo>
                  <a:cubicBezTo>
                    <a:pt x="17672" y="0"/>
                    <a:pt x="17548" y="593"/>
                    <a:pt x="16861" y="3264"/>
                  </a:cubicBezTo>
                  <a:cubicBezTo>
                    <a:pt x="16174" y="5934"/>
                    <a:pt x="14926" y="10681"/>
                    <a:pt x="14177" y="13886"/>
                  </a:cubicBezTo>
                  <a:cubicBezTo>
                    <a:pt x="13427" y="17090"/>
                    <a:pt x="13178" y="18752"/>
                    <a:pt x="12990" y="19879"/>
                  </a:cubicBezTo>
                  <a:cubicBezTo>
                    <a:pt x="12803" y="21007"/>
                    <a:pt x="12678" y="21600"/>
                    <a:pt x="12803" y="21600"/>
                  </a:cubicBezTo>
                  <a:cubicBezTo>
                    <a:pt x="12928" y="21600"/>
                    <a:pt x="13303" y="21007"/>
                    <a:pt x="13864" y="20116"/>
                  </a:cubicBezTo>
                  <a:cubicBezTo>
                    <a:pt x="14426" y="19226"/>
                    <a:pt x="15175" y="18040"/>
                    <a:pt x="15800" y="17268"/>
                  </a:cubicBezTo>
                  <a:cubicBezTo>
                    <a:pt x="16424" y="16497"/>
                    <a:pt x="16923" y="16141"/>
                    <a:pt x="17485" y="16022"/>
                  </a:cubicBezTo>
                  <a:cubicBezTo>
                    <a:pt x="18047" y="15903"/>
                    <a:pt x="18671" y="16022"/>
                    <a:pt x="19171" y="16497"/>
                  </a:cubicBezTo>
                  <a:cubicBezTo>
                    <a:pt x="19670" y="16971"/>
                    <a:pt x="20045" y="17802"/>
                    <a:pt x="20232" y="18633"/>
                  </a:cubicBezTo>
                  <a:cubicBezTo>
                    <a:pt x="20419" y="19464"/>
                    <a:pt x="20419" y="20295"/>
                    <a:pt x="20607" y="20710"/>
                  </a:cubicBezTo>
                  <a:cubicBezTo>
                    <a:pt x="20794" y="21125"/>
                    <a:pt x="21168" y="21125"/>
                    <a:pt x="21543" y="211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2" name="Line"/>
            <p:cNvSpPr/>
            <p:nvPr/>
          </p:nvSpPr>
          <p:spPr>
            <a:xfrm>
              <a:off x="3055513" y="572711"/>
              <a:ext cx="240138" cy="202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074" fill="norm" stroke="1" extrusionOk="0">
                  <a:moveTo>
                    <a:pt x="4366" y="7261"/>
                  </a:moveTo>
                  <a:cubicBezTo>
                    <a:pt x="6228" y="5718"/>
                    <a:pt x="8091" y="4175"/>
                    <a:pt x="9208" y="2853"/>
                  </a:cubicBezTo>
                  <a:cubicBezTo>
                    <a:pt x="10325" y="1530"/>
                    <a:pt x="10697" y="428"/>
                    <a:pt x="10418" y="98"/>
                  </a:cubicBezTo>
                  <a:cubicBezTo>
                    <a:pt x="10139" y="-233"/>
                    <a:pt x="9208" y="208"/>
                    <a:pt x="7346" y="2412"/>
                  </a:cubicBezTo>
                  <a:cubicBezTo>
                    <a:pt x="5484" y="4616"/>
                    <a:pt x="2691" y="8583"/>
                    <a:pt x="1201" y="11338"/>
                  </a:cubicBezTo>
                  <a:cubicBezTo>
                    <a:pt x="-289" y="14094"/>
                    <a:pt x="-475" y="15636"/>
                    <a:pt x="1108" y="17179"/>
                  </a:cubicBezTo>
                  <a:cubicBezTo>
                    <a:pt x="2691" y="18722"/>
                    <a:pt x="6042" y="20265"/>
                    <a:pt x="9673" y="20816"/>
                  </a:cubicBezTo>
                  <a:cubicBezTo>
                    <a:pt x="13304" y="21367"/>
                    <a:pt x="17215" y="20926"/>
                    <a:pt x="21125" y="20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3" name="Line"/>
            <p:cNvSpPr/>
            <p:nvPr/>
          </p:nvSpPr>
          <p:spPr>
            <a:xfrm>
              <a:off x="4079665" y="517562"/>
              <a:ext cx="168485" cy="172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0968" fill="norm" stroke="1" extrusionOk="0">
                  <a:moveTo>
                    <a:pt x="21492" y="515"/>
                  </a:moveTo>
                  <a:cubicBezTo>
                    <a:pt x="17982" y="0"/>
                    <a:pt x="14472" y="-514"/>
                    <a:pt x="11097" y="1029"/>
                  </a:cubicBezTo>
                  <a:cubicBezTo>
                    <a:pt x="7722" y="2572"/>
                    <a:pt x="4482" y="6172"/>
                    <a:pt x="2592" y="9386"/>
                  </a:cubicBezTo>
                  <a:cubicBezTo>
                    <a:pt x="702" y="12600"/>
                    <a:pt x="162" y="15429"/>
                    <a:pt x="27" y="17486"/>
                  </a:cubicBezTo>
                  <a:cubicBezTo>
                    <a:pt x="-108" y="19543"/>
                    <a:pt x="162" y="20829"/>
                    <a:pt x="3402" y="20957"/>
                  </a:cubicBezTo>
                  <a:cubicBezTo>
                    <a:pt x="6642" y="21086"/>
                    <a:pt x="12852" y="20057"/>
                    <a:pt x="19062" y="19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4" name="Line"/>
            <p:cNvSpPr/>
            <p:nvPr/>
          </p:nvSpPr>
          <p:spPr>
            <a:xfrm>
              <a:off x="4299384" y="532483"/>
              <a:ext cx="105629" cy="164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9" h="20782" fill="norm" stroke="1" extrusionOk="0">
                  <a:moveTo>
                    <a:pt x="11130" y="3453"/>
                  </a:moveTo>
                  <a:cubicBezTo>
                    <a:pt x="11545" y="2120"/>
                    <a:pt x="11961" y="787"/>
                    <a:pt x="11130" y="253"/>
                  </a:cubicBezTo>
                  <a:cubicBezTo>
                    <a:pt x="10299" y="-280"/>
                    <a:pt x="8222" y="-13"/>
                    <a:pt x="5937" y="1453"/>
                  </a:cubicBezTo>
                  <a:cubicBezTo>
                    <a:pt x="3653" y="2920"/>
                    <a:pt x="1161" y="5587"/>
                    <a:pt x="330" y="8920"/>
                  </a:cubicBezTo>
                  <a:cubicBezTo>
                    <a:pt x="-501" y="12253"/>
                    <a:pt x="330" y="16253"/>
                    <a:pt x="1784" y="18520"/>
                  </a:cubicBezTo>
                  <a:cubicBezTo>
                    <a:pt x="3237" y="20787"/>
                    <a:pt x="5314" y="21320"/>
                    <a:pt x="8637" y="20253"/>
                  </a:cubicBezTo>
                  <a:cubicBezTo>
                    <a:pt x="11961" y="19187"/>
                    <a:pt x="16530" y="16520"/>
                    <a:pt x="18814" y="13720"/>
                  </a:cubicBezTo>
                  <a:cubicBezTo>
                    <a:pt x="21099" y="10920"/>
                    <a:pt x="21099" y="7987"/>
                    <a:pt x="20061" y="5987"/>
                  </a:cubicBezTo>
                  <a:cubicBezTo>
                    <a:pt x="19022" y="3987"/>
                    <a:pt x="16945" y="2920"/>
                    <a:pt x="14868" y="2653"/>
                  </a:cubicBezTo>
                  <a:cubicBezTo>
                    <a:pt x="12791" y="2387"/>
                    <a:pt x="10714" y="2920"/>
                    <a:pt x="8637" y="3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5" name="Line"/>
            <p:cNvSpPr/>
            <p:nvPr/>
          </p:nvSpPr>
          <p:spPr>
            <a:xfrm>
              <a:off x="4476749" y="578945"/>
              <a:ext cx="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6" name="Line"/>
            <p:cNvSpPr/>
            <p:nvPr/>
          </p:nvSpPr>
          <p:spPr>
            <a:xfrm>
              <a:off x="4508500" y="464645"/>
              <a:ext cx="6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7" name="Line"/>
            <p:cNvSpPr/>
            <p:nvPr/>
          </p:nvSpPr>
          <p:spPr>
            <a:xfrm>
              <a:off x="4538662" y="498434"/>
              <a:ext cx="147638" cy="172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0977" fill="norm" stroke="1" extrusionOk="0">
                  <a:moveTo>
                    <a:pt x="2054" y="2066"/>
                  </a:moveTo>
                  <a:cubicBezTo>
                    <a:pt x="2358" y="6438"/>
                    <a:pt x="2662" y="10809"/>
                    <a:pt x="2814" y="13638"/>
                  </a:cubicBezTo>
                  <a:cubicBezTo>
                    <a:pt x="2966" y="16466"/>
                    <a:pt x="2966" y="17752"/>
                    <a:pt x="2510" y="18909"/>
                  </a:cubicBezTo>
                  <a:cubicBezTo>
                    <a:pt x="2054" y="20066"/>
                    <a:pt x="1141" y="21095"/>
                    <a:pt x="533" y="20966"/>
                  </a:cubicBezTo>
                  <a:cubicBezTo>
                    <a:pt x="-76" y="20838"/>
                    <a:pt x="-380" y="19552"/>
                    <a:pt x="837" y="16852"/>
                  </a:cubicBezTo>
                  <a:cubicBezTo>
                    <a:pt x="2054" y="14152"/>
                    <a:pt x="4792" y="10038"/>
                    <a:pt x="6921" y="7081"/>
                  </a:cubicBezTo>
                  <a:cubicBezTo>
                    <a:pt x="9051" y="4124"/>
                    <a:pt x="10572" y="2324"/>
                    <a:pt x="12093" y="1166"/>
                  </a:cubicBezTo>
                  <a:cubicBezTo>
                    <a:pt x="13614" y="9"/>
                    <a:pt x="15135" y="-505"/>
                    <a:pt x="16505" y="652"/>
                  </a:cubicBezTo>
                  <a:cubicBezTo>
                    <a:pt x="17874" y="1809"/>
                    <a:pt x="19090" y="4638"/>
                    <a:pt x="19851" y="8238"/>
                  </a:cubicBezTo>
                  <a:cubicBezTo>
                    <a:pt x="20612" y="11838"/>
                    <a:pt x="20916" y="16209"/>
                    <a:pt x="21220" y="205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8" name="Line"/>
            <p:cNvSpPr/>
            <p:nvPr/>
          </p:nvSpPr>
          <p:spPr>
            <a:xfrm>
              <a:off x="5366162" y="487928"/>
              <a:ext cx="336138" cy="181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003" fill="norm" stroke="1" extrusionOk="0">
                  <a:moveTo>
                    <a:pt x="1999" y="1718"/>
                  </a:moveTo>
                  <a:cubicBezTo>
                    <a:pt x="1189" y="4173"/>
                    <a:pt x="379" y="6627"/>
                    <a:pt x="109" y="9695"/>
                  </a:cubicBezTo>
                  <a:cubicBezTo>
                    <a:pt x="-161" y="12764"/>
                    <a:pt x="109" y="16445"/>
                    <a:pt x="514" y="18655"/>
                  </a:cubicBezTo>
                  <a:cubicBezTo>
                    <a:pt x="919" y="20864"/>
                    <a:pt x="1459" y="21600"/>
                    <a:pt x="2606" y="20495"/>
                  </a:cubicBezTo>
                  <a:cubicBezTo>
                    <a:pt x="3754" y="19391"/>
                    <a:pt x="5509" y="16445"/>
                    <a:pt x="6589" y="13623"/>
                  </a:cubicBezTo>
                  <a:cubicBezTo>
                    <a:pt x="7669" y="10800"/>
                    <a:pt x="8074" y="8100"/>
                    <a:pt x="8344" y="6136"/>
                  </a:cubicBezTo>
                  <a:cubicBezTo>
                    <a:pt x="8614" y="4173"/>
                    <a:pt x="8749" y="2945"/>
                    <a:pt x="8614" y="2945"/>
                  </a:cubicBezTo>
                  <a:cubicBezTo>
                    <a:pt x="8479" y="2945"/>
                    <a:pt x="8074" y="4173"/>
                    <a:pt x="7871" y="5400"/>
                  </a:cubicBezTo>
                  <a:cubicBezTo>
                    <a:pt x="7669" y="6627"/>
                    <a:pt x="7669" y="7855"/>
                    <a:pt x="7736" y="9082"/>
                  </a:cubicBezTo>
                  <a:cubicBezTo>
                    <a:pt x="7804" y="10309"/>
                    <a:pt x="7939" y="11536"/>
                    <a:pt x="8344" y="12273"/>
                  </a:cubicBezTo>
                  <a:cubicBezTo>
                    <a:pt x="8749" y="13009"/>
                    <a:pt x="9424" y="13255"/>
                    <a:pt x="10099" y="13009"/>
                  </a:cubicBezTo>
                  <a:cubicBezTo>
                    <a:pt x="10774" y="12764"/>
                    <a:pt x="11449" y="12027"/>
                    <a:pt x="11921" y="11045"/>
                  </a:cubicBezTo>
                  <a:cubicBezTo>
                    <a:pt x="12394" y="10064"/>
                    <a:pt x="12664" y="8836"/>
                    <a:pt x="12867" y="8836"/>
                  </a:cubicBezTo>
                  <a:cubicBezTo>
                    <a:pt x="13069" y="8836"/>
                    <a:pt x="13204" y="10064"/>
                    <a:pt x="13204" y="11782"/>
                  </a:cubicBezTo>
                  <a:cubicBezTo>
                    <a:pt x="13204" y="13500"/>
                    <a:pt x="13069" y="15709"/>
                    <a:pt x="13204" y="16323"/>
                  </a:cubicBezTo>
                  <a:cubicBezTo>
                    <a:pt x="13339" y="16936"/>
                    <a:pt x="13744" y="15955"/>
                    <a:pt x="14419" y="13377"/>
                  </a:cubicBezTo>
                  <a:cubicBezTo>
                    <a:pt x="15094" y="10800"/>
                    <a:pt x="16039" y="6627"/>
                    <a:pt x="16714" y="3927"/>
                  </a:cubicBezTo>
                  <a:cubicBezTo>
                    <a:pt x="17389" y="1227"/>
                    <a:pt x="17794" y="0"/>
                    <a:pt x="18131" y="0"/>
                  </a:cubicBezTo>
                  <a:cubicBezTo>
                    <a:pt x="18469" y="0"/>
                    <a:pt x="18739" y="1227"/>
                    <a:pt x="18941" y="3314"/>
                  </a:cubicBezTo>
                  <a:cubicBezTo>
                    <a:pt x="19144" y="5400"/>
                    <a:pt x="19279" y="8345"/>
                    <a:pt x="19414" y="10800"/>
                  </a:cubicBezTo>
                  <a:cubicBezTo>
                    <a:pt x="19549" y="13255"/>
                    <a:pt x="19684" y="15218"/>
                    <a:pt x="20021" y="15464"/>
                  </a:cubicBezTo>
                  <a:cubicBezTo>
                    <a:pt x="20359" y="15709"/>
                    <a:pt x="20899" y="14236"/>
                    <a:pt x="21439" y="127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9" name="Line"/>
            <p:cNvSpPr/>
            <p:nvPr/>
          </p:nvSpPr>
          <p:spPr>
            <a:xfrm>
              <a:off x="5772149" y="283581"/>
              <a:ext cx="85180" cy="381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398" fill="norm" stroke="1" extrusionOk="0">
                  <a:moveTo>
                    <a:pt x="0" y="4812"/>
                  </a:moveTo>
                  <a:cubicBezTo>
                    <a:pt x="1580" y="3506"/>
                    <a:pt x="3161" y="2201"/>
                    <a:pt x="4741" y="1311"/>
                  </a:cubicBezTo>
                  <a:cubicBezTo>
                    <a:pt x="6322" y="421"/>
                    <a:pt x="7902" y="-54"/>
                    <a:pt x="8429" y="5"/>
                  </a:cubicBezTo>
                  <a:cubicBezTo>
                    <a:pt x="8956" y="65"/>
                    <a:pt x="8429" y="658"/>
                    <a:pt x="6849" y="2676"/>
                  </a:cubicBezTo>
                  <a:cubicBezTo>
                    <a:pt x="5268" y="4693"/>
                    <a:pt x="2634" y="8135"/>
                    <a:pt x="1317" y="10805"/>
                  </a:cubicBezTo>
                  <a:cubicBezTo>
                    <a:pt x="0" y="13476"/>
                    <a:pt x="0" y="15375"/>
                    <a:pt x="0" y="16621"/>
                  </a:cubicBezTo>
                  <a:cubicBezTo>
                    <a:pt x="0" y="17867"/>
                    <a:pt x="0" y="18460"/>
                    <a:pt x="0" y="18460"/>
                  </a:cubicBezTo>
                  <a:cubicBezTo>
                    <a:pt x="0" y="18460"/>
                    <a:pt x="0" y="17867"/>
                    <a:pt x="1580" y="16621"/>
                  </a:cubicBezTo>
                  <a:cubicBezTo>
                    <a:pt x="3161" y="15375"/>
                    <a:pt x="6322" y="13476"/>
                    <a:pt x="9220" y="12348"/>
                  </a:cubicBezTo>
                  <a:cubicBezTo>
                    <a:pt x="12117" y="11221"/>
                    <a:pt x="14751" y="10865"/>
                    <a:pt x="16595" y="10983"/>
                  </a:cubicBezTo>
                  <a:cubicBezTo>
                    <a:pt x="18439" y="11102"/>
                    <a:pt x="19493" y="11695"/>
                    <a:pt x="20283" y="13001"/>
                  </a:cubicBezTo>
                  <a:cubicBezTo>
                    <a:pt x="21073" y="14306"/>
                    <a:pt x="21600" y="16324"/>
                    <a:pt x="20810" y="17867"/>
                  </a:cubicBezTo>
                  <a:cubicBezTo>
                    <a:pt x="20020" y="19410"/>
                    <a:pt x="17912" y="20478"/>
                    <a:pt x="15015" y="21012"/>
                  </a:cubicBezTo>
                  <a:cubicBezTo>
                    <a:pt x="12117" y="21546"/>
                    <a:pt x="8429" y="21546"/>
                    <a:pt x="5532" y="20893"/>
                  </a:cubicBezTo>
                  <a:cubicBezTo>
                    <a:pt x="2634" y="20241"/>
                    <a:pt x="527" y="18935"/>
                    <a:pt x="790" y="17986"/>
                  </a:cubicBezTo>
                  <a:cubicBezTo>
                    <a:pt x="1054" y="17036"/>
                    <a:pt x="3688" y="16443"/>
                    <a:pt x="6322" y="158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0" name="Line"/>
            <p:cNvSpPr/>
            <p:nvPr/>
          </p:nvSpPr>
          <p:spPr>
            <a:xfrm>
              <a:off x="5956300" y="451945"/>
              <a:ext cx="1905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1" name="Line"/>
            <p:cNvSpPr/>
            <p:nvPr/>
          </p:nvSpPr>
          <p:spPr>
            <a:xfrm>
              <a:off x="5956300" y="383092"/>
              <a:ext cx="50800" cy="138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0" y="21446"/>
                  </a:moveTo>
                  <a:cubicBezTo>
                    <a:pt x="0" y="15555"/>
                    <a:pt x="0" y="9664"/>
                    <a:pt x="450" y="5737"/>
                  </a:cubicBezTo>
                  <a:cubicBezTo>
                    <a:pt x="900" y="1810"/>
                    <a:pt x="1800" y="-154"/>
                    <a:pt x="5400" y="10"/>
                  </a:cubicBezTo>
                  <a:cubicBezTo>
                    <a:pt x="9000" y="173"/>
                    <a:pt x="15300" y="2464"/>
                    <a:pt x="21600" y="47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2" name="Line"/>
            <p:cNvSpPr/>
            <p:nvPr/>
          </p:nvSpPr>
          <p:spPr>
            <a:xfrm>
              <a:off x="6008422" y="457169"/>
              <a:ext cx="271729" cy="133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0573" fill="norm" stroke="1" extrusionOk="0">
                  <a:moveTo>
                    <a:pt x="11448" y="2138"/>
                  </a:moveTo>
                  <a:cubicBezTo>
                    <a:pt x="10779" y="829"/>
                    <a:pt x="10109" y="-480"/>
                    <a:pt x="8602" y="175"/>
                  </a:cubicBezTo>
                  <a:cubicBezTo>
                    <a:pt x="7095" y="829"/>
                    <a:pt x="4751" y="3447"/>
                    <a:pt x="3160" y="6229"/>
                  </a:cubicBezTo>
                  <a:cubicBezTo>
                    <a:pt x="1569" y="9011"/>
                    <a:pt x="732" y="11956"/>
                    <a:pt x="314" y="14247"/>
                  </a:cubicBezTo>
                  <a:cubicBezTo>
                    <a:pt x="-105" y="16538"/>
                    <a:pt x="-105" y="18175"/>
                    <a:pt x="314" y="19320"/>
                  </a:cubicBezTo>
                  <a:cubicBezTo>
                    <a:pt x="732" y="20465"/>
                    <a:pt x="1569" y="21120"/>
                    <a:pt x="3160" y="19975"/>
                  </a:cubicBezTo>
                  <a:cubicBezTo>
                    <a:pt x="4751" y="18829"/>
                    <a:pt x="7095" y="15884"/>
                    <a:pt x="8686" y="13429"/>
                  </a:cubicBezTo>
                  <a:cubicBezTo>
                    <a:pt x="10276" y="10975"/>
                    <a:pt x="11114" y="9011"/>
                    <a:pt x="11532" y="8847"/>
                  </a:cubicBezTo>
                  <a:cubicBezTo>
                    <a:pt x="11951" y="8684"/>
                    <a:pt x="11951" y="10320"/>
                    <a:pt x="11951" y="11956"/>
                  </a:cubicBezTo>
                  <a:cubicBezTo>
                    <a:pt x="11951" y="13593"/>
                    <a:pt x="11951" y="15229"/>
                    <a:pt x="12369" y="16211"/>
                  </a:cubicBezTo>
                  <a:cubicBezTo>
                    <a:pt x="12788" y="17193"/>
                    <a:pt x="13625" y="17520"/>
                    <a:pt x="15216" y="16047"/>
                  </a:cubicBezTo>
                  <a:cubicBezTo>
                    <a:pt x="16807" y="14575"/>
                    <a:pt x="19151" y="11302"/>
                    <a:pt x="21495" y="8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3" name="Line"/>
            <p:cNvSpPr/>
            <p:nvPr/>
          </p:nvSpPr>
          <p:spPr>
            <a:xfrm>
              <a:off x="6256575" y="404908"/>
              <a:ext cx="75598" cy="171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1" h="21043" fill="norm" stroke="1" extrusionOk="0">
                  <a:moveTo>
                    <a:pt x="18267" y="6564"/>
                  </a:moveTo>
                  <a:cubicBezTo>
                    <a:pt x="19404" y="5263"/>
                    <a:pt x="20541" y="3962"/>
                    <a:pt x="20257" y="2791"/>
                  </a:cubicBezTo>
                  <a:cubicBezTo>
                    <a:pt x="19973" y="1620"/>
                    <a:pt x="18267" y="579"/>
                    <a:pt x="15994" y="188"/>
                  </a:cubicBezTo>
                  <a:cubicBezTo>
                    <a:pt x="13720" y="-202"/>
                    <a:pt x="10878" y="58"/>
                    <a:pt x="8320" y="579"/>
                  </a:cubicBezTo>
                  <a:cubicBezTo>
                    <a:pt x="5762" y="1099"/>
                    <a:pt x="3488" y="1880"/>
                    <a:pt x="1783" y="2921"/>
                  </a:cubicBezTo>
                  <a:cubicBezTo>
                    <a:pt x="78" y="3962"/>
                    <a:pt x="-1059" y="5263"/>
                    <a:pt x="1499" y="7475"/>
                  </a:cubicBezTo>
                  <a:cubicBezTo>
                    <a:pt x="4057" y="9687"/>
                    <a:pt x="10309" y="12810"/>
                    <a:pt x="13720" y="15022"/>
                  </a:cubicBezTo>
                  <a:cubicBezTo>
                    <a:pt x="17130" y="17234"/>
                    <a:pt x="17699" y="18535"/>
                    <a:pt x="16562" y="19576"/>
                  </a:cubicBezTo>
                  <a:cubicBezTo>
                    <a:pt x="15425" y="20617"/>
                    <a:pt x="12583" y="21398"/>
                    <a:pt x="10878" y="20878"/>
                  </a:cubicBezTo>
                  <a:cubicBezTo>
                    <a:pt x="9173" y="20357"/>
                    <a:pt x="8604" y="18535"/>
                    <a:pt x="8036" y="167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4" name="Line"/>
            <p:cNvSpPr/>
            <p:nvPr/>
          </p:nvSpPr>
          <p:spPr>
            <a:xfrm>
              <a:off x="6350000" y="395340"/>
              <a:ext cx="184150" cy="151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8" fill="norm" stroke="1" extrusionOk="0">
                  <a:moveTo>
                    <a:pt x="0" y="10576"/>
                  </a:moveTo>
                  <a:cubicBezTo>
                    <a:pt x="3724" y="9392"/>
                    <a:pt x="7448" y="8209"/>
                    <a:pt x="9931" y="7173"/>
                  </a:cubicBezTo>
                  <a:cubicBezTo>
                    <a:pt x="12414" y="6138"/>
                    <a:pt x="13655" y="5250"/>
                    <a:pt x="14276" y="3918"/>
                  </a:cubicBezTo>
                  <a:cubicBezTo>
                    <a:pt x="14897" y="2587"/>
                    <a:pt x="14897" y="812"/>
                    <a:pt x="13903" y="220"/>
                  </a:cubicBezTo>
                  <a:cubicBezTo>
                    <a:pt x="12910" y="-372"/>
                    <a:pt x="10924" y="220"/>
                    <a:pt x="9062" y="2143"/>
                  </a:cubicBezTo>
                  <a:cubicBezTo>
                    <a:pt x="7200" y="4066"/>
                    <a:pt x="5462" y="7321"/>
                    <a:pt x="4593" y="9984"/>
                  </a:cubicBezTo>
                  <a:cubicBezTo>
                    <a:pt x="3724" y="12647"/>
                    <a:pt x="3724" y="14718"/>
                    <a:pt x="6703" y="16494"/>
                  </a:cubicBezTo>
                  <a:cubicBezTo>
                    <a:pt x="9683" y="18269"/>
                    <a:pt x="15641" y="19749"/>
                    <a:pt x="21600" y="21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5" name="Line"/>
            <p:cNvSpPr/>
            <p:nvPr/>
          </p:nvSpPr>
          <p:spPr>
            <a:xfrm>
              <a:off x="6517216" y="191595"/>
              <a:ext cx="232835" cy="384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4" fill="norm" stroke="1" extrusionOk="0">
                  <a:moveTo>
                    <a:pt x="13353" y="12393"/>
                  </a:moveTo>
                  <a:cubicBezTo>
                    <a:pt x="12567" y="12039"/>
                    <a:pt x="11782" y="11685"/>
                    <a:pt x="9622" y="12157"/>
                  </a:cubicBezTo>
                  <a:cubicBezTo>
                    <a:pt x="7462" y="12630"/>
                    <a:pt x="3927" y="13928"/>
                    <a:pt x="2062" y="15344"/>
                  </a:cubicBezTo>
                  <a:cubicBezTo>
                    <a:pt x="196" y="16761"/>
                    <a:pt x="0" y="18295"/>
                    <a:pt x="0" y="19416"/>
                  </a:cubicBezTo>
                  <a:cubicBezTo>
                    <a:pt x="0" y="20538"/>
                    <a:pt x="196" y="21246"/>
                    <a:pt x="1473" y="21423"/>
                  </a:cubicBezTo>
                  <a:cubicBezTo>
                    <a:pt x="2749" y="21600"/>
                    <a:pt x="5105" y="21246"/>
                    <a:pt x="7756" y="19534"/>
                  </a:cubicBezTo>
                  <a:cubicBezTo>
                    <a:pt x="10407" y="17823"/>
                    <a:pt x="13353" y="14754"/>
                    <a:pt x="15611" y="11508"/>
                  </a:cubicBezTo>
                  <a:cubicBezTo>
                    <a:pt x="17869" y="8262"/>
                    <a:pt x="19440" y="4839"/>
                    <a:pt x="20324" y="2774"/>
                  </a:cubicBezTo>
                  <a:cubicBezTo>
                    <a:pt x="21207" y="708"/>
                    <a:pt x="21404" y="0"/>
                    <a:pt x="20913" y="0"/>
                  </a:cubicBezTo>
                  <a:cubicBezTo>
                    <a:pt x="20422" y="0"/>
                    <a:pt x="19244" y="708"/>
                    <a:pt x="17771" y="2833"/>
                  </a:cubicBezTo>
                  <a:cubicBezTo>
                    <a:pt x="16298" y="4957"/>
                    <a:pt x="14531" y="8498"/>
                    <a:pt x="13942" y="11390"/>
                  </a:cubicBezTo>
                  <a:cubicBezTo>
                    <a:pt x="13353" y="14282"/>
                    <a:pt x="13942" y="16525"/>
                    <a:pt x="15415" y="17823"/>
                  </a:cubicBezTo>
                  <a:cubicBezTo>
                    <a:pt x="16887" y="19121"/>
                    <a:pt x="19244" y="19475"/>
                    <a:pt x="21600" y="198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6" name="Line"/>
            <p:cNvSpPr/>
            <p:nvPr/>
          </p:nvSpPr>
          <p:spPr>
            <a:xfrm>
              <a:off x="6881404" y="115894"/>
              <a:ext cx="118778" cy="367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1" h="21447" fill="norm" stroke="1" extrusionOk="0">
                  <a:moveTo>
                    <a:pt x="339" y="5525"/>
                  </a:moveTo>
                  <a:cubicBezTo>
                    <a:pt x="339" y="4044"/>
                    <a:pt x="339" y="2562"/>
                    <a:pt x="699" y="1513"/>
                  </a:cubicBezTo>
                  <a:cubicBezTo>
                    <a:pt x="1059" y="464"/>
                    <a:pt x="1779" y="-153"/>
                    <a:pt x="4659" y="32"/>
                  </a:cubicBezTo>
                  <a:cubicBezTo>
                    <a:pt x="7539" y="217"/>
                    <a:pt x="12579" y="1205"/>
                    <a:pt x="15999" y="2871"/>
                  </a:cubicBezTo>
                  <a:cubicBezTo>
                    <a:pt x="19419" y="4537"/>
                    <a:pt x="21219" y="6882"/>
                    <a:pt x="19599" y="9104"/>
                  </a:cubicBezTo>
                  <a:cubicBezTo>
                    <a:pt x="17979" y="11326"/>
                    <a:pt x="12939" y="13424"/>
                    <a:pt x="8979" y="15029"/>
                  </a:cubicBezTo>
                  <a:cubicBezTo>
                    <a:pt x="5019" y="16633"/>
                    <a:pt x="2139" y="17744"/>
                    <a:pt x="879" y="18732"/>
                  </a:cubicBezTo>
                  <a:cubicBezTo>
                    <a:pt x="-381" y="19719"/>
                    <a:pt x="-21" y="20583"/>
                    <a:pt x="339" y="21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7" name="Line"/>
            <p:cNvSpPr/>
            <p:nvPr/>
          </p:nvSpPr>
          <p:spPr>
            <a:xfrm>
              <a:off x="6877050" y="610695"/>
              <a:ext cx="63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8" name="Line"/>
            <p:cNvSpPr/>
            <p:nvPr/>
          </p:nvSpPr>
          <p:spPr>
            <a:xfrm>
              <a:off x="8077200" y="309855"/>
              <a:ext cx="161132" cy="595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1533" fill="norm" stroke="1" extrusionOk="0">
                  <a:moveTo>
                    <a:pt x="5742" y="9278"/>
                  </a:moveTo>
                  <a:cubicBezTo>
                    <a:pt x="4375" y="9507"/>
                    <a:pt x="3008" y="9737"/>
                    <a:pt x="2188" y="10350"/>
                  </a:cubicBezTo>
                  <a:cubicBezTo>
                    <a:pt x="1368" y="10963"/>
                    <a:pt x="1094" y="11959"/>
                    <a:pt x="957" y="13759"/>
                  </a:cubicBezTo>
                  <a:cubicBezTo>
                    <a:pt x="821" y="15559"/>
                    <a:pt x="821" y="18163"/>
                    <a:pt x="684" y="19656"/>
                  </a:cubicBezTo>
                  <a:cubicBezTo>
                    <a:pt x="547" y="21150"/>
                    <a:pt x="274" y="21533"/>
                    <a:pt x="137" y="21533"/>
                  </a:cubicBezTo>
                  <a:cubicBezTo>
                    <a:pt x="0" y="21533"/>
                    <a:pt x="0" y="21150"/>
                    <a:pt x="0" y="19273"/>
                  </a:cubicBezTo>
                  <a:cubicBezTo>
                    <a:pt x="0" y="17397"/>
                    <a:pt x="0" y="14027"/>
                    <a:pt x="411" y="10963"/>
                  </a:cubicBezTo>
                  <a:cubicBezTo>
                    <a:pt x="821" y="7899"/>
                    <a:pt x="1641" y="5142"/>
                    <a:pt x="2871" y="3380"/>
                  </a:cubicBezTo>
                  <a:cubicBezTo>
                    <a:pt x="4102" y="1618"/>
                    <a:pt x="5742" y="852"/>
                    <a:pt x="7246" y="431"/>
                  </a:cubicBezTo>
                  <a:cubicBezTo>
                    <a:pt x="8750" y="10"/>
                    <a:pt x="10117" y="-67"/>
                    <a:pt x="11347" y="48"/>
                  </a:cubicBezTo>
                  <a:cubicBezTo>
                    <a:pt x="12578" y="163"/>
                    <a:pt x="13671" y="469"/>
                    <a:pt x="15449" y="1618"/>
                  </a:cubicBezTo>
                  <a:cubicBezTo>
                    <a:pt x="17226" y="2767"/>
                    <a:pt x="19686" y="4759"/>
                    <a:pt x="20507" y="6214"/>
                  </a:cubicBezTo>
                  <a:cubicBezTo>
                    <a:pt x="21327" y="7669"/>
                    <a:pt x="20507" y="8588"/>
                    <a:pt x="18046" y="9278"/>
                  </a:cubicBezTo>
                  <a:cubicBezTo>
                    <a:pt x="15585" y="9967"/>
                    <a:pt x="11484" y="10427"/>
                    <a:pt x="8613" y="10656"/>
                  </a:cubicBezTo>
                  <a:cubicBezTo>
                    <a:pt x="5742" y="10886"/>
                    <a:pt x="4102" y="10886"/>
                    <a:pt x="2598" y="10810"/>
                  </a:cubicBezTo>
                  <a:cubicBezTo>
                    <a:pt x="1094" y="10733"/>
                    <a:pt x="-273" y="10580"/>
                    <a:pt x="137" y="10350"/>
                  </a:cubicBezTo>
                  <a:cubicBezTo>
                    <a:pt x="547" y="10120"/>
                    <a:pt x="2735" y="9814"/>
                    <a:pt x="4922" y="9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9" name="Line"/>
            <p:cNvSpPr/>
            <p:nvPr/>
          </p:nvSpPr>
          <p:spPr>
            <a:xfrm>
              <a:off x="8337550" y="464645"/>
              <a:ext cx="1460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0" name="Line"/>
            <p:cNvSpPr/>
            <p:nvPr/>
          </p:nvSpPr>
          <p:spPr>
            <a:xfrm>
              <a:off x="8337550" y="559895"/>
              <a:ext cx="1460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1" name="Line"/>
            <p:cNvSpPr/>
            <p:nvPr/>
          </p:nvSpPr>
          <p:spPr>
            <a:xfrm>
              <a:off x="8606366" y="358649"/>
              <a:ext cx="157848" cy="240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127" fill="norm" stroke="1" extrusionOk="0">
                  <a:moveTo>
                    <a:pt x="20448" y="2621"/>
                  </a:moveTo>
                  <a:cubicBezTo>
                    <a:pt x="19008" y="1690"/>
                    <a:pt x="17568" y="759"/>
                    <a:pt x="15984" y="294"/>
                  </a:cubicBezTo>
                  <a:cubicBezTo>
                    <a:pt x="14400" y="-172"/>
                    <a:pt x="12672" y="-172"/>
                    <a:pt x="10368" y="945"/>
                  </a:cubicBezTo>
                  <a:cubicBezTo>
                    <a:pt x="8064" y="2062"/>
                    <a:pt x="5184" y="4297"/>
                    <a:pt x="3168" y="7369"/>
                  </a:cubicBezTo>
                  <a:cubicBezTo>
                    <a:pt x="1152" y="10442"/>
                    <a:pt x="0" y="14352"/>
                    <a:pt x="0" y="16773"/>
                  </a:cubicBezTo>
                  <a:cubicBezTo>
                    <a:pt x="0" y="19194"/>
                    <a:pt x="1152" y="20125"/>
                    <a:pt x="3168" y="20683"/>
                  </a:cubicBezTo>
                  <a:cubicBezTo>
                    <a:pt x="5184" y="21242"/>
                    <a:pt x="8064" y="21428"/>
                    <a:pt x="11088" y="20311"/>
                  </a:cubicBezTo>
                  <a:cubicBezTo>
                    <a:pt x="14112" y="19194"/>
                    <a:pt x="17280" y="16773"/>
                    <a:pt x="19152" y="14073"/>
                  </a:cubicBezTo>
                  <a:cubicBezTo>
                    <a:pt x="21024" y="11373"/>
                    <a:pt x="21600" y="8394"/>
                    <a:pt x="21456" y="6438"/>
                  </a:cubicBezTo>
                  <a:cubicBezTo>
                    <a:pt x="21312" y="4483"/>
                    <a:pt x="20448" y="3552"/>
                    <a:pt x="19296" y="2994"/>
                  </a:cubicBezTo>
                  <a:cubicBezTo>
                    <a:pt x="18144" y="2435"/>
                    <a:pt x="16704" y="2249"/>
                    <a:pt x="15840" y="2714"/>
                  </a:cubicBezTo>
                  <a:cubicBezTo>
                    <a:pt x="14976" y="3180"/>
                    <a:pt x="14688" y="4297"/>
                    <a:pt x="14400" y="54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2" name="Line"/>
            <p:cNvSpPr/>
            <p:nvPr/>
          </p:nvSpPr>
          <p:spPr>
            <a:xfrm>
              <a:off x="8864600" y="509095"/>
              <a:ext cx="190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3" name="Line"/>
            <p:cNvSpPr/>
            <p:nvPr/>
          </p:nvSpPr>
          <p:spPr>
            <a:xfrm>
              <a:off x="9004299" y="332883"/>
              <a:ext cx="120651" cy="280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5" fill="norm" stroke="1" extrusionOk="0">
                  <a:moveTo>
                    <a:pt x="21600" y="1800"/>
                  </a:moveTo>
                  <a:cubicBezTo>
                    <a:pt x="20463" y="1160"/>
                    <a:pt x="19326" y="520"/>
                    <a:pt x="16295" y="200"/>
                  </a:cubicBezTo>
                  <a:cubicBezTo>
                    <a:pt x="13263" y="-120"/>
                    <a:pt x="8337" y="-120"/>
                    <a:pt x="5305" y="680"/>
                  </a:cubicBezTo>
                  <a:cubicBezTo>
                    <a:pt x="2274" y="1480"/>
                    <a:pt x="1137" y="3080"/>
                    <a:pt x="1895" y="4920"/>
                  </a:cubicBezTo>
                  <a:cubicBezTo>
                    <a:pt x="2653" y="6760"/>
                    <a:pt x="5305" y="8840"/>
                    <a:pt x="8147" y="11000"/>
                  </a:cubicBezTo>
                  <a:cubicBezTo>
                    <a:pt x="10989" y="13160"/>
                    <a:pt x="14021" y="15400"/>
                    <a:pt x="15537" y="17000"/>
                  </a:cubicBezTo>
                  <a:cubicBezTo>
                    <a:pt x="17053" y="18600"/>
                    <a:pt x="17053" y="19560"/>
                    <a:pt x="16105" y="20280"/>
                  </a:cubicBezTo>
                  <a:cubicBezTo>
                    <a:pt x="15158" y="21000"/>
                    <a:pt x="13263" y="21480"/>
                    <a:pt x="10421" y="21080"/>
                  </a:cubicBezTo>
                  <a:cubicBezTo>
                    <a:pt x="7579" y="20680"/>
                    <a:pt x="3789" y="19400"/>
                    <a:pt x="0" y="18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4" name="Line"/>
            <p:cNvSpPr/>
            <p:nvPr/>
          </p:nvSpPr>
          <p:spPr>
            <a:xfrm>
              <a:off x="9004300" y="337645"/>
              <a:ext cx="2349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92" y="15300"/>
                    <a:pt x="7784" y="9000"/>
                    <a:pt x="11384" y="5400"/>
                  </a:cubicBezTo>
                  <a:cubicBezTo>
                    <a:pt x="14984" y="1800"/>
                    <a:pt x="18292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5" name="Line"/>
            <p:cNvSpPr/>
            <p:nvPr/>
          </p:nvSpPr>
          <p:spPr>
            <a:xfrm>
              <a:off x="9664699" y="420195"/>
              <a:ext cx="120651" cy="128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5" fill="norm" stroke="1" extrusionOk="0">
                  <a:moveTo>
                    <a:pt x="0" y="1062"/>
                  </a:moveTo>
                  <a:cubicBezTo>
                    <a:pt x="1895" y="6374"/>
                    <a:pt x="3789" y="11685"/>
                    <a:pt x="5305" y="15403"/>
                  </a:cubicBezTo>
                  <a:cubicBezTo>
                    <a:pt x="6821" y="19121"/>
                    <a:pt x="7958" y="21246"/>
                    <a:pt x="8905" y="21423"/>
                  </a:cubicBezTo>
                  <a:cubicBezTo>
                    <a:pt x="9853" y="21600"/>
                    <a:pt x="10611" y="19830"/>
                    <a:pt x="11747" y="16111"/>
                  </a:cubicBezTo>
                  <a:cubicBezTo>
                    <a:pt x="12884" y="12393"/>
                    <a:pt x="14400" y="6728"/>
                    <a:pt x="16105" y="3718"/>
                  </a:cubicBezTo>
                  <a:cubicBezTo>
                    <a:pt x="17811" y="708"/>
                    <a:pt x="19705" y="3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6" name="Line"/>
            <p:cNvSpPr/>
            <p:nvPr/>
          </p:nvSpPr>
          <p:spPr>
            <a:xfrm>
              <a:off x="9834715" y="379508"/>
              <a:ext cx="67381" cy="170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3" h="21230" fill="norm" stroke="1" extrusionOk="0">
                  <a:moveTo>
                    <a:pt x="15678" y="2693"/>
                  </a:moveTo>
                  <a:cubicBezTo>
                    <a:pt x="18219" y="1902"/>
                    <a:pt x="20760" y="1112"/>
                    <a:pt x="20125" y="585"/>
                  </a:cubicBezTo>
                  <a:cubicBezTo>
                    <a:pt x="19489" y="58"/>
                    <a:pt x="15678" y="-205"/>
                    <a:pt x="11866" y="190"/>
                  </a:cubicBezTo>
                  <a:cubicBezTo>
                    <a:pt x="8054" y="585"/>
                    <a:pt x="4242" y="1639"/>
                    <a:pt x="2019" y="3219"/>
                  </a:cubicBezTo>
                  <a:cubicBezTo>
                    <a:pt x="-205" y="4800"/>
                    <a:pt x="-840" y="6907"/>
                    <a:pt x="1384" y="8751"/>
                  </a:cubicBezTo>
                  <a:cubicBezTo>
                    <a:pt x="3607" y="10595"/>
                    <a:pt x="8689" y="12175"/>
                    <a:pt x="12501" y="13888"/>
                  </a:cubicBezTo>
                  <a:cubicBezTo>
                    <a:pt x="16313" y="15600"/>
                    <a:pt x="18854" y="17444"/>
                    <a:pt x="18219" y="18761"/>
                  </a:cubicBezTo>
                  <a:cubicBezTo>
                    <a:pt x="17584" y="20078"/>
                    <a:pt x="13772" y="20868"/>
                    <a:pt x="10278" y="21132"/>
                  </a:cubicBezTo>
                  <a:cubicBezTo>
                    <a:pt x="6784" y="21395"/>
                    <a:pt x="3607" y="21132"/>
                    <a:pt x="2972" y="20341"/>
                  </a:cubicBezTo>
                  <a:cubicBezTo>
                    <a:pt x="2336" y="19551"/>
                    <a:pt x="4242" y="18234"/>
                    <a:pt x="6148" y="169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7" name="Line"/>
            <p:cNvSpPr/>
            <p:nvPr/>
          </p:nvSpPr>
          <p:spPr>
            <a:xfrm>
              <a:off x="10332244" y="340755"/>
              <a:ext cx="191823" cy="502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352" fill="norm" stroke="1" extrusionOk="0">
                  <a:moveTo>
                    <a:pt x="10592" y="7428"/>
                  </a:moveTo>
                  <a:cubicBezTo>
                    <a:pt x="9406" y="7518"/>
                    <a:pt x="8219" y="7608"/>
                    <a:pt x="7151" y="8508"/>
                  </a:cubicBezTo>
                  <a:cubicBezTo>
                    <a:pt x="6082" y="9408"/>
                    <a:pt x="5133" y="11118"/>
                    <a:pt x="4184" y="13098"/>
                  </a:cubicBezTo>
                  <a:cubicBezTo>
                    <a:pt x="3234" y="15078"/>
                    <a:pt x="2285" y="17328"/>
                    <a:pt x="1573" y="18858"/>
                  </a:cubicBezTo>
                  <a:cubicBezTo>
                    <a:pt x="860" y="20388"/>
                    <a:pt x="386" y="21198"/>
                    <a:pt x="148" y="21333"/>
                  </a:cubicBezTo>
                  <a:cubicBezTo>
                    <a:pt x="-89" y="21468"/>
                    <a:pt x="-89" y="20928"/>
                    <a:pt x="504" y="18993"/>
                  </a:cubicBezTo>
                  <a:cubicBezTo>
                    <a:pt x="1098" y="17058"/>
                    <a:pt x="2285" y="13728"/>
                    <a:pt x="3946" y="10713"/>
                  </a:cubicBezTo>
                  <a:cubicBezTo>
                    <a:pt x="5608" y="7698"/>
                    <a:pt x="7744" y="4998"/>
                    <a:pt x="9524" y="3243"/>
                  </a:cubicBezTo>
                  <a:cubicBezTo>
                    <a:pt x="11304" y="1488"/>
                    <a:pt x="12729" y="678"/>
                    <a:pt x="14271" y="273"/>
                  </a:cubicBezTo>
                  <a:cubicBezTo>
                    <a:pt x="15814" y="-132"/>
                    <a:pt x="17476" y="-132"/>
                    <a:pt x="18900" y="588"/>
                  </a:cubicBezTo>
                  <a:cubicBezTo>
                    <a:pt x="20324" y="1308"/>
                    <a:pt x="21511" y="2748"/>
                    <a:pt x="21511" y="4008"/>
                  </a:cubicBezTo>
                  <a:cubicBezTo>
                    <a:pt x="21511" y="5268"/>
                    <a:pt x="20324" y="6348"/>
                    <a:pt x="19137" y="7023"/>
                  </a:cubicBezTo>
                  <a:cubicBezTo>
                    <a:pt x="17951" y="7698"/>
                    <a:pt x="16764" y="7968"/>
                    <a:pt x="15577" y="8193"/>
                  </a:cubicBezTo>
                  <a:cubicBezTo>
                    <a:pt x="14390" y="8418"/>
                    <a:pt x="13203" y="8598"/>
                    <a:pt x="12135" y="8463"/>
                  </a:cubicBezTo>
                  <a:cubicBezTo>
                    <a:pt x="11067" y="8328"/>
                    <a:pt x="10118" y="7878"/>
                    <a:pt x="9168" y="7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8" name="Line"/>
            <p:cNvSpPr/>
            <p:nvPr/>
          </p:nvSpPr>
          <p:spPr>
            <a:xfrm>
              <a:off x="10648949" y="418972"/>
              <a:ext cx="2095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4582" y="4868"/>
                    <a:pt x="9164" y="-1303"/>
                    <a:pt x="12764" y="240"/>
                  </a:cubicBezTo>
                  <a:cubicBezTo>
                    <a:pt x="16364" y="1783"/>
                    <a:pt x="18982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9" name="Line"/>
            <p:cNvSpPr/>
            <p:nvPr/>
          </p:nvSpPr>
          <p:spPr>
            <a:xfrm>
              <a:off x="10655300" y="521795"/>
              <a:ext cx="2540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21600"/>
                    <a:pt x="10800" y="21600"/>
                    <a:pt x="14400" y="18000"/>
                  </a:cubicBezTo>
                  <a:cubicBezTo>
                    <a:pt x="18000" y="14400"/>
                    <a:pt x="198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0" name="Line"/>
            <p:cNvSpPr/>
            <p:nvPr/>
          </p:nvSpPr>
          <p:spPr>
            <a:xfrm>
              <a:off x="10726887" y="343995"/>
              <a:ext cx="150663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600" fill="norm" stroke="1" extrusionOk="0">
                  <a:moveTo>
                    <a:pt x="21354" y="0"/>
                  </a:moveTo>
                  <a:cubicBezTo>
                    <a:pt x="16854" y="2512"/>
                    <a:pt x="12354" y="5023"/>
                    <a:pt x="8754" y="8121"/>
                  </a:cubicBezTo>
                  <a:cubicBezTo>
                    <a:pt x="5154" y="11219"/>
                    <a:pt x="2454" y="14902"/>
                    <a:pt x="1104" y="17247"/>
                  </a:cubicBezTo>
                  <a:cubicBezTo>
                    <a:pt x="-246" y="19591"/>
                    <a:pt x="-246" y="20595"/>
                    <a:pt x="504" y="21098"/>
                  </a:cubicBezTo>
                  <a:cubicBezTo>
                    <a:pt x="1254" y="21600"/>
                    <a:pt x="2754" y="21600"/>
                    <a:pt x="42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1" name="Line"/>
            <p:cNvSpPr/>
            <p:nvPr/>
          </p:nvSpPr>
          <p:spPr>
            <a:xfrm>
              <a:off x="10970418" y="348663"/>
              <a:ext cx="164043" cy="201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0368" fill="norm" stroke="1" extrusionOk="0">
                  <a:moveTo>
                    <a:pt x="17314" y="811"/>
                  </a:moveTo>
                  <a:cubicBezTo>
                    <a:pt x="15964" y="170"/>
                    <a:pt x="14614" y="-472"/>
                    <a:pt x="11914" y="490"/>
                  </a:cubicBezTo>
                  <a:cubicBezTo>
                    <a:pt x="9214" y="1453"/>
                    <a:pt x="5164" y="4019"/>
                    <a:pt x="2734" y="7441"/>
                  </a:cubicBezTo>
                  <a:cubicBezTo>
                    <a:pt x="304" y="10863"/>
                    <a:pt x="-506" y="15140"/>
                    <a:pt x="304" y="17706"/>
                  </a:cubicBezTo>
                  <a:cubicBezTo>
                    <a:pt x="1114" y="20273"/>
                    <a:pt x="3544" y="21128"/>
                    <a:pt x="6919" y="19631"/>
                  </a:cubicBezTo>
                  <a:cubicBezTo>
                    <a:pt x="10294" y="18134"/>
                    <a:pt x="14614" y="14284"/>
                    <a:pt x="17179" y="11183"/>
                  </a:cubicBezTo>
                  <a:cubicBezTo>
                    <a:pt x="19744" y="8082"/>
                    <a:pt x="20554" y="5730"/>
                    <a:pt x="20824" y="4019"/>
                  </a:cubicBezTo>
                  <a:cubicBezTo>
                    <a:pt x="21094" y="2308"/>
                    <a:pt x="20824" y="1239"/>
                    <a:pt x="20014" y="597"/>
                  </a:cubicBezTo>
                  <a:cubicBezTo>
                    <a:pt x="19204" y="-44"/>
                    <a:pt x="17854" y="-258"/>
                    <a:pt x="16504" y="490"/>
                  </a:cubicBezTo>
                  <a:cubicBezTo>
                    <a:pt x="15154" y="1239"/>
                    <a:pt x="13804" y="2950"/>
                    <a:pt x="12454" y="46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2" name="Line"/>
            <p:cNvSpPr/>
            <p:nvPr/>
          </p:nvSpPr>
          <p:spPr>
            <a:xfrm>
              <a:off x="11195049" y="470995"/>
              <a:ext cx="571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3" name="Line"/>
            <p:cNvSpPr/>
            <p:nvPr/>
          </p:nvSpPr>
          <p:spPr>
            <a:xfrm>
              <a:off x="11328399" y="334833"/>
              <a:ext cx="139701" cy="236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fill="norm" stroke="1" extrusionOk="0">
                  <a:moveTo>
                    <a:pt x="21600" y="1401"/>
                  </a:moveTo>
                  <a:cubicBezTo>
                    <a:pt x="18327" y="828"/>
                    <a:pt x="15055" y="254"/>
                    <a:pt x="12600" y="63"/>
                  </a:cubicBezTo>
                  <a:cubicBezTo>
                    <a:pt x="10145" y="-128"/>
                    <a:pt x="8509" y="63"/>
                    <a:pt x="7527" y="1401"/>
                  </a:cubicBezTo>
                  <a:cubicBezTo>
                    <a:pt x="6545" y="2739"/>
                    <a:pt x="6218" y="5224"/>
                    <a:pt x="7855" y="8091"/>
                  </a:cubicBezTo>
                  <a:cubicBezTo>
                    <a:pt x="9491" y="10959"/>
                    <a:pt x="13091" y="14208"/>
                    <a:pt x="15055" y="16311"/>
                  </a:cubicBezTo>
                  <a:cubicBezTo>
                    <a:pt x="17018" y="18414"/>
                    <a:pt x="17345" y="19369"/>
                    <a:pt x="16527" y="20134"/>
                  </a:cubicBezTo>
                  <a:cubicBezTo>
                    <a:pt x="15709" y="20899"/>
                    <a:pt x="13745" y="21472"/>
                    <a:pt x="10800" y="21281"/>
                  </a:cubicBezTo>
                  <a:cubicBezTo>
                    <a:pt x="7855" y="21090"/>
                    <a:pt x="3927" y="20134"/>
                    <a:pt x="0" y="191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4" name="Line"/>
            <p:cNvSpPr/>
            <p:nvPr/>
          </p:nvSpPr>
          <p:spPr>
            <a:xfrm>
              <a:off x="11410949" y="311972"/>
              <a:ext cx="222251" cy="32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24" fill="norm" stroke="1" extrusionOk="0">
                  <a:moveTo>
                    <a:pt x="0" y="20424"/>
                  </a:moveTo>
                  <a:cubicBezTo>
                    <a:pt x="3703" y="10974"/>
                    <a:pt x="7406" y="1524"/>
                    <a:pt x="11006" y="174"/>
                  </a:cubicBezTo>
                  <a:cubicBezTo>
                    <a:pt x="14606" y="-1176"/>
                    <a:pt x="18103" y="5574"/>
                    <a:pt x="21600" y="12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5" name="Line"/>
            <p:cNvSpPr/>
            <p:nvPr/>
          </p:nvSpPr>
          <p:spPr>
            <a:xfrm>
              <a:off x="8082418" y="902795"/>
              <a:ext cx="559932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fill="norm" stroke="1" extrusionOk="0">
                  <a:moveTo>
                    <a:pt x="777" y="21600"/>
                  </a:moveTo>
                  <a:cubicBezTo>
                    <a:pt x="370" y="20753"/>
                    <a:pt x="-38" y="19906"/>
                    <a:pt x="3" y="19059"/>
                  </a:cubicBezTo>
                  <a:cubicBezTo>
                    <a:pt x="44" y="18212"/>
                    <a:pt x="533" y="17365"/>
                    <a:pt x="2081" y="15671"/>
                  </a:cubicBezTo>
                  <a:cubicBezTo>
                    <a:pt x="3630" y="13976"/>
                    <a:pt x="6238" y="11435"/>
                    <a:pt x="9050" y="9106"/>
                  </a:cubicBezTo>
                  <a:cubicBezTo>
                    <a:pt x="11862" y="6776"/>
                    <a:pt x="14878" y="4659"/>
                    <a:pt x="16997" y="3176"/>
                  </a:cubicBezTo>
                  <a:cubicBezTo>
                    <a:pt x="19117" y="1694"/>
                    <a:pt x="20339" y="847"/>
                    <a:pt x="2156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6" name="Line"/>
            <p:cNvSpPr/>
            <p:nvPr/>
          </p:nvSpPr>
          <p:spPr>
            <a:xfrm>
              <a:off x="8248650" y="909145"/>
              <a:ext cx="59055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55" y="17400"/>
                    <a:pt x="5110" y="13200"/>
                    <a:pt x="7974" y="9900"/>
                  </a:cubicBezTo>
                  <a:cubicBezTo>
                    <a:pt x="10839" y="6600"/>
                    <a:pt x="14013" y="4200"/>
                    <a:pt x="16335" y="2700"/>
                  </a:cubicBezTo>
                  <a:cubicBezTo>
                    <a:pt x="18658" y="1200"/>
                    <a:pt x="20129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7" name="Line"/>
            <p:cNvSpPr/>
            <p:nvPr/>
          </p:nvSpPr>
          <p:spPr>
            <a:xfrm>
              <a:off x="10401300" y="868928"/>
              <a:ext cx="692150" cy="52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08" y="15552"/>
                    <a:pt x="5417" y="9504"/>
                    <a:pt x="7993" y="5616"/>
                  </a:cubicBezTo>
                  <a:cubicBezTo>
                    <a:pt x="10569" y="1728"/>
                    <a:pt x="13013" y="0"/>
                    <a:pt x="15259" y="0"/>
                  </a:cubicBezTo>
                  <a:cubicBezTo>
                    <a:pt x="17505" y="0"/>
                    <a:pt x="19552" y="1728"/>
                    <a:pt x="21600" y="3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8" name="Line"/>
            <p:cNvSpPr/>
            <p:nvPr/>
          </p:nvSpPr>
          <p:spPr>
            <a:xfrm>
              <a:off x="10579100" y="902795"/>
              <a:ext cx="5524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52" y="17600"/>
                    <a:pt x="4303" y="13600"/>
                    <a:pt x="6869" y="10400"/>
                  </a:cubicBezTo>
                  <a:cubicBezTo>
                    <a:pt x="9434" y="7200"/>
                    <a:pt x="12414" y="4800"/>
                    <a:pt x="14938" y="3200"/>
                  </a:cubicBezTo>
                  <a:cubicBezTo>
                    <a:pt x="17462" y="1600"/>
                    <a:pt x="19531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9" name="Line"/>
            <p:cNvSpPr/>
            <p:nvPr/>
          </p:nvSpPr>
          <p:spPr>
            <a:xfrm>
              <a:off x="1270000" y="1829895"/>
              <a:ext cx="12700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948"/>
                    <a:pt x="0" y="7897"/>
                    <a:pt x="3600" y="11497"/>
                  </a:cubicBezTo>
                  <a:cubicBezTo>
                    <a:pt x="7200" y="15097"/>
                    <a:pt x="14400" y="1834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0" name="Line"/>
            <p:cNvSpPr/>
            <p:nvPr/>
          </p:nvSpPr>
          <p:spPr>
            <a:xfrm>
              <a:off x="1241336" y="1741071"/>
              <a:ext cx="292960" cy="507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403" fill="norm" stroke="1" extrusionOk="0">
                  <a:moveTo>
                    <a:pt x="1626" y="9905"/>
                  </a:moveTo>
                  <a:cubicBezTo>
                    <a:pt x="855" y="8923"/>
                    <a:pt x="83" y="7941"/>
                    <a:pt x="6" y="6915"/>
                  </a:cubicBezTo>
                  <a:cubicBezTo>
                    <a:pt x="-71" y="5888"/>
                    <a:pt x="546" y="4817"/>
                    <a:pt x="1780" y="3701"/>
                  </a:cubicBezTo>
                  <a:cubicBezTo>
                    <a:pt x="3015" y="2586"/>
                    <a:pt x="4866" y="1425"/>
                    <a:pt x="6949" y="756"/>
                  </a:cubicBezTo>
                  <a:cubicBezTo>
                    <a:pt x="9032" y="87"/>
                    <a:pt x="11346" y="-92"/>
                    <a:pt x="13429" y="42"/>
                  </a:cubicBezTo>
                  <a:cubicBezTo>
                    <a:pt x="15512" y="176"/>
                    <a:pt x="17363" y="622"/>
                    <a:pt x="18752" y="1693"/>
                  </a:cubicBezTo>
                  <a:cubicBezTo>
                    <a:pt x="20140" y="2764"/>
                    <a:pt x="21066" y="4460"/>
                    <a:pt x="21298" y="6602"/>
                  </a:cubicBezTo>
                  <a:cubicBezTo>
                    <a:pt x="21529" y="8744"/>
                    <a:pt x="21066" y="11333"/>
                    <a:pt x="19523" y="13653"/>
                  </a:cubicBezTo>
                  <a:cubicBezTo>
                    <a:pt x="17980" y="15974"/>
                    <a:pt x="15358" y="18027"/>
                    <a:pt x="13120" y="19321"/>
                  </a:cubicBezTo>
                  <a:cubicBezTo>
                    <a:pt x="10883" y="20615"/>
                    <a:pt x="9032" y="21151"/>
                    <a:pt x="7643" y="21329"/>
                  </a:cubicBezTo>
                  <a:cubicBezTo>
                    <a:pt x="6255" y="21508"/>
                    <a:pt x="5329" y="21329"/>
                    <a:pt x="4403" y="211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1" name="Line"/>
            <p:cNvSpPr/>
            <p:nvPr/>
          </p:nvSpPr>
          <p:spPr>
            <a:xfrm>
              <a:off x="1835150" y="1944195"/>
              <a:ext cx="2032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50" y="14400"/>
                    <a:pt x="9900" y="7200"/>
                    <a:pt x="13500" y="3600"/>
                  </a:cubicBezTo>
                  <a:cubicBezTo>
                    <a:pt x="17100" y="0"/>
                    <a:pt x="1935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2" name="Line"/>
            <p:cNvSpPr/>
            <p:nvPr/>
          </p:nvSpPr>
          <p:spPr>
            <a:xfrm>
              <a:off x="1892300" y="2083895"/>
              <a:ext cx="1651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3" name="Line"/>
            <p:cNvSpPr/>
            <p:nvPr/>
          </p:nvSpPr>
          <p:spPr>
            <a:xfrm>
              <a:off x="2511335" y="1682127"/>
              <a:ext cx="269965" cy="533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446" fill="norm" stroke="1" extrusionOk="0">
                  <a:moveTo>
                    <a:pt x="21523" y="1345"/>
                  </a:moveTo>
                  <a:cubicBezTo>
                    <a:pt x="21185" y="919"/>
                    <a:pt x="20848" y="494"/>
                    <a:pt x="18992" y="239"/>
                  </a:cubicBezTo>
                  <a:cubicBezTo>
                    <a:pt x="17135" y="-16"/>
                    <a:pt x="13761" y="-101"/>
                    <a:pt x="10976" y="154"/>
                  </a:cubicBezTo>
                  <a:cubicBezTo>
                    <a:pt x="8192" y="409"/>
                    <a:pt x="5998" y="1005"/>
                    <a:pt x="4732" y="1515"/>
                  </a:cubicBezTo>
                  <a:cubicBezTo>
                    <a:pt x="3467" y="2025"/>
                    <a:pt x="3129" y="2450"/>
                    <a:pt x="3298" y="2833"/>
                  </a:cubicBezTo>
                  <a:cubicBezTo>
                    <a:pt x="3467" y="3216"/>
                    <a:pt x="4142" y="3556"/>
                    <a:pt x="5576" y="4151"/>
                  </a:cubicBezTo>
                  <a:cubicBezTo>
                    <a:pt x="7011" y="4746"/>
                    <a:pt x="9204" y="5597"/>
                    <a:pt x="10554" y="6617"/>
                  </a:cubicBezTo>
                  <a:cubicBezTo>
                    <a:pt x="11904" y="7638"/>
                    <a:pt x="12410" y="8828"/>
                    <a:pt x="11482" y="9976"/>
                  </a:cubicBezTo>
                  <a:cubicBezTo>
                    <a:pt x="10554" y="11124"/>
                    <a:pt x="8192" y="12230"/>
                    <a:pt x="6336" y="12868"/>
                  </a:cubicBezTo>
                  <a:cubicBezTo>
                    <a:pt x="4479" y="13505"/>
                    <a:pt x="3129" y="13675"/>
                    <a:pt x="2032" y="13718"/>
                  </a:cubicBezTo>
                  <a:cubicBezTo>
                    <a:pt x="936" y="13760"/>
                    <a:pt x="92" y="13675"/>
                    <a:pt x="7" y="13463"/>
                  </a:cubicBezTo>
                  <a:cubicBezTo>
                    <a:pt x="-77" y="13250"/>
                    <a:pt x="598" y="12910"/>
                    <a:pt x="1357" y="12740"/>
                  </a:cubicBezTo>
                  <a:cubicBezTo>
                    <a:pt x="2117" y="12570"/>
                    <a:pt x="2961" y="12570"/>
                    <a:pt x="3889" y="12612"/>
                  </a:cubicBezTo>
                  <a:cubicBezTo>
                    <a:pt x="4817" y="12655"/>
                    <a:pt x="5829" y="12740"/>
                    <a:pt x="6504" y="12995"/>
                  </a:cubicBezTo>
                  <a:cubicBezTo>
                    <a:pt x="7179" y="13250"/>
                    <a:pt x="7517" y="13675"/>
                    <a:pt x="7179" y="14441"/>
                  </a:cubicBezTo>
                  <a:cubicBezTo>
                    <a:pt x="6842" y="15206"/>
                    <a:pt x="5829" y="16312"/>
                    <a:pt x="4648" y="17332"/>
                  </a:cubicBezTo>
                  <a:cubicBezTo>
                    <a:pt x="3467" y="18353"/>
                    <a:pt x="2117" y="19288"/>
                    <a:pt x="1357" y="19968"/>
                  </a:cubicBezTo>
                  <a:cubicBezTo>
                    <a:pt x="598" y="20649"/>
                    <a:pt x="429" y="21074"/>
                    <a:pt x="851" y="21286"/>
                  </a:cubicBezTo>
                  <a:cubicBezTo>
                    <a:pt x="1273" y="21499"/>
                    <a:pt x="2286" y="21499"/>
                    <a:pt x="4226" y="21286"/>
                  </a:cubicBezTo>
                  <a:cubicBezTo>
                    <a:pt x="6167" y="21074"/>
                    <a:pt x="9036" y="20649"/>
                    <a:pt x="11904" y="202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4" name="Line"/>
            <p:cNvSpPr/>
            <p:nvPr/>
          </p:nvSpPr>
          <p:spPr>
            <a:xfrm>
              <a:off x="2928672" y="1785445"/>
              <a:ext cx="170128" cy="287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413" fill="norm" stroke="1" extrusionOk="0">
                  <a:moveTo>
                    <a:pt x="16633" y="0"/>
                  </a:moveTo>
                  <a:cubicBezTo>
                    <a:pt x="12366" y="4415"/>
                    <a:pt x="8100" y="8829"/>
                    <a:pt x="5300" y="11982"/>
                  </a:cubicBezTo>
                  <a:cubicBezTo>
                    <a:pt x="2500" y="15136"/>
                    <a:pt x="1166" y="17028"/>
                    <a:pt x="500" y="18368"/>
                  </a:cubicBezTo>
                  <a:cubicBezTo>
                    <a:pt x="-167" y="19708"/>
                    <a:pt x="-167" y="20496"/>
                    <a:pt x="500" y="20969"/>
                  </a:cubicBezTo>
                  <a:cubicBezTo>
                    <a:pt x="1166" y="21442"/>
                    <a:pt x="2500" y="21600"/>
                    <a:pt x="6100" y="21127"/>
                  </a:cubicBezTo>
                  <a:cubicBezTo>
                    <a:pt x="9700" y="20654"/>
                    <a:pt x="15566" y="19550"/>
                    <a:pt x="21433" y="18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5" name="Line"/>
            <p:cNvSpPr/>
            <p:nvPr/>
          </p:nvSpPr>
          <p:spPr>
            <a:xfrm>
              <a:off x="3061642" y="1982295"/>
              <a:ext cx="18109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20532" y="0"/>
                  </a:moveTo>
                  <a:cubicBezTo>
                    <a:pt x="10932" y="5236"/>
                    <a:pt x="1332" y="10473"/>
                    <a:pt x="132" y="14073"/>
                  </a:cubicBezTo>
                  <a:cubicBezTo>
                    <a:pt x="-1068" y="17673"/>
                    <a:pt x="6132" y="19636"/>
                    <a:pt x="133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6" name="Line"/>
            <p:cNvSpPr/>
            <p:nvPr/>
          </p:nvSpPr>
          <p:spPr>
            <a:xfrm>
              <a:off x="3822649" y="1861645"/>
              <a:ext cx="22865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600" fill="norm" stroke="1" extrusionOk="0">
                  <a:moveTo>
                    <a:pt x="1789" y="0"/>
                  </a:moveTo>
                  <a:cubicBezTo>
                    <a:pt x="2383" y="3913"/>
                    <a:pt x="2978" y="7826"/>
                    <a:pt x="3473" y="10565"/>
                  </a:cubicBezTo>
                  <a:cubicBezTo>
                    <a:pt x="3968" y="13304"/>
                    <a:pt x="4365" y="14870"/>
                    <a:pt x="4563" y="16043"/>
                  </a:cubicBezTo>
                  <a:cubicBezTo>
                    <a:pt x="4761" y="17217"/>
                    <a:pt x="4761" y="18000"/>
                    <a:pt x="4266" y="18313"/>
                  </a:cubicBezTo>
                  <a:cubicBezTo>
                    <a:pt x="3770" y="18626"/>
                    <a:pt x="2779" y="18470"/>
                    <a:pt x="2086" y="17922"/>
                  </a:cubicBezTo>
                  <a:cubicBezTo>
                    <a:pt x="1392" y="17374"/>
                    <a:pt x="996" y="16435"/>
                    <a:pt x="600" y="15496"/>
                  </a:cubicBezTo>
                  <a:cubicBezTo>
                    <a:pt x="203" y="14557"/>
                    <a:pt x="-193" y="13617"/>
                    <a:pt x="104" y="13226"/>
                  </a:cubicBezTo>
                  <a:cubicBezTo>
                    <a:pt x="401" y="12835"/>
                    <a:pt x="1392" y="12991"/>
                    <a:pt x="3275" y="12678"/>
                  </a:cubicBezTo>
                  <a:cubicBezTo>
                    <a:pt x="5157" y="12365"/>
                    <a:pt x="7932" y="11583"/>
                    <a:pt x="10607" y="9861"/>
                  </a:cubicBezTo>
                  <a:cubicBezTo>
                    <a:pt x="13282" y="8139"/>
                    <a:pt x="15858" y="5478"/>
                    <a:pt x="17444" y="3757"/>
                  </a:cubicBezTo>
                  <a:cubicBezTo>
                    <a:pt x="19029" y="2035"/>
                    <a:pt x="19624" y="1252"/>
                    <a:pt x="19921" y="1409"/>
                  </a:cubicBezTo>
                  <a:cubicBezTo>
                    <a:pt x="20218" y="1565"/>
                    <a:pt x="20218" y="2661"/>
                    <a:pt x="20119" y="5478"/>
                  </a:cubicBezTo>
                  <a:cubicBezTo>
                    <a:pt x="20020" y="8296"/>
                    <a:pt x="19822" y="12835"/>
                    <a:pt x="20020" y="15809"/>
                  </a:cubicBezTo>
                  <a:cubicBezTo>
                    <a:pt x="20218" y="18783"/>
                    <a:pt x="20813" y="20191"/>
                    <a:pt x="2140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7" name="Line"/>
            <p:cNvSpPr/>
            <p:nvPr/>
          </p:nvSpPr>
          <p:spPr>
            <a:xfrm>
              <a:off x="4133850" y="2172795"/>
              <a:ext cx="254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8" name="Line"/>
            <p:cNvSpPr/>
            <p:nvPr/>
          </p:nvSpPr>
          <p:spPr>
            <a:xfrm>
              <a:off x="5004792" y="1814751"/>
              <a:ext cx="138709" cy="300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268" fill="norm" stroke="1" extrusionOk="0">
                  <a:moveTo>
                    <a:pt x="21126" y="173"/>
                  </a:moveTo>
                  <a:cubicBezTo>
                    <a:pt x="19514" y="23"/>
                    <a:pt x="17902" y="-127"/>
                    <a:pt x="16451" y="173"/>
                  </a:cubicBezTo>
                  <a:cubicBezTo>
                    <a:pt x="15001" y="473"/>
                    <a:pt x="13711" y="1223"/>
                    <a:pt x="11132" y="3173"/>
                  </a:cubicBezTo>
                  <a:cubicBezTo>
                    <a:pt x="8553" y="5123"/>
                    <a:pt x="4684" y="8273"/>
                    <a:pt x="2427" y="11048"/>
                  </a:cubicBezTo>
                  <a:cubicBezTo>
                    <a:pt x="171" y="13823"/>
                    <a:pt x="-474" y="16223"/>
                    <a:pt x="332" y="17948"/>
                  </a:cubicBezTo>
                  <a:cubicBezTo>
                    <a:pt x="1138" y="19673"/>
                    <a:pt x="3395" y="20723"/>
                    <a:pt x="6296" y="21098"/>
                  </a:cubicBezTo>
                  <a:cubicBezTo>
                    <a:pt x="9198" y="21473"/>
                    <a:pt x="12744" y="21173"/>
                    <a:pt x="15001" y="20723"/>
                  </a:cubicBezTo>
                  <a:cubicBezTo>
                    <a:pt x="17257" y="20273"/>
                    <a:pt x="18225" y="19673"/>
                    <a:pt x="18547" y="18623"/>
                  </a:cubicBezTo>
                  <a:cubicBezTo>
                    <a:pt x="18869" y="17573"/>
                    <a:pt x="18547" y="16073"/>
                    <a:pt x="16613" y="15173"/>
                  </a:cubicBezTo>
                  <a:cubicBezTo>
                    <a:pt x="14678" y="14273"/>
                    <a:pt x="11132" y="13973"/>
                    <a:pt x="8875" y="14123"/>
                  </a:cubicBezTo>
                  <a:cubicBezTo>
                    <a:pt x="6619" y="14273"/>
                    <a:pt x="5651" y="14873"/>
                    <a:pt x="4684" y="15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9" name="Line"/>
            <p:cNvSpPr/>
            <p:nvPr/>
          </p:nvSpPr>
          <p:spPr>
            <a:xfrm>
              <a:off x="5772150" y="1791795"/>
              <a:ext cx="38100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261"/>
                    <a:pt x="12000" y="8522"/>
                    <a:pt x="8400" y="12122"/>
                  </a:cubicBezTo>
                  <a:cubicBezTo>
                    <a:pt x="4800" y="15722"/>
                    <a:pt x="2400" y="1866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0" name="Line"/>
            <p:cNvSpPr/>
            <p:nvPr/>
          </p:nvSpPr>
          <p:spPr>
            <a:xfrm>
              <a:off x="5610370" y="1798145"/>
              <a:ext cx="26973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600" fill="norm" stroke="1" extrusionOk="0">
                  <a:moveTo>
                    <a:pt x="742" y="21600"/>
                  </a:moveTo>
                  <a:cubicBezTo>
                    <a:pt x="239" y="18600"/>
                    <a:pt x="-263" y="15600"/>
                    <a:pt x="156" y="13200"/>
                  </a:cubicBezTo>
                  <a:cubicBezTo>
                    <a:pt x="574" y="10800"/>
                    <a:pt x="1914" y="9000"/>
                    <a:pt x="5597" y="6900"/>
                  </a:cubicBezTo>
                  <a:cubicBezTo>
                    <a:pt x="9281" y="4800"/>
                    <a:pt x="15309" y="2400"/>
                    <a:pt x="2133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1" name="Line"/>
            <p:cNvSpPr/>
            <p:nvPr/>
          </p:nvSpPr>
          <p:spPr>
            <a:xfrm>
              <a:off x="6051550" y="1640571"/>
              <a:ext cx="174714" cy="652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492" fill="norm" stroke="1" extrusionOk="0">
                  <a:moveTo>
                    <a:pt x="8588" y="1425"/>
                  </a:moveTo>
                  <a:cubicBezTo>
                    <a:pt x="9369" y="1007"/>
                    <a:pt x="10149" y="589"/>
                    <a:pt x="11841" y="310"/>
                  </a:cubicBezTo>
                  <a:cubicBezTo>
                    <a:pt x="13533" y="31"/>
                    <a:pt x="16135" y="-108"/>
                    <a:pt x="18087" y="101"/>
                  </a:cubicBezTo>
                  <a:cubicBezTo>
                    <a:pt x="20039" y="310"/>
                    <a:pt x="21340" y="867"/>
                    <a:pt x="21470" y="1529"/>
                  </a:cubicBezTo>
                  <a:cubicBezTo>
                    <a:pt x="21600" y="2191"/>
                    <a:pt x="20559" y="2958"/>
                    <a:pt x="18607" y="3898"/>
                  </a:cubicBezTo>
                  <a:cubicBezTo>
                    <a:pt x="16655" y="4839"/>
                    <a:pt x="13793" y="5954"/>
                    <a:pt x="11711" y="6895"/>
                  </a:cubicBezTo>
                  <a:cubicBezTo>
                    <a:pt x="9629" y="7835"/>
                    <a:pt x="8328" y="8602"/>
                    <a:pt x="8588" y="9542"/>
                  </a:cubicBezTo>
                  <a:cubicBezTo>
                    <a:pt x="8848" y="10483"/>
                    <a:pt x="10670" y="11598"/>
                    <a:pt x="12361" y="12991"/>
                  </a:cubicBezTo>
                  <a:cubicBezTo>
                    <a:pt x="14053" y="14385"/>
                    <a:pt x="15614" y="16057"/>
                    <a:pt x="16135" y="17277"/>
                  </a:cubicBezTo>
                  <a:cubicBezTo>
                    <a:pt x="16655" y="18496"/>
                    <a:pt x="16135" y="19262"/>
                    <a:pt x="13272" y="19889"/>
                  </a:cubicBezTo>
                  <a:cubicBezTo>
                    <a:pt x="10410" y="20517"/>
                    <a:pt x="5205" y="21004"/>
                    <a:pt x="0" y="21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2" name="Line"/>
            <p:cNvSpPr/>
            <p:nvPr/>
          </p:nvSpPr>
          <p:spPr>
            <a:xfrm>
              <a:off x="1435100" y="3030045"/>
              <a:ext cx="31750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5123"/>
                    <a:pt x="2880" y="10246"/>
                    <a:pt x="6480" y="13846"/>
                  </a:cubicBezTo>
                  <a:cubicBezTo>
                    <a:pt x="10080" y="17446"/>
                    <a:pt x="15840" y="1952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3" name="Line"/>
            <p:cNvSpPr/>
            <p:nvPr/>
          </p:nvSpPr>
          <p:spPr>
            <a:xfrm>
              <a:off x="1436044" y="2904516"/>
              <a:ext cx="254545" cy="429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361" fill="norm" stroke="1" extrusionOk="0">
                  <a:moveTo>
                    <a:pt x="1514" y="9409"/>
                  </a:moveTo>
                  <a:cubicBezTo>
                    <a:pt x="806" y="6986"/>
                    <a:pt x="98" y="4562"/>
                    <a:pt x="10" y="3035"/>
                  </a:cubicBezTo>
                  <a:cubicBezTo>
                    <a:pt x="-79" y="1507"/>
                    <a:pt x="452" y="875"/>
                    <a:pt x="1603" y="453"/>
                  </a:cubicBezTo>
                  <a:cubicBezTo>
                    <a:pt x="2754" y="32"/>
                    <a:pt x="4524" y="-179"/>
                    <a:pt x="7269" y="190"/>
                  </a:cubicBezTo>
                  <a:cubicBezTo>
                    <a:pt x="10013" y="559"/>
                    <a:pt x="13731" y="1507"/>
                    <a:pt x="16475" y="3456"/>
                  </a:cubicBezTo>
                  <a:cubicBezTo>
                    <a:pt x="19219" y="5405"/>
                    <a:pt x="20990" y="8356"/>
                    <a:pt x="21255" y="11095"/>
                  </a:cubicBezTo>
                  <a:cubicBezTo>
                    <a:pt x="21521" y="13835"/>
                    <a:pt x="20282" y="16363"/>
                    <a:pt x="18688" y="18049"/>
                  </a:cubicBezTo>
                  <a:cubicBezTo>
                    <a:pt x="17095" y="19735"/>
                    <a:pt x="15147" y="20578"/>
                    <a:pt x="13288" y="21000"/>
                  </a:cubicBezTo>
                  <a:cubicBezTo>
                    <a:pt x="11429" y="21421"/>
                    <a:pt x="9659" y="21421"/>
                    <a:pt x="8419" y="21263"/>
                  </a:cubicBezTo>
                  <a:cubicBezTo>
                    <a:pt x="7180" y="21105"/>
                    <a:pt x="6472" y="20789"/>
                    <a:pt x="6737" y="20420"/>
                  </a:cubicBezTo>
                  <a:cubicBezTo>
                    <a:pt x="7003" y="20051"/>
                    <a:pt x="8242" y="19630"/>
                    <a:pt x="9482" y="192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4" name="Line"/>
            <p:cNvSpPr/>
            <p:nvPr/>
          </p:nvSpPr>
          <p:spPr>
            <a:xfrm>
              <a:off x="1905000" y="3074495"/>
              <a:ext cx="1524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00" y="14400"/>
                    <a:pt x="7800" y="7200"/>
                    <a:pt x="11400" y="3600"/>
                  </a:cubicBezTo>
                  <a:cubicBezTo>
                    <a:pt x="15000" y="0"/>
                    <a:pt x="183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5" name="Line"/>
            <p:cNvSpPr/>
            <p:nvPr/>
          </p:nvSpPr>
          <p:spPr>
            <a:xfrm>
              <a:off x="1936749" y="3157045"/>
              <a:ext cx="1841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6" name="Line"/>
            <p:cNvSpPr/>
            <p:nvPr/>
          </p:nvSpPr>
          <p:spPr>
            <a:xfrm>
              <a:off x="2673407" y="2830678"/>
              <a:ext cx="184093" cy="521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465" fill="norm" stroke="1" extrusionOk="0">
                  <a:moveTo>
                    <a:pt x="21348" y="887"/>
                  </a:moveTo>
                  <a:cubicBezTo>
                    <a:pt x="20612" y="539"/>
                    <a:pt x="19875" y="190"/>
                    <a:pt x="17666" y="60"/>
                  </a:cubicBezTo>
                  <a:cubicBezTo>
                    <a:pt x="15457" y="-71"/>
                    <a:pt x="11775" y="16"/>
                    <a:pt x="9321" y="277"/>
                  </a:cubicBezTo>
                  <a:cubicBezTo>
                    <a:pt x="6866" y="539"/>
                    <a:pt x="5639" y="974"/>
                    <a:pt x="5148" y="1410"/>
                  </a:cubicBezTo>
                  <a:cubicBezTo>
                    <a:pt x="4657" y="1845"/>
                    <a:pt x="4903" y="2281"/>
                    <a:pt x="6253" y="2760"/>
                  </a:cubicBezTo>
                  <a:cubicBezTo>
                    <a:pt x="7603" y="3239"/>
                    <a:pt x="10057" y="3761"/>
                    <a:pt x="12143" y="4502"/>
                  </a:cubicBezTo>
                  <a:cubicBezTo>
                    <a:pt x="14230" y="5242"/>
                    <a:pt x="15948" y="6200"/>
                    <a:pt x="16684" y="7158"/>
                  </a:cubicBezTo>
                  <a:cubicBezTo>
                    <a:pt x="17421" y="8116"/>
                    <a:pt x="17175" y="9074"/>
                    <a:pt x="16562" y="9727"/>
                  </a:cubicBezTo>
                  <a:cubicBezTo>
                    <a:pt x="15948" y="10381"/>
                    <a:pt x="14966" y="10729"/>
                    <a:pt x="13984" y="11034"/>
                  </a:cubicBezTo>
                  <a:cubicBezTo>
                    <a:pt x="13003" y="11339"/>
                    <a:pt x="12021" y="11600"/>
                    <a:pt x="10916" y="11731"/>
                  </a:cubicBezTo>
                  <a:cubicBezTo>
                    <a:pt x="9812" y="11861"/>
                    <a:pt x="8584" y="11861"/>
                    <a:pt x="8093" y="11644"/>
                  </a:cubicBezTo>
                  <a:cubicBezTo>
                    <a:pt x="7603" y="11426"/>
                    <a:pt x="7848" y="10990"/>
                    <a:pt x="8584" y="10729"/>
                  </a:cubicBezTo>
                  <a:cubicBezTo>
                    <a:pt x="9321" y="10468"/>
                    <a:pt x="10548" y="10381"/>
                    <a:pt x="11775" y="10424"/>
                  </a:cubicBezTo>
                  <a:cubicBezTo>
                    <a:pt x="13003" y="10468"/>
                    <a:pt x="14230" y="10642"/>
                    <a:pt x="14843" y="10990"/>
                  </a:cubicBezTo>
                  <a:cubicBezTo>
                    <a:pt x="15457" y="11339"/>
                    <a:pt x="15457" y="11861"/>
                    <a:pt x="14353" y="12819"/>
                  </a:cubicBezTo>
                  <a:cubicBezTo>
                    <a:pt x="13248" y="13777"/>
                    <a:pt x="11039" y="15171"/>
                    <a:pt x="8584" y="16477"/>
                  </a:cubicBezTo>
                  <a:cubicBezTo>
                    <a:pt x="6130" y="17784"/>
                    <a:pt x="3430" y="19003"/>
                    <a:pt x="1834" y="19831"/>
                  </a:cubicBezTo>
                  <a:cubicBezTo>
                    <a:pt x="239" y="20658"/>
                    <a:pt x="-252" y="21094"/>
                    <a:pt x="116" y="21311"/>
                  </a:cubicBezTo>
                  <a:cubicBezTo>
                    <a:pt x="484" y="21529"/>
                    <a:pt x="1712" y="21529"/>
                    <a:pt x="5148" y="21224"/>
                  </a:cubicBezTo>
                  <a:cubicBezTo>
                    <a:pt x="8584" y="20919"/>
                    <a:pt x="14230" y="20310"/>
                    <a:pt x="19875" y="19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7" name="Line"/>
            <p:cNvSpPr/>
            <p:nvPr/>
          </p:nvSpPr>
          <p:spPr>
            <a:xfrm>
              <a:off x="3086064" y="2903045"/>
              <a:ext cx="158786" cy="28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469" fill="norm" stroke="1" extrusionOk="0">
                  <a:moveTo>
                    <a:pt x="15353" y="0"/>
                  </a:moveTo>
                  <a:cubicBezTo>
                    <a:pt x="11374" y="4960"/>
                    <a:pt x="7395" y="9920"/>
                    <a:pt x="4979" y="12800"/>
                  </a:cubicBezTo>
                  <a:cubicBezTo>
                    <a:pt x="2563" y="15680"/>
                    <a:pt x="1710" y="16480"/>
                    <a:pt x="1000" y="17600"/>
                  </a:cubicBezTo>
                  <a:cubicBezTo>
                    <a:pt x="289" y="18720"/>
                    <a:pt x="-279" y="20160"/>
                    <a:pt x="147" y="20880"/>
                  </a:cubicBezTo>
                  <a:cubicBezTo>
                    <a:pt x="574" y="21600"/>
                    <a:pt x="1995" y="21600"/>
                    <a:pt x="4979" y="21200"/>
                  </a:cubicBezTo>
                  <a:cubicBezTo>
                    <a:pt x="7963" y="20800"/>
                    <a:pt x="12510" y="20000"/>
                    <a:pt x="15495" y="19280"/>
                  </a:cubicBezTo>
                  <a:cubicBezTo>
                    <a:pt x="18479" y="18560"/>
                    <a:pt x="19900" y="17920"/>
                    <a:pt x="21321" y="17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8" name="Line"/>
            <p:cNvSpPr/>
            <p:nvPr/>
          </p:nvSpPr>
          <p:spPr>
            <a:xfrm>
              <a:off x="3179621" y="3099895"/>
              <a:ext cx="46179" cy="166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9" h="20980" fill="norm" stroke="1" extrusionOk="0">
                  <a:moveTo>
                    <a:pt x="9219" y="0"/>
                  </a:moveTo>
                  <a:cubicBezTo>
                    <a:pt x="6402" y="4000"/>
                    <a:pt x="3585" y="8000"/>
                    <a:pt x="1706" y="11733"/>
                  </a:cubicBezTo>
                  <a:cubicBezTo>
                    <a:pt x="-172" y="15467"/>
                    <a:pt x="-1111" y="18933"/>
                    <a:pt x="2176" y="20267"/>
                  </a:cubicBezTo>
                  <a:cubicBezTo>
                    <a:pt x="5463" y="21600"/>
                    <a:pt x="12976" y="20800"/>
                    <a:pt x="20489" y="20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9" name="Line"/>
            <p:cNvSpPr/>
            <p:nvPr/>
          </p:nvSpPr>
          <p:spPr>
            <a:xfrm>
              <a:off x="3367384" y="2972895"/>
              <a:ext cx="136820" cy="227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062" fill="norm" stroke="1" extrusionOk="0">
                  <a:moveTo>
                    <a:pt x="13454" y="1178"/>
                  </a:moveTo>
                  <a:cubicBezTo>
                    <a:pt x="12145" y="589"/>
                    <a:pt x="10836" y="0"/>
                    <a:pt x="9200" y="0"/>
                  </a:cubicBezTo>
                  <a:cubicBezTo>
                    <a:pt x="7564" y="0"/>
                    <a:pt x="5600" y="589"/>
                    <a:pt x="3636" y="3142"/>
                  </a:cubicBezTo>
                  <a:cubicBezTo>
                    <a:pt x="1673" y="5695"/>
                    <a:pt x="-291" y="10211"/>
                    <a:pt x="36" y="13745"/>
                  </a:cubicBezTo>
                  <a:cubicBezTo>
                    <a:pt x="364" y="17280"/>
                    <a:pt x="2982" y="19833"/>
                    <a:pt x="6254" y="20716"/>
                  </a:cubicBezTo>
                  <a:cubicBezTo>
                    <a:pt x="9527" y="21600"/>
                    <a:pt x="13454" y="20815"/>
                    <a:pt x="16400" y="18065"/>
                  </a:cubicBezTo>
                  <a:cubicBezTo>
                    <a:pt x="19345" y="15316"/>
                    <a:pt x="21309" y="10604"/>
                    <a:pt x="21145" y="7560"/>
                  </a:cubicBezTo>
                  <a:cubicBezTo>
                    <a:pt x="20982" y="4516"/>
                    <a:pt x="18691" y="3142"/>
                    <a:pt x="16564" y="2553"/>
                  </a:cubicBezTo>
                  <a:cubicBezTo>
                    <a:pt x="14436" y="1964"/>
                    <a:pt x="12473" y="2160"/>
                    <a:pt x="10509" y="2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0" name="Line"/>
            <p:cNvSpPr/>
            <p:nvPr/>
          </p:nvSpPr>
          <p:spPr>
            <a:xfrm>
              <a:off x="4042780" y="2920966"/>
              <a:ext cx="208364" cy="301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530" fill="norm" stroke="1" extrusionOk="0">
                  <a:moveTo>
                    <a:pt x="2165" y="81"/>
                  </a:moveTo>
                  <a:cubicBezTo>
                    <a:pt x="2381" y="4461"/>
                    <a:pt x="2597" y="8842"/>
                    <a:pt x="2489" y="12165"/>
                  </a:cubicBezTo>
                  <a:cubicBezTo>
                    <a:pt x="2381" y="15488"/>
                    <a:pt x="1949" y="17754"/>
                    <a:pt x="1625" y="19264"/>
                  </a:cubicBezTo>
                  <a:cubicBezTo>
                    <a:pt x="1301" y="20775"/>
                    <a:pt x="1085" y="21530"/>
                    <a:pt x="869" y="21530"/>
                  </a:cubicBezTo>
                  <a:cubicBezTo>
                    <a:pt x="653" y="21530"/>
                    <a:pt x="437" y="20775"/>
                    <a:pt x="329" y="19944"/>
                  </a:cubicBezTo>
                  <a:cubicBezTo>
                    <a:pt x="221" y="19113"/>
                    <a:pt x="221" y="18207"/>
                    <a:pt x="113" y="16999"/>
                  </a:cubicBezTo>
                  <a:cubicBezTo>
                    <a:pt x="5" y="15790"/>
                    <a:pt x="-211" y="14280"/>
                    <a:pt x="545" y="13675"/>
                  </a:cubicBezTo>
                  <a:cubicBezTo>
                    <a:pt x="1301" y="13071"/>
                    <a:pt x="3029" y="13373"/>
                    <a:pt x="5405" y="12920"/>
                  </a:cubicBezTo>
                  <a:cubicBezTo>
                    <a:pt x="7781" y="12467"/>
                    <a:pt x="10805" y="11259"/>
                    <a:pt x="13289" y="9295"/>
                  </a:cubicBezTo>
                  <a:cubicBezTo>
                    <a:pt x="15773" y="7331"/>
                    <a:pt x="17717" y="4613"/>
                    <a:pt x="19013" y="2800"/>
                  </a:cubicBezTo>
                  <a:cubicBezTo>
                    <a:pt x="20309" y="987"/>
                    <a:pt x="20957" y="81"/>
                    <a:pt x="21173" y="6"/>
                  </a:cubicBezTo>
                  <a:cubicBezTo>
                    <a:pt x="21389" y="-70"/>
                    <a:pt x="21173" y="685"/>
                    <a:pt x="20957" y="3555"/>
                  </a:cubicBezTo>
                  <a:cubicBezTo>
                    <a:pt x="20741" y="6425"/>
                    <a:pt x="20525" y="11410"/>
                    <a:pt x="20417" y="14431"/>
                  </a:cubicBezTo>
                  <a:cubicBezTo>
                    <a:pt x="20309" y="17452"/>
                    <a:pt x="20309" y="18509"/>
                    <a:pt x="20309" y="19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1" name="Line"/>
            <p:cNvSpPr/>
            <p:nvPr/>
          </p:nvSpPr>
          <p:spPr>
            <a:xfrm>
              <a:off x="4317999" y="3226895"/>
              <a:ext cx="571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2" name="Line"/>
            <p:cNvSpPr/>
            <p:nvPr/>
          </p:nvSpPr>
          <p:spPr>
            <a:xfrm>
              <a:off x="5100697" y="2844295"/>
              <a:ext cx="169803" cy="352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385" fill="norm" stroke="1" extrusionOk="0">
                  <a:moveTo>
                    <a:pt x="21392" y="97"/>
                  </a:moveTo>
                  <a:cubicBezTo>
                    <a:pt x="19792" y="-31"/>
                    <a:pt x="18192" y="-160"/>
                    <a:pt x="16059" y="611"/>
                  </a:cubicBezTo>
                  <a:cubicBezTo>
                    <a:pt x="13925" y="1383"/>
                    <a:pt x="11259" y="3054"/>
                    <a:pt x="8459" y="5947"/>
                  </a:cubicBezTo>
                  <a:cubicBezTo>
                    <a:pt x="5659" y="8840"/>
                    <a:pt x="2725" y="12954"/>
                    <a:pt x="1259" y="15590"/>
                  </a:cubicBezTo>
                  <a:cubicBezTo>
                    <a:pt x="-208" y="18226"/>
                    <a:pt x="-208" y="19383"/>
                    <a:pt x="325" y="20154"/>
                  </a:cubicBezTo>
                  <a:cubicBezTo>
                    <a:pt x="859" y="20926"/>
                    <a:pt x="1925" y="21311"/>
                    <a:pt x="4059" y="21376"/>
                  </a:cubicBezTo>
                  <a:cubicBezTo>
                    <a:pt x="6192" y="21440"/>
                    <a:pt x="9392" y="21183"/>
                    <a:pt x="11792" y="20411"/>
                  </a:cubicBezTo>
                  <a:cubicBezTo>
                    <a:pt x="14192" y="19640"/>
                    <a:pt x="15792" y="18354"/>
                    <a:pt x="16192" y="17004"/>
                  </a:cubicBezTo>
                  <a:cubicBezTo>
                    <a:pt x="16592" y="15654"/>
                    <a:pt x="15792" y="14240"/>
                    <a:pt x="13925" y="13340"/>
                  </a:cubicBezTo>
                  <a:cubicBezTo>
                    <a:pt x="12059" y="12440"/>
                    <a:pt x="9125" y="12054"/>
                    <a:pt x="6859" y="11926"/>
                  </a:cubicBezTo>
                  <a:cubicBezTo>
                    <a:pt x="4592" y="11797"/>
                    <a:pt x="2992" y="11926"/>
                    <a:pt x="2725" y="12183"/>
                  </a:cubicBezTo>
                  <a:cubicBezTo>
                    <a:pt x="2459" y="12440"/>
                    <a:pt x="3525" y="12826"/>
                    <a:pt x="4592" y="13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3" name="Line"/>
            <p:cNvSpPr/>
            <p:nvPr/>
          </p:nvSpPr>
          <p:spPr>
            <a:xfrm>
              <a:off x="5381395" y="2929453"/>
              <a:ext cx="194392" cy="245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0" h="20916" fill="norm" stroke="1" extrusionOk="0">
                  <a:moveTo>
                    <a:pt x="10379" y="4234"/>
                  </a:moveTo>
                  <a:cubicBezTo>
                    <a:pt x="10601" y="3334"/>
                    <a:pt x="10824" y="2434"/>
                    <a:pt x="10379" y="1804"/>
                  </a:cubicBezTo>
                  <a:cubicBezTo>
                    <a:pt x="9933" y="1174"/>
                    <a:pt x="8820" y="814"/>
                    <a:pt x="7595" y="634"/>
                  </a:cubicBezTo>
                  <a:cubicBezTo>
                    <a:pt x="6370" y="454"/>
                    <a:pt x="5034" y="454"/>
                    <a:pt x="3587" y="1714"/>
                  </a:cubicBezTo>
                  <a:cubicBezTo>
                    <a:pt x="2139" y="2974"/>
                    <a:pt x="581" y="5494"/>
                    <a:pt x="135" y="8824"/>
                  </a:cubicBezTo>
                  <a:cubicBezTo>
                    <a:pt x="-310" y="12154"/>
                    <a:pt x="358" y="16294"/>
                    <a:pt x="1917" y="18634"/>
                  </a:cubicBezTo>
                  <a:cubicBezTo>
                    <a:pt x="3476" y="20974"/>
                    <a:pt x="5925" y="21514"/>
                    <a:pt x="9488" y="20254"/>
                  </a:cubicBezTo>
                  <a:cubicBezTo>
                    <a:pt x="13051" y="18994"/>
                    <a:pt x="17727" y="15934"/>
                    <a:pt x="19509" y="12514"/>
                  </a:cubicBezTo>
                  <a:cubicBezTo>
                    <a:pt x="21290" y="9094"/>
                    <a:pt x="20177" y="5314"/>
                    <a:pt x="19175" y="3154"/>
                  </a:cubicBezTo>
                  <a:cubicBezTo>
                    <a:pt x="18172" y="994"/>
                    <a:pt x="17282" y="454"/>
                    <a:pt x="16280" y="184"/>
                  </a:cubicBezTo>
                  <a:cubicBezTo>
                    <a:pt x="15278" y="-86"/>
                    <a:pt x="14164" y="-86"/>
                    <a:pt x="13608" y="364"/>
                  </a:cubicBezTo>
                  <a:cubicBezTo>
                    <a:pt x="13051" y="814"/>
                    <a:pt x="13051" y="1714"/>
                    <a:pt x="13051" y="26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4" name="Line"/>
            <p:cNvSpPr/>
            <p:nvPr/>
          </p:nvSpPr>
          <p:spPr>
            <a:xfrm>
              <a:off x="5937250" y="2877645"/>
              <a:ext cx="38100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3600"/>
                    <a:pt x="9600" y="7200"/>
                    <a:pt x="6000" y="10800"/>
                  </a:cubicBezTo>
                  <a:cubicBezTo>
                    <a:pt x="2400" y="14400"/>
                    <a:pt x="1200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5" name="Line"/>
            <p:cNvSpPr/>
            <p:nvPr/>
          </p:nvSpPr>
          <p:spPr>
            <a:xfrm>
              <a:off x="5773851" y="2858595"/>
              <a:ext cx="2332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1012" y="21600"/>
                  </a:moveTo>
                  <a:cubicBezTo>
                    <a:pt x="428" y="19200"/>
                    <a:pt x="-156" y="16800"/>
                    <a:pt x="39" y="15000"/>
                  </a:cubicBezTo>
                  <a:cubicBezTo>
                    <a:pt x="233" y="13200"/>
                    <a:pt x="1206" y="12000"/>
                    <a:pt x="4417" y="10200"/>
                  </a:cubicBezTo>
                  <a:cubicBezTo>
                    <a:pt x="7628" y="8400"/>
                    <a:pt x="13076" y="6000"/>
                    <a:pt x="16287" y="4200"/>
                  </a:cubicBezTo>
                  <a:cubicBezTo>
                    <a:pt x="19498" y="2400"/>
                    <a:pt x="20471" y="1200"/>
                    <a:pt x="2144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6" name="Line"/>
            <p:cNvSpPr/>
            <p:nvPr/>
          </p:nvSpPr>
          <p:spPr>
            <a:xfrm>
              <a:off x="6203950" y="2703992"/>
              <a:ext cx="164588" cy="643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532" fill="norm" stroke="1" extrusionOk="0">
                  <a:moveTo>
                    <a:pt x="11484" y="1136"/>
                  </a:moveTo>
                  <a:cubicBezTo>
                    <a:pt x="12030" y="782"/>
                    <a:pt x="12577" y="428"/>
                    <a:pt x="14081" y="215"/>
                  </a:cubicBezTo>
                  <a:cubicBezTo>
                    <a:pt x="15585" y="3"/>
                    <a:pt x="18046" y="-68"/>
                    <a:pt x="19549" y="74"/>
                  </a:cubicBezTo>
                  <a:cubicBezTo>
                    <a:pt x="21053" y="215"/>
                    <a:pt x="21600" y="569"/>
                    <a:pt x="21053" y="1384"/>
                  </a:cubicBezTo>
                  <a:cubicBezTo>
                    <a:pt x="20506" y="2198"/>
                    <a:pt x="18866" y="3473"/>
                    <a:pt x="16815" y="4677"/>
                  </a:cubicBezTo>
                  <a:cubicBezTo>
                    <a:pt x="14765" y="5881"/>
                    <a:pt x="12304" y="7014"/>
                    <a:pt x="10937" y="8005"/>
                  </a:cubicBezTo>
                  <a:cubicBezTo>
                    <a:pt x="9570" y="8997"/>
                    <a:pt x="9296" y="9847"/>
                    <a:pt x="9570" y="10838"/>
                  </a:cubicBezTo>
                  <a:cubicBezTo>
                    <a:pt x="9843" y="11830"/>
                    <a:pt x="10663" y="12963"/>
                    <a:pt x="10663" y="13883"/>
                  </a:cubicBezTo>
                  <a:cubicBezTo>
                    <a:pt x="10663" y="14804"/>
                    <a:pt x="9843" y="15512"/>
                    <a:pt x="9023" y="16043"/>
                  </a:cubicBezTo>
                  <a:cubicBezTo>
                    <a:pt x="8203" y="16575"/>
                    <a:pt x="7382" y="16929"/>
                    <a:pt x="7246" y="17354"/>
                  </a:cubicBezTo>
                  <a:cubicBezTo>
                    <a:pt x="7109" y="17779"/>
                    <a:pt x="7656" y="18274"/>
                    <a:pt x="8066" y="18699"/>
                  </a:cubicBezTo>
                  <a:cubicBezTo>
                    <a:pt x="8476" y="19124"/>
                    <a:pt x="8749" y="19478"/>
                    <a:pt x="7382" y="19939"/>
                  </a:cubicBezTo>
                  <a:cubicBezTo>
                    <a:pt x="6015" y="20399"/>
                    <a:pt x="3008" y="20965"/>
                    <a:pt x="0" y="21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7" name="Line"/>
            <p:cNvSpPr/>
            <p:nvPr/>
          </p:nvSpPr>
          <p:spPr>
            <a:xfrm>
              <a:off x="5861050" y="2871295"/>
              <a:ext cx="2095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45" y="19200"/>
                    <a:pt x="8291" y="16800"/>
                    <a:pt x="11891" y="13200"/>
                  </a:cubicBezTo>
                  <a:cubicBezTo>
                    <a:pt x="15491" y="9600"/>
                    <a:pt x="18545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8" name="Line"/>
            <p:cNvSpPr/>
            <p:nvPr/>
          </p:nvSpPr>
          <p:spPr>
            <a:xfrm>
              <a:off x="1568450" y="3927211"/>
              <a:ext cx="196850" cy="413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3484" y="6848"/>
                  </a:moveTo>
                  <a:cubicBezTo>
                    <a:pt x="2555" y="10264"/>
                    <a:pt x="1626" y="13681"/>
                    <a:pt x="1045" y="15940"/>
                  </a:cubicBezTo>
                  <a:cubicBezTo>
                    <a:pt x="465" y="18199"/>
                    <a:pt x="232" y="19301"/>
                    <a:pt x="116" y="20127"/>
                  </a:cubicBezTo>
                  <a:cubicBezTo>
                    <a:pt x="0" y="20954"/>
                    <a:pt x="0" y="21505"/>
                    <a:pt x="0" y="21505"/>
                  </a:cubicBezTo>
                  <a:cubicBezTo>
                    <a:pt x="0" y="21505"/>
                    <a:pt x="0" y="20954"/>
                    <a:pt x="0" y="18419"/>
                  </a:cubicBezTo>
                  <a:cubicBezTo>
                    <a:pt x="0" y="15885"/>
                    <a:pt x="0" y="11366"/>
                    <a:pt x="348" y="8225"/>
                  </a:cubicBezTo>
                  <a:cubicBezTo>
                    <a:pt x="697" y="5085"/>
                    <a:pt x="1394" y="3321"/>
                    <a:pt x="2090" y="2164"/>
                  </a:cubicBezTo>
                  <a:cubicBezTo>
                    <a:pt x="2787" y="1007"/>
                    <a:pt x="3484" y="456"/>
                    <a:pt x="4413" y="181"/>
                  </a:cubicBezTo>
                  <a:cubicBezTo>
                    <a:pt x="5342" y="-95"/>
                    <a:pt x="6503" y="-95"/>
                    <a:pt x="8942" y="456"/>
                  </a:cubicBezTo>
                  <a:cubicBezTo>
                    <a:pt x="11381" y="1007"/>
                    <a:pt x="15097" y="2109"/>
                    <a:pt x="17652" y="4038"/>
                  </a:cubicBezTo>
                  <a:cubicBezTo>
                    <a:pt x="20206" y="5966"/>
                    <a:pt x="21600" y="8721"/>
                    <a:pt x="21600" y="11366"/>
                  </a:cubicBezTo>
                  <a:cubicBezTo>
                    <a:pt x="21600" y="14011"/>
                    <a:pt x="20206" y="16546"/>
                    <a:pt x="17535" y="18144"/>
                  </a:cubicBezTo>
                  <a:cubicBezTo>
                    <a:pt x="14865" y="19742"/>
                    <a:pt x="10916" y="20403"/>
                    <a:pt x="8361" y="20678"/>
                  </a:cubicBezTo>
                  <a:cubicBezTo>
                    <a:pt x="5806" y="20954"/>
                    <a:pt x="4645" y="20844"/>
                    <a:pt x="3600" y="20568"/>
                  </a:cubicBezTo>
                  <a:cubicBezTo>
                    <a:pt x="2555" y="20293"/>
                    <a:pt x="1626" y="19852"/>
                    <a:pt x="1510" y="19466"/>
                  </a:cubicBezTo>
                  <a:cubicBezTo>
                    <a:pt x="1394" y="19081"/>
                    <a:pt x="2090" y="18750"/>
                    <a:pt x="2787" y="18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9" name="Line"/>
            <p:cNvSpPr/>
            <p:nvPr/>
          </p:nvSpPr>
          <p:spPr>
            <a:xfrm>
              <a:off x="2152650" y="4026995"/>
              <a:ext cx="1524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0" name="Line"/>
            <p:cNvSpPr/>
            <p:nvPr/>
          </p:nvSpPr>
          <p:spPr>
            <a:xfrm>
              <a:off x="2190750" y="4115895"/>
              <a:ext cx="1651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1" name="Line"/>
            <p:cNvSpPr/>
            <p:nvPr/>
          </p:nvSpPr>
          <p:spPr>
            <a:xfrm>
              <a:off x="2788683" y="3786641"/>
              <a:ext cx="183117" cy="435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472" fill="norm" stroke="1" extrusionOk="0">
                  <a:moveTo>
                    <a:pt x="21235" y="892"/>
                  </a:moveTo>
                  <a:cubicBezTo>
                    <a:pt x="20008" y="475"/>
                    <a:pt x="18780" y="57"/>
                    <a:pt x="17062" y="5"/>
                  </a:cubicBezTo>
                  <a:cubicBezTo>
                    <a:pt x="15344" y="-47"/>
                    <a:pt x="13135" y="266"/>
                    <a:pt x="10312" y="1153"/>
                  </a:cubicBezTo>
                  <a:cubicBezTo>
                    <a:pt x="7490" y="2040"/>
                    <a:pt x="4053" y="3501"/>
                    <a:pt x="2090" y="4492"/>
                  </a:cubicBezTo>
                  <a:cubicBezTo>
                    <a:pt x="126" y="5483"/>
                    <a:pt x="-365" y="6005"/>
                    <a:pt x="249" y="6423"/>
                  </a:cubicBezTo>
                  <a:cubicBezTo>
                    <a:pt x="862" y="6840"/>
                    <a:pt x="2580" y="7153"/>
                    <a:pt x="5035" y="7466"/>
                  </a:cubicBezTo>
                  <a:cubicBezTo>
                    <a:pt x="7490" y="7779"/>
                    <a:pt x="10680" y="8092"/>
                    <a:pt x="12767" y="8457"/>
                  </a:cubicBezTo>
                  <a:cubicBezTo>
                    <a:pt x="14853" y="8823"/>
                    <a:pt x="15835" y="9240"/>
                    <a:pt x="16326" y="9710"/>
                  </a:cubicBezTo>
                  <a:cubicBezTo>
                    <a:pt x="16817" y="10179"/>
                    <a:pt x="16817" y="10701"/>
                    <a:pt x="15835" y="11327"/>
                  </a:cubicBezTo>
                  <a:cubicBezTo>
                    <a:pt x="14853" y="11953"/>
                    <a:pt x="12890" y="12683"/>
                    <a:pt x="10803" y="13257"/>
                  </a:cubicBezTo>
                  <a:cubicBezTo>
                    <a:pt x="8717" y="13831"/>
                    <a:pt x="6508" y="14249"/>
                    <a:pt x="4790" y="14562"/>
                  </a:cubicBezTo>
                  <a:cubicBezTo>
                    <a:pt x="3071" y="14875"/>
                    <a:pt x="1844" y="15083"/>
                    <a:pt x="2212" y="15292"/>
                  </a:cubicBezTo>
                  <a:cubicBezTo>
                    <a:pt x="2580" y="15501"/>
                    <a:pt x="4544" y="15710"/>
                    <a:pt x="5526" y="16075"/>
                  </a:cubicBezTo>
                  <a:cubicBezTo>
                    <a:pt x="6508" y="16440"/>
                    <a:pt x="6508" y="16962"/>
                    <a:pt x="6385" y="17483"/>
                  </a:cubicBezTo>
                  <a:cubicBezTo>
                    <a:pt x="6262" y="18005"/>
                    <a:pt x="6017" y="18527"/>
                    <a:pt x="5280" y="19205"/>
                  </a:cubicBezTo>
                  <a:cubicBezTo>
                    <a:pt x="4544" y="19883"/>
                    <a:pt x="3317" y="20718"/>
                    <a:pt x="3317" y="21136"/>
                  </a:cubicBezTo>
                  <a:cubicBezTo>
                    <a:pt x="3317" y="21553"/>
                    <a:pt x="4544" y="21553"/>
                    <a:pt x="6385" y="21292"/>
                  </a:cubicBezTo>
                  <a:cubicBezTo>
                    <a:pt x="8226" y="21031"/>
                    <a:pt x="10680" y="20510"/>
                    <a:pt x="13135" y="199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2" name="Line"/>
            <p:cNvSpPr/>
            <p:nvPr/>
          </p:nvSpPr>
          <p:spPr>
            <a:xfrm>
              <a:off x="3139260" y="3861895"/>
              <a:ext cx="162740" cy="217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297" fill="norm" stroke="1" extrusionOk="0">
                  <a:moveTo>
                    <a:pt x="12153" y="0"/>
                  </a:moveTo>
                  <a:cubicBezTo>
                    <a:pt x="10768" y="2908"/>
                    <a:pt x="9383" y="5815"/>
                    <a:pt x="7583" y="8619"/>
                  </a:cubicBezTo>
                  <a:cubicBezTo>
                    <a:pt x="5783" y="11423"/>
                    <a:pt x="3568" y="14123"/>
                    <a:pt x="2045" y="16304"/>
                  </a:cubicBezTo>
                  <a:cubicBezTo>
                    <a:pt x="522" y="18485"/>
                    <a:pt x="-309" y="20146"/>
                    <a:pt x="106" y="20873"/>
                  </a:cubicBezTo>
                  <a:cubicBezTo>
                    <a:pt x="522" y="21600"/>
                    <a:pt x="2183" y="21392"/>
                    <a:pt x="5922" y="20250"/>
                  </a:cubicBezTo>
                  <a:cubicBezTo>
                    <a:pt x="9660" y="19108"/>
                    <a:pt x="15476" y="17031"/>
                    <a:pt x="21291" y="149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3" name="Line"/>
            <p:cNvSpPr/>
            <p:nvPr/>
          </p:nvSpPr>
          <p:spPr>
            <a:xfrm>
              <a:off x="3234266" y="3995245"/>
              <a:ext cx="42334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20" y="3300"/>
                    <a:pt x="8640" y="6600"/>
                    <a:pt x="4860" y="9450"/>
                  </a:cubicBezTo>
                  <a:cubicBezTo>
                    <a:pt x="1080" y="12300"/>
                    <a:pt x="0" y="14700"/>
                    <a:pt x="0" y="16650"/>
                  </a:cubicBezTo>
                  <a:cubicBezTo>
                    <a:pt x="0" y="18600"/>
                    <a:pt x="1080" y="20100"/>
                    <a:pt x="4320" y="20850"/>
                  </a:cubicBezTo>
                  <a:cubicBezTo>
                    <a:pt x="7560" y="21600"/>
                    <a:pt x="12960" y="21600"/>
                    <a:pt x="183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4" name="Line"/>
            <p:cNvSpPr/>
            <p:nvPr/>
          </p:nvSpPr>
          <p:spPr>
            <a:xfrm>
              <a:off x="3386402" y="3898786"/>
              <a:ext cx="117387" cy="196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0914" fill="norm" stroke="1" extrusionOk="0">
                  <a:moveTo>
                    <a:pt x="17857" y="1478"/>
                  </a:moveTo>
                  <a:cubicBezTo>
                    <a:pt x="16342" y="803"/>
                    <a:pt x="14826" y="128"/>
                    <a:pt x="13121" y="15"/>
                  </a:cubicBezTo>
                  <a:cubicBezTo>
                    <a:pt x="11415" y="-97"/>
                    <a:pt x="9521" y="353"/>
                    <a:pt x="7247" y="2378"/>
                  </a:cubicBezTo>
                  <a:cubicBezTo>
                    <a:pt x="4973" y="4403"/>
                    <a:pt x="2321" y="8003"/>
                    <a:pt x="994" y="11153"/>
                  </a:cubicBezTo>
                  <a:cubicBezTo>
                    <a:pt x="-332" y="14303"/>
                    <a:pt x="-332" y="17003"/>
                    <a:pt x="994" y="18803"/>
                  </a:cubicBezTo>
                  <a:cubicBezTo>
                    <a:pt x="2321" y="20603"/>
                    <a:pt x="4973" y="21503"/>
                    <a:pt x="8573" y="20491"/>
                  </a:cubicBezTo>
                  <a:cubicBezTo>
                    <a:pt x="12173" y="19478"/>
                    <a:pt x="16721" y="16553"/>
                    <a:pt x="18994" y="13853"/>
                  </a:cubicBezTo>
                  <a:cubicBezTo>
                    <a:pt x="21268" y="11153"/>
                    <a:pt x="21268" y="8678"/>
                    <a:pt x="20700" y="6991"/>
                  </a:cubicBezTo>
                  <a:cubicBezTo>
                    <a:pt x="20131" y="5303"/>
                    <a:pt x="18994" y="4403"/>
                    <a:pt x="17479" y="4065"/>
                  </a:cubicBezTo>
                  <a:cubicBezTo>
                    <a:pt x="15963" y="3728"/>
                    <a:pt x="14068" y="3953"/>
                    <a:pt x="13879" y="4740"/>
                  </a:cubicBezTo>
                  <a:cubicBezTo>
                    <a:pt x="13689" y="5528"/>
                    <a:pt x="15205" y="6878"/>
                    <a:pt x="16721" y="8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5" name="Line"/>
            <p:cNvSpPr/>
            <p:nvPr/>
          </p:nvSpPr>
          <p:spPr>
            <a:xfrm>
              <a:off x="3590836" y="3918546"/>
              <a:ext cx="138232" cy="178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4" h="20910" fill="norm" stroke="1" extrusionOk="0">
                  <a:moveTo>
                    <a:pt x="10972" y="2293"/>
                  </a:moveTo>
                  <a:cubicBezTo>
                    <a:pt x="10019" y="1300"/>
                    <a:pt x="9066" y="307"/>
                    <a:pt x="7795" y="58"/>
                  </a:cubicBezTo>
                  <a:cubicBezTo>
                    <a:pt x="6525" y="-190"/>
                    <a:pt x="4936" y="307"/>
                    <a:pt x="3348" y="2417"/>
                  </a:cubicBezTo>
                  <a:cubicBezTo>
                    <a:pt x="1760" y="4527"/>
                    <a:pt x="172" y="8251"/>
                    <a:pt x="13" y="11603"/>
                  </a:cubicBezTo>
                  <a:cubicBezTo>
                    <a:pt x="-146" y="14955"/>
                    <a:pt x="1125" y="17934"/>
                    <a:pt x="3348" y="19548"/>
                  </a:cubicBezTo>
                  <a:cubicBezTo>
                    <a:pt x="5572" y="21162"/>
                    <a:pt x="8748" y="21410"/>
                    <a:pt x="12083" y="19920"/>
                  </a:cubicBezTo>
                  <a:cubicBezTo>
                    <a:pt x="15419" y="18431"/>
                    <a:pt x="18913" y="15203"/>
                    <a:pt x="20183" y="11851"/>
                  </a:cubicBezTo>
                  <a:cubicBezTo>
                    <a:pt x="21454" y="8500"/>
                    <a:pt x="20501" y="5024"/>
                    <a:pt x="17960" y="3162"/>
                  </a:cubicBezTo>
                  <a:cubicBezTo>
                    <a:pt x="15419" y="1300"/>
                    <a:pt x="11289" y="1051"/>
                    <a:pt x="7160" y="8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6" name="Line"/>
            <p:cNvSpPr/>
            <p:nvPr/>
          </p:nvSpPr>
          <p:spPr>
            <a:xfrm>
              <a:off x="3962905" y="3849195"/>
              <a:ext cx="196345" cy="337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537" fill="norm" stroke="1" extrusionOk="0">
                  <a:moveTo>
                    <a:pt x="6913" y="0"/>
                  </a:moveTo>
                  <a:cubicBezTo>
                    <a:pt x="6216" y="5130"/>
                    <a:pt x="5519" y="10260"/>
                    <a:pt x="4706" y="13568"/>
                  </a:cubicBezTo>
                  <a:cubicBezTo>
                    <a:pt x="3893" y="16875"/>
                    <a:pt x="2964" y="18360"/>
                    <a:pt x="2268" y="19508"/>
                  </a:cubicBezTo>
                  <a:cubicBezTo>
                    <a:pt x="1571" y="20655"/>
                    <a:pt x="1106" y="21465"/>
                    <a:pt x="874" y="21533"/>
                  </a:cubicBezTo>
                  <a:cubicBezTo>
                    <a:pt x="642" y="21600"/>
                    <a:pt x="642" y="20925"/>
                    <a:pt x="526" y="20250"/>
                  </a:cubicBezTo>
                  <a:cubicBezTo>
                    <a:pt x="410" y="19575"/>
                    <a:pt x="177" y="18900"/>
                    <a:pt x="61" y="17955"/>
                  </a:cubicBezTo>
                  <a:cubicBezTo>
                    <a:pt x="-55" y="17010"/>
                    <a:pt x="-55" y="15795"/>
                    <a:pt x="526" y="15188"/>
                  </a:cubicBezTo>
                  <a:cubicBezTo>
                    <a:pt x="1106" y="14580"/>
                    <a:pt x="2268" y="14580"/>
                    <a:pt x="4358" y="13905"/>
                  </a:cubicBezTo>
                  <a:cubicBezTo>
                    <a:pt x="6448" y="13230"/>
                    <a:pt x="9468" y="11880"/>
                    <a:pt x="12139" y="10125"/>
                  </a:cubicBezTo>
                  <a:cubicBezTo>
                    <a:pt x="14810" y="8370"/>
                    <a:pt x="17132" y="6210"/>
                    <a:pt x="18642" y="4725"/>
                  </a:cubicBezTo>
                  <a:cubicBezTo>
                    <a:pt x="20151" y="3240"/>
                    <a:pt x="20848" y="2430"/>
                    <a:pt x="21197" y="2363"/>
                  </a:cubicBezTo>
                  <a:cubicBezTo>
                    <a:pt x="21545" y="2295"/>
                    <a:pt x="21545" y="2970"/>
                    <a:pt x="21429" y="5468"/>
                  </a:cubicBezTo>
                  <a:cubicBezTo>
                    <a:pt x="21313" y="7965"/>
                    <a:pt x="21080" y="12285"/>
                    <a:pt x="21080" y="14850"/>
                  </a:cubicBezTo>
                  <a:cubicBezTo>
                    <a:pt x="21080" y="17415"/>
                    <a:pt x="21313" y="18225"/>
                    <a:pt x="21545" y="190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7" name="Line"/>
            <p:cNvSpPr/>
            <p:nvPr/>
          </p:nvSpPr>
          <p:spPr>
            <a:xfrm>
              <a:off x="4191000" y="4211145"/>
              <a:ext cx="635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8" name="Line"/>
            <p:cNvSpPr/>
            <p:nvPr/>
          </p:nvSpPr>
          <p:spPr>
            <a:xfrm>
              <a:off x="4774080" y="3819987"/>
              <a:ext cx="147170" cy="337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389" fill="norm" stroke="1" extrusionOk="0">
                  <a:moveTo>
                    <a:pt x="21152" y="2656"/>
                  </a:moveTo>
                  <a:cubicBezTo>
                    <a:pt x="21152" y="1717"/>
                    <a:pt x="21152" y="778"/>
                    <a:pt x="20239" y="309"/>
                  </a:cubicBezTo>
                  <a:cubicBezTo>
                    <a:pt x="19327" y="-161"/>
                    <a:pt x="17501" y="-161"/>
                    <a:pt x="14915" y="778"/>
                  </a:cubicBezTo>
                  <a:cubicBezTo>
                    <a:pt x="12329" y="1717"/>
                    <a:pt x="8983" y="3596"/>
                    <a:pt x="6093" y="6279"/>
                  </a:cubicBezTo>
                  <a:cubicBezTo>
                    <a:pt x="3203" y="8962"/>
                    <a:pt x="769" y="12450"/>
                    <a:pt x="160" y="14999"/>
                  </a:cubicBezTo>
                  <a:cubicBezTo>
                    <a:pt x="-448" y="17548"/>
                    <a:pt x="769" y="19158"/>
                    <a:pt x="2138" y="20097"/>
                  </a:cubicBezTo>
                  <a:cubicBezTo>
                    <a:pt x="3507" y="21037"/>
                    <a:pt x="5028" y="21305"/>
                    <a:pt x="6549" y="21372"/>
                  </a:cubicBezTo>
                  <a:cubicBezTo>
                    <a:pt x="8070" y="21439"/>
                    <a:pt x="9591" y="21305"/>
                    <a:pt x="10808" y="20969"/>
                  </a:cubicBezTo>
                  <a:cubicBezTo>
                    <a:pt x="12025" y="20634"/>
                    <a:pt x="12938" y="20097"/>
                    <a:pt x="13090" y="19091"/>
                  </a:cubicBezTo>
                  <a:cubicBezTo>
                    <a:pt x="13242" y="18085"/>
                    <a:pt x="12634" y="16609"/>
                    <a:pt x="10656" y="15670"/>
                  </a:cubicBezTo>
                  <a:cubicBezTo>
                    <a:pt x="8679" y="14731"/>
                    <a:pt x="5332" y="14328"/>
                    <a:pt x="1986" y="139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9" name="Line"/>
            <p:cNvSpPr/>
            <p:nvPr/>
          </p:nvSpPr>
          <p:spPr>
            <a:xfrm>
              <a:off x="4992279" y="3863814"/>
              <a:ext cx="185088" cy="234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167" fill="norm" stroke="1" extrusionOk="0">
                  <a:moveTo>
                    <a:pt x="19745" y="2121"/>
                  </a:moveTo>
                  <a:cubicBezTo>
                    <a:pt x="18763" y="1356"/>
                    <a:pt x="17781" y="592"/>
                    <a:pt x="16431" y="209"/>
                  </a:cubicBezTo>
                  <a:cubicBezTo>
                    <a:pt x="15081" y="-173"/>
                    <a:pt x="13363" y="-173"/>
                    <a:pt x="11031" y="1452"/>
                  </a:cubicBezTo>
                  <a:cubicBezTo>
                    <a:pt x="8699" y="3077"/>
                    <a:pt x="5754" y="6326"/>
                    <a:pt x="3790" y="9193"/>
                  </a:cubicBezTo>
                  <a:cubicBezTo>
                    <a:pt x="1827" y="12061"/>
                    <a:pt x="845" y="14546"/>
                    <a:pt x="354" y="16457"/>
                  </a:cubicBezTo>
                  <a:cubicBezTo>
                    <a:pt x="-137" y="18369"/>
                    <a:pt x="-137" y="19707"/>
                    <a:pt x="477" y="20471"/>
                  </a:cubicBezTo>
                  <a:cubicBezTo>
                    <a:pt x="1090" y="21236"/>
                    <a:pt x="2318" y="21427"/>
                    <a:pt x="5508" y="20758"/>
                  </a:cubicBezTo>
                  <a:cubicBezTo>
                    <a:pt x="8699" y="20089"/>
                    <a:pt x="13854" y="18560"/>
                    <a:pt x="17045" y="16935"/>
                  </a:cubicBezTo>
                  <a:cubicBezTo>
                    <a:pt x="20236" y="15310"/>
                    <a:pt x="21463" y="13590"/>
                    <a:pt x="21463" y="11392"/>
                  </a:cubicBezTo>
                  <a:cubicBezTo>
                    <a:pt x="21463" y="9193"/>
                    <a:pt x="20236" y="6517"/>
                    <a:pt x="18886" y="5084"/>
                  </a:cubicBezTo>
                  <a:cubicBezTo>
                    <a:pt x="17536" y="3650"/>
                    <a:pt x="16063" y="3459"/>
                    <a:pt x="15695" y="3746"/>
                  </a:cubicBezTo>
                  <a:cubicBezTo>
                    <a:pt x="15327" y="4032"/>
                    <a:pt x="16063" y="4797"/>
                    <a:pt x="16799" y="5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0" name="Line"/>
            <p:cNvSpPr/>
            <p:nvPr/>
          </p:nvSpPr>
          <p:spPr>
            <a:xfrm>
              <a:off x="5263019" y="3897551"/>
              <a:ext cx="128311" cy="238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0948" fill="norm" stroke="1" extrusionOk="0">
                  <a:moveTo>
                    <a:pt x="18999" y="4126"/>
                  </a:moveTo>
                  <a:cubicBezTo>
                    <a:pt x="18999" y="3195"/>
                    <a:pt x="18999" y="2264"/>
                    <a:pt x="18303" y="1426"/>
                  </a:cubicBezTo>
                  <a:cubicBezTo>
                    <a:pt x="17606" y="588"/>
                    <a:pt x="16212" y="-157"/>
                    <a:pt x="13773" y="29"/>
                  </a:cubicBezTo>
                  <a:cubicBezTo>
                    <a:pt x="11335" y="215"/>
                    <a:pt x="7851" y="1333"/>
                    <a:pt x="5064" y="3940"/>
                  </a:cubicBezTo>
                  <a:cubicBezTo>
                    <a:pt x="2277" y="6546"/>
                    <a:pt x="186" y="10643"/>
                    <a:pt x="12" y="13902"/>
                  </a:cubicBezTo>
                  <a:cubicBezTo>
                    <a:pt x="-162" y="17160"/>
                    <a:pt x="1580" y="19581"/>
                    <a:pt x="4541" y="20512"/>
                  </a:cubicBezTo>
                  <a:cubicBezTo>
                    <a:pt x="7503" y="21443"/>
                    <a:pt x="11683" y="20884"/>
                    <a:pt x="15167" y="18836"/>
                  </a:cubicBezTo>
                  <a:cubicBezTo>
                    <a:pt x="18651" y="16788"/>
                    <a:pt x="21438" y="13250"/>
                    <a:pt x="21090" y="10271"/>
                  </a:cubicBezTo>
                  <a:cubicBezTo>
                    <a:pt x="20741" y="7291"/>
                    <a:pt x="17257" y="4871"/>
                    <a:pt x="13773" y="2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1" name="Line"/>
            <p:cNvSpPr/>
            <p:nvPr/>
          </p:nvSpPr>
          <p:spPr>
            <a:xfrm>
              <a:off x="5721350" y="3874595"/>
              <a:ext cx="4445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2283"/>
                    <a:pt x="11314" y="4566"/>
                    <a:pt x="7714" y="8166"/>
                  </a:cubicBezTo>
                  <a:cubicBezTo>
                    <a:pt x="4114" y="11766"/>
                    <a:pt x="2057" y="1668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2" name="Line"/>
            <p:cNvSpPr/>
            <p:nvPr/>
          </p:nvSpPr>
          <p:spPr>
            <a:xfrm>
              <a:off x="5568950" y="3823795"/>
              <a:ext cx="3365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09" y="17760"/>
                    <a:pt x="4619" y="13920"/>
                    <a:pt x="7608" y="10800"/>
                  </a:cubicBezTo>
                  <a:cubicBezTo>
                    <a:pt x="10596" y="7680"/>
                    <a:pt x="14264" y="5280"/>
                    <a:pt x="16709" y="3600"/>
                  </a:cubicBezTo>
                  <a:cubicBezTo>
                    <a:pt x="19155" y="1920"/>
                    <a:pt x="20377" y="9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3" name="Line"/>
            <p:cNvSpPr/>
            <p:nvPr/>
          </p:nvSpPr>
          <p:spPr>
            <a:xfrm>
              <a:off x="5969000" y="3618768"/>
              <a:ext cx="209550" cy="662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2" fill="norm" stroke="1" extrusionOk="0">
                  <a:moveTo>
                    <a:pt x="15709" y="1504"/>
                  </a:moveTo>
                  <a:cubicBezTo>
                    <a:pt x="16145" y="1023"/>
                    <a:pt x="16582" y="541"/>
                    <a:pt x="17345" y="266"/>
                  </a:cubicBezTo>
                  <a:cubicBezTo>
                    <a:pt x="18109" y="-9"/>
                    <a:pt x="19200" y="-78"/>
                    <a:pt x="20073" y="94"/>
                  </a:cubicBezTo>
                  <a:cubicBezTo>
                    <a:pt x="20945" y="266"/>
                    <a:pt x="21600" y="679"/>
                    <a:pt x="21600" y="1642"/>
                  </a:cubicBezTo>
                  <a:cubicBezTo>
                    <a:pt x="21600" y="2605"/>
                    <a:pt x="20945" y="4118"/>
                    <a:pt x="19091" y="5700"/>
                  </a:cubicBezTo>
                  <a:cubicBezTo>
                    <a:pt x="17236" y="7283"/>
                    <a:pt x="14182" y="8933"/>
                    <a:pt x="11564" y="10344"/>
                  </a:cubicBezTo>
                  <a:cubicBezTo>
                    <a:pt x="8945" y="11754"/>
                    <a:pt x="6764" y="12923"/>
                    <a:pt x="6000" y="13818"/>
                  </a:cubicBezTo>
                  <a:cubicBezTo>
                    <a:pt x="5236" y="14712"/>
                    <a:pt x="5891" y="15331"/>
                    <a:pt x="6764" y="16260"/>
                  </a:cubicBezTo>
                  <a:cubicBezTo>
                    <a:pt x="7636" y="17188"/>
                    <a:pt x="8727" y="18426"/>
                    <a:pt x="8400" y="19355"/>
                  </a:cubicBezTo>
                  <a:cubicBezTo>
                    <a:pt x="8073" y="20284"/>
                    <a:pt x="6327" y="20903"/>
                    <a:pt x="4691" y="21212"/>
                  </a:cubicBezTo>
                  <a:cubicBezTo>
                    <a:pt x="3055" y="21522"/>
                    <a:pt x="1527" y="21522"/>
                    <a:pt x="0" y="21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4" name="Line"/>
            <p:cNvSpPr/>
            <p:nvPr/>
          </p:nvSpPr>
          <p:spPr>
            <a:xfrm>
              <a:off x="0" y="4787000"/>
              <a:ext cx="11353800" cy="452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4" fill="norm" stroke="1" extrusionOk="0">
                  <a:moveTo>
                    <a:pt x="0" y="1903"/>
                  </a:moveTo>
                  <a:cubicBezTo>
                    <a:pt x="121" y="1200"/>
                    <a:pt x="242" y="497"/>
                    <a:pt x="374" y="195"/>
                  </a:cubicBezTo>
                  <a:cubicBezTo>
                    <a:pt x="507" y="-106"/>
                    <a:pt x="652" y="-6"/>
                    <a:pt x="803" y="145"/>
                  </a:cubicBezTo>
                  <a:cubicBezTo>
                    <a:pt x="954" y="296"/>
                    <a:pt x="1111" y="497"/>
                    <a:pt x="1268" y="597"/>
                  </a:cubicBezTo>
                  <a:cubicBezTo>
                    <a:pt x="1426" y="698"/>
                    <a:pt x="1583" y="698"/>
                    <a:pt x="1728" y="698"/>
                  </a:cubicBezTo>
                  <a:cubicBezTo>
                    <a:pt x="1872" y="698"/>
                    <a:pt x="2005" y="698"/>
                    <a:pt x="2144" y="748"/>
                  </a:cubicBezTo>
                  <a:cubicBezTo>
                    <a:pt x="2283" y="798"/>
                    <a:pt x="2428" y="899"/>
                    <a:pt x="2581" y="999"/>
                  </a:cubicBezTo>
                  <a:cubicBezTo>
                    <a:pt x="2734" y="1100"/>
                    <a:pt x="2895" y="1200"/>
                    <a:pt x="3058" y="1301"/>
                  </a:cubicBezTo>
                  <a:cubicBezTo>
                    <a:pt x="3221" y="1401"/>
                    <a:pt x="3387" y="1501"/>
                    <a:pt x="3530" y="1652"/>
                  </a:cubicBezTo>
                  <a:cubicBezTo>
                    <a:pt x="3672" y="1803"/>
                    <a:pt x="3793" y="2004"/>
                    <a:pt x="3918" y="2154"/>
                  </a:cubicBezTo>
                  <a:cubicBezTo>
                    <a:pt x="4043" y="2305"/>
                    <a:pt x="4172" y="2406"/>
                    <a:pt x="4297" y="2506"/>
                  </a:cubicBezTo>
                  <a:cubicBezTo>
                    <a:pt x="4421" y="2607"/>
                    <a:pt x="4542" y="2707"/>
                    <a:pt x="4671" y="2807"/>
                  </a:cubicBezTo>
                  <a:cubicBezTo>
                    <a:pt x="4800" y="2908"/>
                    <a:pt x="4937" y="3008"/>
                    <a:pt x="5084" y="3059"/>
                  </a:cubicBezTo>
                  <a:cubicBezTo>
                    <a:pt x="5231" y="3109"/>
                    <a:pt x="5388" y="3109"/>
                    <a:pt x="5543" y="3109"/>
                  </a:cubicBezTo>
                  <a:cubicBezTo>
                    <a:pt x="5698" y="3109"/>
                    <a:pt x="5851" y="3109"/>
                    <a:pt x="6012" y="3059"/>
                  </a:cubicBezTo>
                  <a:cubicBezTo>
                    <a:pt x="6173" y="3008"/>
                    <a:pt x="6342" y="2908"/>
                    <a:pt x="6509" y="2807"/>
                  </a:cubicBezTo>
                  <a:cubicBezTo>
                    <a:pt x="6677" y="2707"/>
                    <a:pt x="6842" y="2607"/>
                    <a:pt x="7011" y="2556"/>
                  </a:cubicBezTo>
                  <a:cubicBezTo>
                    <a:pt x="7180" y="2506"/>
                    <a:pt x="7353" y="2506"/>
                    <a:pt x="7526" y="2456"/>
                  </a:cubicBezTo>
                  <a:cubicBezTo>
                    <a:pt x="7699" y="2406"/>
                    <a:pt x="7872" y="2305"/>
                    <a:pt x="8050" y="2205"/>
                  </a:cubicBezTo>
                  <a:cubicBezTo>
                    <a:pt x="8227" y="2104"/>
                    <a:pt x="8408" y="2004"/>
                    <a:pt x="8587" y="1954"/>
                  </a:cubicBezTo>
                  <a:cubicBezTo>
                    <a:pt x="8766" y="1903"/>
                    <a:pt x="8944" y="1903"/>
                    <a:pt x="9077" y="1903"/>
                  </a:cubicBezTo>
                  <a:cubicBezTo>
                    <a:pt x="9209" y="1903"/>
                    <a:pt x="9298" y="1903"/>
                    <a:pt x="9431" y="1903"/>
                  </a:cubicBezTo>
                  <a:cubicBezTo>
                    <a:pt x="9564" y="1903"/>
                    <a:pt x="9741" y="1903"/>
                    <a:pt x="9882" y="1903"/>
                  </a:cubicBezTo>
                  <a:cubicBezTo>
                    <a:pt x="10023" y="1903"/>
                    <a:pt x="10128" y="1903"/>
                    <a:pt x="10222" y="1954"/>
                  </a:cubicBezTo>
                  <a:cubicBezTo>
                    <a:pt x="10317" y="2004"/>
                    <a:pt x="10401" y="2104"/>
                    <a:pt x="10492" y="2205"/>
                  </a:cubicBezTo>
                  <a:cubicBezTo>
                    <a:pt x="10583" y="2305"/>
                    <a:pt x="10679" y="2406"/>
                    <a:pt x="10778" y="2506"/>
                  </a:cubicBezTo>
                  <a:cubicBezTo>
                    <a:pt x="10877" y="2607"/>
                    <a:pt x="10977" y="2707"/>
                    <a:pt x="11074" y="2807"/>
                  </a:cubicBezTo>
                  <a:cubicBezTo>
                    <a:pt x="11170" y="2908"/>
                    <a:pt x="11263" y="3008"/>
                    <a:pt x="11360" y="3109"/>
                  </a:cubicBezTo>
                  <a:cubicBezTo>
                    <a:pt x="11456" y="3209"/>
                    <a:pt x="11557" y="3310"/>
                    <a:pt x="11664" y="3410"/>
                  </a:cubicBezTo>
                  <a:cubicBezTo>
                    <a:pt x="11770" y="3511"/>
                    <a:pt x="11883" y="3611"/>
                    <a:pt x="11982" y="3712"/>
                  </a:cubicBezTo>
                  <a:cubicBezTo>
                    <a:pt x="12081" y="3812"/>
                    <a:pt x="12165" y="3913"/>
                    <a:pt x="12314" y="4114"/>
                  </a:cubicBezTo>
                  <a:cubicBezTo>
                    <a:pt x="12463" y="4314"/>
                    <a:pt x="12677" y="4616"/>
                    <a:pt x="12844" y="4817"/>
                  </a:cubicBezTo>
                  <a:cubicBezTo>
                    <a:pt x="13011" y="5018"/>
                    <a:pt x="13132" y="5118"/>
                    <a:pt x="13236" y="5269"/>
                  </a:cubicBezTo>
                  <a:cubicBezTo>
                    <a:pt x="13341" y="5420"/>
                    <a:pt x="13430" y="5621"/>
                    <a:pt x="13536" y="5821"/>
                  </a:cubicBezTo>
                  <a:cubicBezTo>
                    <a:pt x="13643" y="6022"/>
                    <a:pt x="13768" y="6223"/>
                    <a:pt x="13885" y="6374"/>
                  </a:cubicBezTo>
                  <a:cubicBezTo>
                    <a:pt x="14001" y="6525"/>
                    <a:pt x="14110" y="6625"/>
                    <a:pt x="14213" y="6726"/>
                  </a:cubicBezTo>
                  <a:cubicBezTo>
                    <a:pt x="14315" y="6826"/>
                    <a:pt x="14412" y="6927"/>
                    <a:pt x="14515" y="7027"/>
                  </a:cubicBezTo>
                  <a:cubicBezTo>
                    <a:pt x="14617" y="7127"/>
                    <a:pt x="14726" y="7228"/>
                    <a:pt x="14833" y="7379"/>
                  </a:cubicBezTo>
                  <a:cubicBezTo>
                    <a:pt x="14940" y="7529"/>
                    <a:pt x="15044" y="7730"/>
                    <a:pt x="15147" y="7831"/>
                  </a:cubicBezTo>
                  <a:cubicBezTo>
                    <a:pt x="15250" y="7931"/>
                    <a:pt x="15350" y="7931"/>
                    <a:pt x="15461" y="7981"/>
                  </a:cubicBezTo>
                  <a:cubicBezTo>
                    <a:pt x="15572" y="8032"/>
                    <a:pt x="15693" y="8132"/>
                    <a:pt x="15797" y="8233"/>
                  </a:cubicBezTo>
                  <a:cubicBezTo>
                    <a:pt x="15902" y="8333"/>
                    <a:pt x="15991" y="8434"/>
                    <a:pt x="16089" y="8534"/>
                  </a:cubicBezTo>
                  <a:cubicBezTo>
                    <a:pt x="16188" y="8634"/>
                    <a:pt x="16297" y="8735"/>
                    <a:pt x="16409" y="8785"/>
                  </a:cubicBezTo>
                  <a:cubicBezTo>
                    <a:pt x="16522" y="8835"/>
                    <a:pt x="16639" y="8835"/>
                    <a:pt x="16752" y="8886"/>
                  </a:cubicBezTo>
                  <a:cubicBezTo>
                    <a:pt x="16864" y="8936"/>
                    <a:pt x="16973" y="9036"/>
                    <a:pt x="17072" y="9137"/>
                  </a:cubicBezTo>
                  <a:cubicBezTo>
                    <a:pt x="17170" y="9237"/>
                    <a:pt x="17259" y="9338"/>
                    <a:pt x="17366" y="9438"/>
                  </a:cubicBezTo>
                  <a:cubicBezTo>
                    <a:pt x="17472" y="9539"/>
                    <a:pt x="17597" y="9639"/>
                    <a:pt x="17706" y="9740"/>
                  </a:cubicBezTo>
                  <a:cubicBezTo>
                    <a:pt x="17815" y="9840"/>
                    <a:pt x="17907" y="9941"/>
                    <a:pt x="18008" y="10041"/>
                  </a:cubicBezTo>
                  <a:cubicBezTo>
                    <a:pt x="18109" y="10141"/>
                    <a:pt x="18217" y="10242"/>
                    <a:pt x="18320" y="10342"/>
                  </a:cubicBezTo>
                  <a:cubicBezTo>
                    <a:pt x="18423" y="10443"/>
                    <a:pt x="18519" y="10543"/>
                    <a:pt x="18656" y="10794"/>
                  </a:cubicBezTo>
                  <a:cubicBezTo>
                    <a:pt x="18793" y="11046"/>
                    <a:pt x="18970" y="11447"/>
                    <a:pt x="19142" y="11849"/>
                  </a:cubicBezTo>
                  <a:cubicBezTo>
                    <a:pt x="19313" y="12251"/>
                    <a:pt x="19478" y="12653"/>
                    <a:pt x="19637" y="13105"/>
                  </a:cubicBezTo>
                  <a:cubicBezTo>
                    <a:pt x="19796" y="13557"/>
                    <a:pt x="19949" y="14060"/>
                    <a:pt x="20124" y="14713"/>
                  </a:cubicBezTo>
                  <a:cubicBezTo>
                    <a:pt x="20299" y="15366"/>
                    <a:pt x="20497" y="16169"/>
                    <a:pt x="20676" y="16923"/>
                  </a:cubicBezTo>
                  <a:cubicBezTo>
                    <a:pt x="20855" y="17676"/>
                    <a:pt x="21016" y="18380"/>
                    <a:pt x="21167" y="19133"/>
                  </a:cubicBezTo>
                  <a:cubicBezTo>
                    <a:pt x="21318" y="19887"/>
                    <a:pt x="21459" y="20690"/>
                    <a:pt x="21600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5" name="Line"/>
            <p:cNvSpPr/>
            <p:nvPr/>
          </p:nvSpPr>
          <p:spPr>
            <a:xfrm>
              <a:off x="2816469" y="4293695"/>
              <a:ext cx="1441858" cy="101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488" fill="norm" stroke="1" extrusionOk="0">
                  <a:moveTo>
                    <a:pt x="3071" y="17550"/>
                  </a:moveTo>
                  <a:cubicBezTo>
                    <a:pt x="4048" y="16650"/>
                    <a:pt x="5026" y="15750"/>
                    <a:pt x="6098" y="14400"/>
                  </a:cubicBezTo>
                  <a:cubicBezTo>
                    <a:pt x="7170" y="13050"/>
                    <a:pt x="8337" y="11250"/>
                    <a:pt x="9440" y="10125"/>
                  </a:cubicBezTo>
                  <a:cubicBezTo>
                    <a:pt x="10544" y="9000"/>
                    <a:pt x="11585" y="8550"/>
                    <a:pt x="12751" y="7875"/>
                  </a:cubicBezTo>
                  <a:cubicBezTo>
                    <a:pt x="13918" y="7200"/>
                    <a:pt x="15211" y="6300"/>
                    <a:pt x="16362" y="5850"/>
                  </a:cubicBezTo>
                  <a:cubicBezTo>
                    <a:pt x="17513" y="5400"/>
                    <a:pt x="18522" y="5400"/>
                    <a:pt x="19216" y="5400"/>
                  </a:cubicBezTo>
                  <a:cubicBezTo>
                    <a:pt x="19909" y="5400"/>
                    <a:pt x="20288" y="5400"/>
                    <a:pt x="20650" y="5400"/>
                  </a:cubicBezTo>
                  <a:cubicBezTo>
                    <a:pt x="21013" y="5400"/>
                    <a:pt x="21360" y="5400"/>
                    <a:pt x="21454" y="5400"/>
                  </a:cubicBezTo>
                  <a:cubicBezTo>
                    <a:pt x="21549" y="5400"/>
                    <a:pt x="21391" y="5400"/>
                    <a:pt x="20792" y="4950"/>
                  </a:cubicBezTo>
                  <a:cubicBezTo>
                    <a:pt x="20193" y="4500"/>
                    <a:pt x="19153" y="3600"/>
                    <a:pt x="17970" y="3150"/>
                  </a:cubicBezTo>
                  <a:cubicBezTo>
                    <a:pt x="16788" y="2700"/>
                    <a:pt x="15463" y="2700"/>
                    <a:pt x="14281" y="3375"/>
                  </a:cubicBezTo>
                  <a:cubicBezTo>
                    <a:pt x="13098" y="4050"/>
                    <a:pt x="12058" y="5400"/>
                    <a:pt x="10922" y="6975"/>
                  </a:cubicBezTo>
                  <a:cubicBezTo>
                    <a:pt x="9787" y="8550"/>
                    <a:pt x="8557" y="10350"/>
                    <a:pt x="7391" y="12375"/>
                  </a:cubicBezTo>
                  <a:cubicBezTo>
                    <a:pt x="6224" y="14400"/>
                    <a:pt x="5120" y="16650"/>
                    <a:pt x="4427" y="18225"/>
                  </a:cubicBezTo>
                  <a:cubicBezTo>
                    <a:pt x="3733" y="19800"/>
                    <a:pt x="3449" y="20700"/>
                    <a:pt x="3213" y="21150"/>
                  </a:cubicBezTo>
                  <a:cubicBezTo>
                    <a:pt x="2976" y="21600"/>
                    <a:pt x="2787" y="21600"/>
                    <a:pt x="2850" y="21150"/>
                  </a:cubicBezTo>
                  <a:cubicBezTo>
                    <a:pt x="2913" y="20700"/>
                    <a:pt x="3228" y="19800"/>
                    <a:pt x="3985" y="18450"/>
                  </a:cubicBezTo>
                  <a:cubicBezTo>
                    <a:pt x="4742" y="17100"/>
                    <a:pt x="5940" y="15300"/>
                    <a:pt x="7107" y="13500"/>
                  </a:cubicBezTo>
                  <a:cubicBezTo>
                    <a:pt x="8274" y="11700"/>
                    <a:pt x="9409" y="9900"/>
                    <a:pt x="10560" y="8325"/>
                  </a:cubicBezTo>
                  <a:cubicBezTo>
                    <a:pt x="11711" y="6750"/>
                    <a:pt x="12877" y="5400"/>
                    <a:pt x="14060" y="4500"/>
                  </a:cubicBezTo>
                  <a:cubicBezTo>
                    <a:pt x="15242" y="3600"/>
                    <a:pt x="16441" y="3150"/>
                    <a:pt x="16788" y="2700"/>
                  </a:cubicBezTo>
                  <a:cubicBezTo>
                    <a:pt x="17134" y="2250"/>
                    <a:pt x="16630" y="1800"/>
                    <a:pt x="15668" y="1575"/>
                  </a:cubicBezTo>
                  <a:cubicBezTo>
                    <a:pt x="14706" y="1350"/>
                    <a:pt x="13287" y="1350"/>
                    <a:pt x="12042" y="2025"/>
                  </a:cubicBezTo>
                  <a:cubicBezTo>
                    <a:pt x="10796" y="2700"/>
                    <a:pt x="9724" y="4050"/>
                    <a:pt x="8621" y="5400"/>
                  </a:cubicBezTo>
                  <a:cubicBezTo>
                    <a:pt x="7517" y="6750"/>
                    <a:pt x="6382" y="8100"/>
                    <a:pt x="5199" y="9900"/>
                  </a:cubicBezTo>
                  <a:cubicBezTo>
                    <a:pt x="4017" y="11700"/>
                    <a:pt x="2787" y="13950"/>
                    <a:pt x="1967" y="15525"/>
                  </a:cubicBezTo>
                  <a:cubicBezTo>
                    <a:pt x="1147" y="17100"/>
                    <a:pt x="737" y="18000"/>
                    <a:pt x="438" y="18450"/>
                  </a:cubicBezTo>
                  <a:cubicBezTo>
                    <a:pt x="138" y="18900"/>
                    <a:pt x="-51" y="18900"/>
                    <a:pt x="12" y="18450"/>
                  </a:cubicBezTo>
                  <a:cubicBezTo>
                    <a:pt x="75" y="18000"/>
                    <a:pt x="390" y="17100"/>
                    <a:pt x="1147" y="15525"/>
                  </a:cubicBezTo>
                  <a:cubicBezTo>
                    <a:pt x="1904" y="13950"/>
                    <a:pt x="3102" y="11700"/>
                    <a:pt x="4301" y="9900"/>
                  </a:cubicBezTo>
                  <a:cubicBezTo>
                    <a:pt x="5499" y="8100"/>
                    <a:pt x="6697" y="6750"/>
                    <a:pt x="7880" y="5400"/>
                  </a:cubicBezTo>
                  <a:cubicBezTo>
                    <a:pt x="9062" y="4050"/>
                    <a:pt x="10229" y="2700"/>
                    <a:pt x="11458" y="1800"/>
                  </a:cubicBezTo>
                  <a:cubicBezTo>
                    <a:pt x="12688" y="900"/>
                    <a:pt x="13981" y="450"/>
                    <a:pt x="14722" y="225"/>
                  </a:cubicBezTo>
                  <a:cubicBezTo>
                    <a:pt x="15463" y="0"/>
                    <a:pt x="15652" y="0"/>
                    <a:pt x="15826" y="0"/>
                  </a:cubicBezTo>
                  <a:cubicBezTo>
                    <a:pt x="15999" y="0"/>
                    <a:pt x="16157" y="0"/>
                    <a:pt x="16125" y="225"/>
                  </a:cubicBezTo>
                  <a:cubicBezTo>
                    <a:pt x="16094" y="450"/>
                    <a:pt x="15873" y="900"/>
                    <a:pt x="15211" y="1800"/>
                  </a:cubicBezTo>
                  <a:cubicBezTo>
                    <a:pt x="14549" y="2700"/>
                    <a:pt x="13445" y="4050"/>
                    <a:pt x="12278" y="5850"/>
                  </a:cubicBezTo>
                  <a:cubicBezTo>
                    <a:pt x="11112" y="7650"/>
                    <a:pt x="9882" y="9900"/>
                    <a:pt x="8652" y="11925"/>
                  </a:cubicBezTo>
                  <a:cubicBezTo>
                    <a:pt x="7422" y="13950"/>
                    <a:pt x="6193" y="15750"/>
                    <a:pt x="5152" y="17325"/>
                  </a:cubicBezTo>
                  <a:cubicBezTo>
                    <a:pt x="4111" y="18900"/>
                    <a:pt x="3260" y="20250"/>
                    <a:pt x="2740" y="20925"/>
                  </a:cubicBezTo>
                  <a:cubicBezTo>
                    <a:pt x="2219" y="21600"/>
                    <a:pt x="2030" y="21600"/>
                    <a:pt x="2125" y="21150"/>
                  </a:cubicBezTo>
                  <a:cubicBezTo>
                    <a:pt x="2219" y="20700"/>
                    <a:pt x="2598" y="19800"/>
                    <a:pt x="3418" y="18225"/>
                  </a:cubicBezTo>
                  <a:cubicBezTo>
                    <a:pt x="4237" y="16650"/>
                    <a:pt x="5499" y="14400"/>
                    <a:pt x="6792" y="12375"/>
                  </a:cubicBezTo>
                  <a:cubicBezTo>
                    <a:pt x="8084" y="10350"/>
                    <a:pt x="9409" y="8550"/>
                    <a:pt x="10623" y="6975"/>
                  </a:cubicBezTo>
                  <a:cubicBezTo>
                    <a:pt x="11837" y="5400"/>
                    <a:pt x="12941" y="4050"/>
                    <a:pt x="14060" y="3375"/>
                  </a:cubicBezTo>
                  <a:cubicBezTo>
                    <a:pt x="15179" y="2700"/>
                    <a:pt x="16315" y="2700"/>
                    <a:pt x="17119" y="2700"/>
                  </a:cubicBezTo>
                  <a:cubicBezTo>
                    <a:pt x="17923" y="2700"/>
                    <a:pt x="18396" y="2700"/>
                    <a:pt x="18711" y="2925"/>
                  </a:cubicBezTo>
                  <a:cubicBezTo>
                    <a:pt x="19026" y="3150"/>
                    <a:pt x="19184" y="3600"/>
                    <a:pt x="19168" y="4275"/>
                  </a:cubicBezTo>
                  <a:cubicBezTo>
                    <a:pt x="19153" y="4950"/>
                    <a:pt x="18963" y="5850"/>
                    <a:pt x="18238" y="6300"/>
                  </a:cubicBezTo>
                  <a:cubicBezTo>
                    <a:pt x="17513" y="6750"/>
                    <a:pt x="16251" y="6750"/>
                    <a:pt x="15053" y="6975"/>
                  </a:cubicBezTo>
                  <a:cubicBezTo>
                    <a:pt x="13855" y="7200"/>
                    <a:pt x="12720" y="7650"/>
                    <a:pt x="11537" y="8100"/>
                  </a:cubicBezTo>
                  <a:cubicBezTo>
                    <a:pt x="10355" y="8550"/>
                    <a:pt x="9125" y="9000"/>
                    <a:pt x="7943" y="9675"/>
                  </a:cubicBezTo>
                  <a:cubicBezTo>
                    <a:pt x="6760" y="10350"/>
                    <a:pt x="5625" y="11250"/>
                    <a:pt x="4679" y="12375"/>
                  </a:cubicBezTo>
                  <a:cubicBezTo>
                    <a:pt x="3733" y="13500"/>
                    <a:pt x="2976" y="14850"/>
                    <a:pt x="2440" y="15750"/>
                  </a:cubicBezTo>
                  <a:cubicBezTo>
                    <a:pt x="1904" y="16650"/>
                    <a:pt x="1589" y="17100"/>
                    <a:pt x="1557" y="17325"/>
                  </a:cubicBezTo>
                  <a:cubicBezTo>
                    <a:pt x="1526" y="17550"/>
                    <a:pt x="1778" y="17550"/>
                    <a:pt x="2550" y="16875"/>
                  </a:cubicBezTo>
                  <a:cubicBezTo>
                    <a:pt x="3323" y="16200"/>
                    <a:pt x="4616" y="14850"/>
                    <a:pt x="5877" y="13500"/>
                  </a:cubicBezTo>
                  <a:cubicBezTo>
                    <a:pt x="7138" y="12150"/>
                    <a:pt x="8368" y="10800"/>
                    <a:pt x="9582" y="9675"/>
                  </a:cubicBezTo>
                  <a:cubicBezTo>
                    <a:pt x="10796" y="8550"/>
                    <a:pt x="11995" y="7650"/>
                    <a:pt x="13067" y="6975"/>
                  </a:cubicBezTo>
                  <a:cubicBezTo>
                    <a:pt x="14139" y="6300"/>
                    <a:pt x="15085" y="5850"/>
                    <a:pt x="15637" y="5625"/>
                  </a:cubicBezTo>
                  <a:cubicBezTo>
                    <a:pt x="16188" y="5400"/>
                    <a:pt x="16346" y="5400"/>
                    <a:pt x="16267" y="5850"/>
                  </a:cubicBezTo>
                  <a:cubicBezTo>
                    <a:pt x="16188" y="6300"/>
                    <a:pt x="15873" y="7200"/>
                    <a:pt x="15211" y="8100"/>
                  </a:cubicBezTo>
                  <a:cubicBezTo>
                    <a:pt x="14549" y="9000"/>
                    <a:pt x="13540" y="9900"/>
                    <a:pt x="12483" y="10800"/>
                  </a:cubicBezTo>
                  <a:cubicBezTo>
                    <a:pt x="11427" y="11700"/>
                    <a:pt x="10323" y="12600"/>
                    <a:pt x="9172" y="13500"/>
                  </a:cubicBezTo>
                  <a:cubicBezTo>
                    <a:pt x="8021" y="14400"/>
                    <a:pt x="6823" y="15300"/>
                    <a:pt x="6114" y="15750"/>
                  </a:cubicBezTo>
                  <a:cubicBezTo>
                    <a:pt x="5404" y="16200"/>
                    <a:pt x="5183" y="16200"/>
                    <a:pt x="4994" y="16200"/>
                  </a:cubicBezTo>
                  <a:cubicBezTo>
                    <a:pt x="4805" y="16200"/>
                    <a:pt x="4647" y="16200"/>
                    <a:pt x="4710" y="15750"/>
                  </a:cubicBezTo>
                  <a:cubicBezTo>
                    <a:pt x="4774" y="15300"/>
                    <a:pt x="5057" y="14400"/>
                    <a:pt x="5798" y="13275"/>
                  </a:cubicBezTo>
                  <a:cubicBezTo>
                    <a:pt x="6539" y="12150"/>
                    <a:pt x="7738" y="10800"/>
                    <a:pt x="8967" y="9900"/>
                  </a:cubicBezTo>
                  <a:cubicBezTo>
                    <a:pt x="10197" y="9000"/>
                    <a:pt x="11458" y="8550"/>
                    <a:pt x="12704" y="7875"/>
                  </a:cubicBezTo>
                  <a:cubicBezTo>
                    <a:pt x="13950" y="7200"/>
                    <a:pt x="15179" y="6300"/>
                    <a:pt x="15936" y="5850"/>
                  </a:cubicBezTo>
                  <a:cubicBezTo>
                    <a:pt x="16693" y="5400"/>
                    <a:pt x="16977" y="5400"/>
                    <a:pt x="17276" y="5175"/>
                  </a:cubicBezTo>
                  <a:cubicBezTo>
                    <a:pt x="17576" y="4950"/>
                    <a:pt x="17891" y="4500"/>
                    <a:pt x="17875" y="4500"/>
                  </a:cubicBezTo>
                  <a:cubicBezTo>
                    <a:pt x="17860" y="4500"/>
                    <a:pt x="17513" y="4950"/>
                    <a:pt x="16756" y="5850"/>
                  </a:cubicBezTo>
                  <a:cubicBezTo>
                    <a:pt x="15999" y="6750"/>
                    <a:pt x="14833" y="8100"/>
                    <a:pt x="13650" y="9225"/>
                  </a:cubicBezTo>
                  <a:cubicBezTo>
                    <a:pt x="12468" y="10350"/>
                    <a:pt x="11269" y="11250"/>
                    <a:pt x="10087" y="12375"/>
                  </a:cubicBezTo>
                  <a:cubicBezTo>
                    <a:pt x="8904" y="13500"/>
                    <a:pt x="7738" y="14850"/>
                    <a:pt x="7012" y="15525"/>
                  </a:cubicBezTo>
                  <a:cubicBezTo>
                    <a:pt x="6287" y="16200"/>
                    <a:pt x="6003" y="16200"/>
                    <a:pt x="5972" y="15750"/>
                  </a:cubicBezTo>
                  <a:cubicBezTo>
                    <a:pt x="5940" y="15300"/>
                    <a:pt x="6161" y="14400"/>
                    <a:pt x="6918" y="12825"/>
                  </a:cubicBezTo>
                  <a:cubicBezTo>
                    <a:pt x="7675" y="11250"/>
                    <a:pt x="8967" y="9000"/>
                    <a:pt x="10244" y="7200"/>
                  </a:cubicBezTo>
                  <a:cubicBezTo>
                    <a:pt x="11522" y="5400"/>
                    <a:pt x="12783" y="4050"/>
                    <a:pt x="13950" y="3375"/>
                  </a:cubicBezTo>
                  <a:cubicBezTo>
                    <a:pt x="15116" y="2700"/>
                    <a:pt x="16188" y="2700"/>
                    <a:pt x="17040" y="4275"/>
                  </a:cubicBezTo>
                  <a:cubicBezTo>
                    <a:pt x="17891" y="5850"/>
                    <a:pt x="18522" y="9000"/>
                    <a:pt x="19153" y="12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616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401656" y="-38100"/>
              <a:ext cx="2051540" cy="1248325"/>
            </a:xfrm>
            <a:prstGeom prst="rect">
              <a:avLst/>
            </a:prstGeom>
            <a:effectLst/>
          </p:spPr>
        </p:pic>
        <p:pic>
          <p:nvPicPr>
            <p:cNvPr id="618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654839" y="1021328"/>
              <a:ext cx="1500863" cy="338668"/>
            </a:xfrm>
            <a:prstGeom prst="rect">
              <a:avLst/>
            </a:prstGeom>
            <a:effectLst/>
          </p:spPr>
        </p:pic>
        <p:pic>
          <p:nvPicPr>
            <p:cNvPr id="620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020438" y="1667155"/>
              <a:ext cx="342512" cy="355467"/>
            </a:xfrm>
            <a:prstGeom prst="rect">
              <a:avLst/>
            </a:prstGeom>
            <a:effectLst/>
          </p:spPr>
        </p:pic>
        <p:pic>
          <p:nvPicPr>
            <p:cNvPr id="622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282711" y="1557208"/>
              <a:ext cx="265321" cy="322308"/>
            </a:xfrm>
            <a:prstGeom prst="rect">
              <a:avLst/>
            </a:prstGeom>
            <a:effectLst/>
          </p:spPr>
        </p:pic>
        <p:pic>
          <p:nvPicPr>
            <p:cNvPr id="624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493910" y="1462542"/>
              <a:ext cx="269615" cy="362405"/>
            </a:xfrm>
            <a:prstGeom prst="rect">
              <a:avLst/>
            </a:prstGeom>
            <a:effectLst/>
          </p:spPr>
        </p:pic>
        <p:pic>
          <p:nvPicPr>
            <p:cNvPr id="626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724937" y="1390527"/>
              <a:ext cx="514314" cy="293390"/>
            </a:xfrm>
            <a:prstGeom prst="rect">
              <a:avLst/>
            </a:prstGeom>
            <a:effectLst/>
          </p:spPr>
        </p:pic>
        <p:pic>
          <p:nvPicPr>
            <p:cNvPr id="628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191919" y="1222564"/>
              <a:ext cx="221613" cy="683884"/>
            </a:xfrm>
            <a:prstGeom prst="rect">
              <a:avLst/>
            </a:prstGeom>
            <a:effectLst/>
          </p:spPr>
        </p:pic>
        <p:pic>
          <p:nvPicPr>
            <p:cNvPr id="630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372599" y="948243"/>
              <a:ext cx="294182" cy="455113"/>
            </a:xfrm>
            <a:prstGeom prst="rect">
              <a:avLst/>
            </a:prstGeom>
            <a:effectLst/>
          </p:spPr>
        </p:pic>
        <p:pic>
          <p:nvPicPr>
            <p:cNvPr id="632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9652944" y="1080595"/>
              <a:ext cx="200733" cy="226949"/>
            </a:xfrm>
            <a:prstGeom prst="rect">
              <a:avLst/>
            </a:prstGeom>
            <a:effectLst/>
          </p:spPr>
        </p:pic>
        <p:pic>
          <p:nvPicPr>
            <p:cNvPr id="634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798050" y="1003044"/>
              <a:ext cx="336550" cy="292953"/>
            </a:xfrm>
            <a:prstGeom prst="rect">
              <a:avLst/>
            </a:prstGeom>
            <a:effectLst/>
          </p:spPr>
        </p:pic>
        <p:pic>
          <p:nvPicPr>
            <p:cNvPr id="636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184333" y="4980491"/>
              <a:ext cx="407218" cy="515789"/>
            </a:xfrm>
            <a:prstGeom prst="rect">
              <a:avLst/>
            </a:prstGeom>
            <a:effectLst/>
          </p:spPr>
        </p:pic>
        <p:pic>
          <p:nvPicPr>
            <p:cNvPr id="638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547100" y="5074861"/>
              <a:ext cx="409394" cy="279637"/>
            </a:xfrm>
            <a:prstGeom prst="rect">
              <a:avLst/>
            </a:prstGeom>
            <a:effectLst/>
          </p:spPr>
        </p:pic>
        <p:pic>
          <p:nvPicPr>
            <p:cNvPr id="640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067463" y="2264782"/>
              <a:ext cx="441537" cy="742307"/>
            </a:xfrm>
            <a:prstGeom prst="rect">
              <a:avLst/>
            </a:prstGeom>
            <a:effectLst/>
          </p:spPr>
        </p:pic>
        <p:pic>
          <p:nvPicPr>
            <p:cNvPr id="642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842110" y="2344354"/>
              <a:ext cx="233442" cy="554501"/>
            </a:xfrm>
            <a:prstGeom prst="rect">
              <a:avLst/>
            </a:prstGeom>
            <a:effectLst/>
          </p:spPr>
        </p:pic>
        <p:pic>
          <p:nvPicPr>
            <p:cNvPr id="644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131300" y="2337895"/>
              <a:ext cx="184150" cy="101601"/>
            </a:xfrm>
            <a:prstGeom prst="rect">
              <a:avLst/>
            </a:prstGeom>
            <a:effectLst/>
          </p:spPr>
        </p:pic>
        <p:pic>
          <p:nvPicPr>
            <p:cNvPr id="646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149223" y="2439495"/>
              <a:ext cx="217028" cy="123531"/>
            </a:xfrm>
            <a:prstGeom prst="rect">
              <a:avLst/>
            </a:prstGeom>
            <a:effectLst/>
          </p:spPr>
        </p:pic>
        <p:pic>
          <p:nvPicPr>
            <p:cNvPr id="648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409919" y="2234178"/>
              <a:ext cx="233890" cy="262077"/>
            </a:xfrm>
            <a:prstGeom prst="rect">
              <a:avLst/>
            </a:prstGeom>
            <a:effectLst/>
          </p:spPr>
        </p:pic>
        <p:pic>
          <p:nvPicPr>
            <p:cNvPr id="650" name="Line Line" descr="Line 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569450" y="2299795"/>
              <a:ext cx="152400" cy="76201"/>
            </a:xfrm>
            <a:prstGeom prst="rect">
              <a:avLst/>
            </a:prstGeom>
            <a:effectLst/>
          </p:spPr>
        </p:pic>
        <p:pic>
          <p:nvPicPr>
            <p:cNvPr id="652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749174" y="2123239"/>
              <a:ext cx="207423" cy="316257"/>
            </a:xfrm>
            <a:prstGeom prst="rect">
              <a:avLst/>
            </a:prstGeom>
            <a:effectLst/>
          </p:spPr>
        </p:pic>
        <p:pic>
          <p:nvPicPr>
            <p:cNvPr id="654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759950" y="2077545"/>
              <a:ext cx="285750" cy="209551"/>
            </a:xfrm>
            <a:prstGeom prst="rect">
              <a:avLst/>
            </a:prstGeom>
            <a:effectLst/>
          </p:spPr>
        </p:pic>
        <p:pic>
          <p:nvPicPr>
            <p:cNvPr id="656" name="Line Line" descr="Line 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0039349" y="2299795"/>
              <a:ext cx="133351" cy="196851"/>
            </a:xfrm>
            <a:prstGeom prst="rect">
              <a:avLst/>
            </a:prstGeom>
            <a:effectLst/>
          </p:spPr>
        </p:pic>
        <p:pic>
          <p:nvPicPr>
            <p:cNvPr id="658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0572842" y="1817195"/>
              <a:ext cx="374559" cy="406401"/>
            </a:xfrm>
            <a:prstGeom prst="rect">
              <a:avLst/>
            </a:prstGeom>
            <a:effectLst/>
          </p:spPr>
        </p:pic>
        <p:pic>
          <p:nvPicPr>
            <p:cNvPr id="660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0940530" y="1907274"/>
              <a:ext cx="375171" cy="290922"/>
            </a:xfrm>
            <a:prstGeom prst="rect">
              <a:avLst/>
            </a:prstGeom>
            <a:effectLst/>
          </p:spPr>
        </p:pic>
        <p:pic>
          <p:nvPicPr>
            <p:cNvPr id="662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362950" y="3284045"/>
              <a:ext cx="139700" cy="539751"/>
            </a:xfrm>
            <a:prstGeom prst="rect">
              <a:avLst/>
            </a:prstGeom>
            <a:effectLst/>
          </p:spPr>
        </p:pic>
        <p:pic>
          <p:nvPicPr>
            <p:cNvPr id="664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566149" y="3214195"/>
              <a:ext cx="133351" cy="546101"/>
            </a:xfrm>
            <a:prstGeom prst="rect">
              <a:avLst/>
            </a:prstGeom>
            <a:effectLst/>
          </p:spPr>
        </p:pic>
        <p:pic>
          <p:nvPicPr>
            <p:cNvPr id="666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8089900" y="3360245"/>
              <a:ext cx="723900" cy="254001"/>
            </a:xfrm>
            <a:prstGeom prst="rect">
              <a:avLst/>
            </a:prstGeom>
            <a:effectLst/>
          </p:spPr>
        </p:pic>
        <p:pic>
          <p:nvPicPr>
            <p:cNvPr id="668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8274050" y="3512645"/>
              <a:ext cx="355600" cy="203201"/>
            </a:xfrm>
            <a:prstGeom prst="rect">
              <a:avLst/>
            </a:prstGeom>
            <a:effectLst/>
          </p:spPr>
        </p:pic>
        <p:pic>
          <p:nvPicPr>
            <p:cNvPr id="670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921750" y="3125295"/>
              <a:ext cx="101600" cy="501651"/>
            </a:xfrm>
            <a:prstGeom prst="rect">
              <a:avLst/>
            </a:prstGeom>
            <a:effectLst/>
          </p:spPr>
        </p:pic>
        <p:pic>
          <p:nvPicPr>
            <p:cNvPr id="672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902700" y="3121652"/>
              <a:ext cx="393700" cy="498944"/>
            </a:xfrm>
            <a:prstGeom prst="rect">
              <a:avLst/>
            </a:prstGeom>
            <a:effectLst/>
          </p:spPr>
        </p:pic>
        <p:pic>
          <p:nvPicPr>
            <p:cNvPr id="674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9463616" y="3214195"/>
              <a:ext cx="353485" cy="248158"/>
            </a:xfrm>
            <a:prstGeom prst="rect">
              <a:avLst/>
            </a:prstGeom>
            <a:effectLst/>
          </p:spPr>
        </p:pic>
        <p:pic>
          <p:nvPicPr>
            <p:cNvPr id="676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0008779" y="2796619"/>
              <a:ext cx="278174" cy="561510"/>
            </a:xfrm>
            <a:prstGeom prst="rect">
              <a:avLst/>
            </a:prstGeom>
            <a:effectLst/>
          </p:spPr>
        </p:pic>
        <p:pic>
          <p:nvPicPr>
            <p:cNvPr id="678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0293350" y="3074495"/>
              <a:ext cx="94308" cy="215901"/>
            </a:xfrm>
            <a:prstGeom prst="rect">
              <a:avLst/>
            </a:prstGeom>
            <a:effectLst/>
          </p:spPr>
        </p:pic>
        <p:pic>
          <p:nvPicPr>
            <p:cNvPr id="680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0268800" y="2994808"/>
              <a:ext cx="113451" cy="174938"/>
            </a:xfrm>
            <a:prstGeom prst="rect">
              <a:avLst/>
            </a:prstGeom>
            <a:effectLst/>
          </p:spPr>
        </p:pic>
        <p:pic>
          <p:nvPicPr>
            <p:cNvPr id="682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0344150" y="2986774"/>
              <a:ext cx="273050" cy="266653"/>
            </a:xfrm>
            <a:prstGeom prst="rect">
              <a:avLst/>
            </a:prstGeom>
            <a:effectLst/>
          </p:spPr>
        </p:pic>
        <p:pic>
          <p:nvPicPr>
            <p:cNvPr id="684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9931400" y="3411045"/>
              <a:ext cx="450850" cy="209551"/>
            </a:xfrm>
            <a:prstGeom prst="rect">
              <a:avLst/>
            </a:prstGeom>
            <a:effectLst/>
          </p:spPr>
        </p:pic>
        <p:pic>
          <p:nvPicPr>
            <p:cNvPr id="686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0115550" y="3379295"/>
              <a:ext cx="469900" cy="222251"/>
            </a:xfrm>
            <a:prstGeom prst="rect">
              <a:avLst/>
            </a:prstGeom>
            <a:effectLst/>
          </p:spPr>
        </p:pic>
        <p:pic>
          <p:nvPicPr>
            <p:cNvPr id="688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0664736" y="2716778"/>
              <a:ext cx="174715" cy="478368"/>
            </a:xfrm>
            <a:prstGeom prst="rect">
              <a:avLst/>
            </a:prstGeom>
            <a:effectLst/>
          </p:spPr>
        </p:pic>
        <p:pic>
          <p:nvPicPr>
            <p:cNvPr id="690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0808170" y="2802648"/>
              <a:ext cx="202731" cy="265498"/>
            </a:xfrm>
            <a:prstGeom prst="rect">
              <a:avLst/>
            </a:prstGeom>
            <a:effectLst/>
          </p:spPr>
        </p:pic>
        <p:pic>
          <p:nvPicPr>
            <p:cNvPr id="692" name="Line Line" descr="Line 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1068049" y="2934795"/>
              <a:ext cx="114301" cy="184151"/>
            </a:xfrm>
            <a:prstGeom prst="rect">
              <a:avLst/>
            </a:prstGeom>
            <a:effectLst/>
          </p:spPr>
        </p:pic>
        <p:pic>
          <p:nvPicPr>
            <p:cNvPr id="694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1258550" y="2557458"/>
              <a:ext cx="209550" cy="258805"/>
            </a:xfrm>
            <a:prstGeom prst="rect">
              <a:avLst/>
            </a:prstGeom>
            <a:effectLst/>
          </p:spPr>
        </p:pic>
        <p:pic>
          <p:nvPicPr>
            <p:cNvPr id="696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1245850" y="2776045"/>
              <a:ext cx="336550" cy="209551"/>
            </a:xfrm>
            <a:prstGeom prst="rect">
              <a:avLst/>
            </a:prstGeom>
            <a:effectLst/>
          </p:spPr>
        </p:pic>
        <p:pic>
          <p:nvPicPr>
            <p:cNvPr id="698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1353799" y="2910036"/>
              <a:ext cx="298451" cy="231296"/>
            </a:xfrm>
            <a:prstGeom prst="rect">
              <a:avLst/>
            </a:prstGeom>
            <a:effectLst/>
          </p:spPr>
        </p:pic>
        <p:pic>
          <p:nvPicPr>
            <p:cNvPr id="700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1499849" y="2498762"/>
              <a:ext cx="253499" cy="626534"/>
            </a:xfrm>
            <a:prstGeom prst="rect">
              <a:avLst/>
            </a:prstGeom>
            <a:effectLst/>
          </p:spPr>
        </p:pic>
        <p:pic>
          <p:nvPicPr>
            <p:cNvPr id="702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1282820" y="3167804"/>
              <a:ext cx="454403" cy="272068"/>
            </a:xfrm>
            <a:prstGeom prst="rect">
              <a:avLst/>
            </a:prstGeom>
            <a:effectLst/>
          </p:spPr>
        </p:pic>
      </p:grpSp>
      <p:grpSp>
        <p:nvGrpSpPr>
          <p:cNvPr id="758" name="Drawing"/>
          <p:cNvGrpSpPr/>
          <p:nvPr/>
        </p:nvGrpSpPr>
        <p:grpSpPr>
          <a:xfrm>
            <a:off x="5073650" y="6953249"/>
            <a:ext cx="5403850" cy="2400301"/>
            <a:chOff x="-38100" y="-38100"/>
            <a:chExt cx="5403850" cy="2400300"/>
          </a:xfrm>
        </p:grpSpPr>
        <p:sp>
          <p:nvSpPr>
            <p:cNvPr id="705" name="Line"/>
            <p:cNvSpPr/>
            <p:nvPr/>
          </p:nvSpPr>
          <p:spPr>
            <a:xfrm>
              <a:off x="558799" y="1885950"/>
              <a:ext cx="38227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6" y="18720"/>
                    <a:pt x="933" y="15840"/>
                    <a:pt x="1381" y="14400"/>
                  </a:cubicBezTo>
                  <a:cubicBezTo>
                    <a:pt x="1830" y="12960"/>
                    <a:pt x="2260" y="12960"/>
                    <a:pt x="2733" y="13680"/>
                  </a:cubicBezTo>
                  <a:cubicBezTo>
                    <a:pt x="3205" y="14400"/>
                    <a:pt x="3720" y="15840"/>
                    <a:pt x="4168" y="16560"/>
                  </a:cubicBezTo>
                  <a:cubicBezTo>
                    <a:pt x="4617" y="17280"/>
                    <a:pt x="4999" y="17280"/>
                    <a:pt x="5430" y="17280"/>
                  </a:cubicBezTo>
                  <a:cubicBezTo>
                    <a:pt x="5860" y="17280"/>
                    <a:pt x="6339" y="17280"/>
                    <a:pt x="6841" y="15840"/>
                  </a:cubicBezTo>
                  <a:cubicBezTo>
                    <a:pt x="7344" y="14400"/>
                    <a:pt x="7870" y="11520"/>
                    <a:pt x="8318" y="9360"/>
                  </a:cubicBezTo>
                  <a:cubicBezTo>
                    <a:pt x="8767" y="7200"/>
                    <a:pt x="9138" y="5760"/>
                    <a:pt x="9514" y="4320"/>
                  </a:cubicBezTo>
                  <a:cubicBezTo>
                    <a:pt x="9891" y="2880"/>
                    <a:pt x="10274" y="1440"/>
                    <a:pt x="10645" y="720"/>
                  </a:cubicBezTo>
                  <a:cubicBezTo>
                    <a:pt x="11015" y="0"/>
                    <a:pt x="11374" y="0"/>
                    <a:pt x="11739" y="0"/>
                  </a:cubicBezTo>
                  <a:cubicBezTo>
                    <a:pt x="12104" y="0"/>
                    <a:pt x="12474" y="0"/>
                    <a:pt x="12923" y="0"/>
                  </a:cubicBezTo>
                  <a:cubicBezTo>
                    <a:pt x="13371" y="0"/>
                    <a:pt x="13898" y="0"/>
                    <a:pt x="14400" y="0"/>
                  </a:cubicBezTo>
                  <a:cubicBezTo>
                    <a:pt x="14902" y="0"/>
                    <a:pt x="15381" y="0"/>
                    <a:pt x="15853" y="0"/>
                  </a:cubicBezTo>
                  <a:cubicBezTo>
                    <a:pt x="16326" y="0"/>
                    <a:pt x="16792" y="0"/>
                    <a:pt x="17288" y="0"/>
                  </a:cubicBezTo>
                  <a:cubicBezTo>
                    <a:pt x="17785" y="0"/>
                    <a:pt x="18311" y="0"/>
                    <a:pt x="18837" y="0"/>
                  </a:cubicBezTo>
                  <a:cubicBezTo>
                    <a:pt x="19363" y="0"/>
                    <a:pt x="19890" y="0"/>
                    <a:pt x="20350" y="2880"/>
                  </a:cubicBezTo>
                  <a:cubicBezTo>
                    <a:pt x="20811" y="5760"/>
                    <a:pt x="21205" y="11520"/>
                    <a:pt x="21600" y="17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706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393700" y="79602"/>
              <a:ext cx="4972051" cy="1717449"/>
            </a:xfrm>
            <a:prstGeom prst="rect">
              <a:avLst/>
            </a:prstGeom>
            <a:effectLst/>
          </p:spPr>
        </p:pic>
        <p:pic>
          <p:nvPicPr>
            <p:cNvPr id="708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-38100" y="1657350"/>
              <a:ext cx="692150" cy="165100"/>
            </a:xfrm>
            <a:prstGeom prst="rect">
              <a:avLst/>
            </a:prstGeom>
            <a:effectLst/>
          </p:spPr>
        </p:pic>
        <p:pic>
          <p:nvPicPr>
            <p:cNvPr id="710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524434" y="1830021"/>
              <a:ext cx="207000" cy="163880"/>
            </a:xfrm>
            <a:prstGeom prst="rect">
              <a:avLst/>
            </a:prstGeom>
            <a:effectLst/>
          </p:spPr>
        </p:pic>
        <p:pic>
          <p:nvPicPr>
            <p:cNvPr id="712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609906" y="647700"/>
              <a:ext cx="136344" cy="1301750"/>
            </a:xfrm>
            <a:prstGeom prst="rect">
              <a:avLst/>
            </a:prstGeom>
            <a:effectLst/>
          </p:spPr>
        </p:pic>
        <p:pic>
          <p:nvPicPr>
            <p:cNvPr id="714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330236" y="1987549"/>
              <a:ext cx="200114" cy="208099"/>
            </a:xfrm>
            <a:prstGeom prst="rect">
              <a:avLst/>
            </a:prstGeom>
            <a:effectLst/>
          </p:spPr>
        </p:pic>
        <p:pic>
          <p:nvPicPr>
            <p:cNvPr id="716" name="Line Line" descr="Line 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416050" y="2063750"/>
              <a:ext cx="82550" cy="196850"/>
            </a:xfrm>
            <a:prstGeom prst="rect">
              <a:avLst/>
            </a:prstGeom>
            <a:effectLst/>
          </p:spPr>
        </p:pic>
        <p:pic>
          <p:nvPicPr>
            <p:cNvPr id="718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494227" y="2055404"/>
              <a:ext cx="176358" cy="180068"/>
            </a:xfrm>
            <a:prstGeom prst="rect">
              <a:avLst/>
            </a:prstGeom>
            <a:effectLst/>
          </p:spPr>
        </p:pic>
        <p:pic>
          <p:nvPicPr>
            <p:cNvPr id="720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620733" y="2019300"/>
              <a:ext cx="225792" cy="210670"/>
            </a:xfrm>
            <a:prstGeom prst="rect">
              <a:avLst/>
            </a:prstGeom>
            <a:effectLst/>
          </p:spPr>
        </p:pic>
        <p:pic>
          <p:nvPicPr>
            <p:cNvPr id="722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336549" y="1695450"/>
              <a:ext cx="304801" cy="285750"/>
            </a:xfrm>
            <a:prstGeom prst="rect">
              <a:avLst/>
            </a:prstGeom>
            <a:effectLst/>
          </p:spPr>
        </p:pic>
        <p:pic>
          <p:nvPicPr>
            <p:cNvPr id="724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539749" y="1524000"/>
              <a:ext cx="349251" cy="463550"/>
            </a:xfrm>
            <a:prstGeom prst="rect">
              <a:avLst/>
            </a:prstGeom>
            <a:effectLst/>
          </p:spPr>
        </p:pic>
        <p:pic>
          <p:nvPicPr>
            <p:cNvPr id="726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844549" y="1308100"/>
              <a:ext cx="501651" cy="603250"/>
            </a:xfrm>
            <a:prstGeom prst="rect">
              <a:avLst/>
            </a:prstGeom>
            <a:effectLst/>
          </p:spPr>
        </p:pic>
        <p:pic>
          <p:nvPicPr>
            <p:cNvPr id="728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977899" y="1187450"/>
              <a:ext cx="571501" cy="812800"/>
            </a:xfrm>
            <a:prstGeom prst="rect">
              <a:avLst/>
            </a:prstGeom>
            <a:effectLst/>
          </p:spPr>
        </p:pic>
        <p:pic>
          <p:nvPicPr>
            <p:cNvPr id="730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231900" y="1466850"/>
              <a:ext cx="330200" cy="457200"/>
            </a:xfrm>
            <a:prstGeom prst="rect">
              <a:avLst/>
            </a:prstGeom>
            <a:effectLst/>
          </p:spPr>
        </p:pic>
        <p:pic>
          <p:nvPicPr>
            <p:cNvPr id="732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295400" y="1631950"/>
              <a:ext cx="349250" cy="361950"/>
            </a:xfrm>
            <a:prstGeom prst="rect">
              <a:avLst/>
            </a:prstGeom>
            <a:effectLst/>
          </p:spPr>
        </p:pic>
        <p:pic>
          <p:nvPicPr>
            <p:cNvPr id="734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3583516" y="-38100"/>
              <a:ext cx="785284" cy="615008"/>
            </a:xfrm>
            <a:prstGeom prst="rect">
              <a:avLst/>
            </a:prstGeom>
            <a:effectLst/>
          </p:spPr>
        </p:pic>
        <p:pic>
          <p:nvPicPr>
            <p:cNvPr id="736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3589400" y="224341"/>
              <a:ext cx="423800" cy="352226"/>
            </a:xfrm>
            <a:prstGeom prst="rect">
              <a:avLst/>
            </a:prstGeom>
            <a:effectLst/>
          </p:spPr>
        </p:pic>
        <p:pic>
          <p:nvPicPr>
            <p:cNvPr id="738" name="Line Line" descr="Line 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305050" y="228600"/>
              <a:ext cx="152400" cy="76200"/>
            </a:xfrm>
            <a:prstGeom prst="rect">
              <a:avLst/>
            </a:prstGeom>
            <a:effectLst/>
          </p:spPr>
        </p:pic>
        <p:pic>
          <p:nvPicPr>
            <p:cNvPr id="740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2273300" y="571500"/>
              <a:ext cx="139700" cy="222250"/>
            </a:xfrm>
            <a:prstGeom prst="rect">
              <a:avLst/>
            </a:prstGeom>
            <a:effectLst/>
          </p:spPr>
        </p:pic>
        <p:pic>
          <p:nvPicPr>
            <p:cNvPr id="742" name="Line Line" descr="Line 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2298700" y="939800"/>
              <a:ext cx="82550" cy="177800"/>
            </a:xfrm>
            <a:prstGeom prst="rect">
              <a:avLst/>
            </a:prstGeom>
            <a:effectLst/>
          </p:spPr>
        </p:pic>
        <p:pic>
          <p:nvPicPr>
            <p:cNvPr id="744" name="Line Line" descr="Line 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2298700" y="1346200"/>
              <a:ext cx="88900" cy="222250"/>
            </a:xfrm>
            <a:prstGeom prst="rect">
              <a:avLst/>
            </a:prstGeom>
            <a:effectLst/>
          </p:spPr>
        </p:pic>
        <p:pic>
          <p:nvPicPr>
            <p:cNvPr id="746" name="Line Line" descr="Line 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279650" y="1733550"/>
              <a:ext cx="152400" cy="76200"/>
            </a:xfrm>
            <a:prstGeom prst="rect">
              <a:avLst/>
            </a:prstGeom>
            <a:effectLst/>
          </p:spPr>
        </p:pic>
        <p:pic>
          <p:nvPicPr>
            <p:cNvPr id="748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2292350" y="1798058"/>
              <a:ext cx="215900" cy="202192"/>
            </a:xfrm>
            <a:prstGeom prst="rect">
              <a:avLst/>
            </a:prstGeom>
            <a:effectLst/>
          </p:spPr>
        </p:pic>
        <p:pic>
          <p:nvPicPr>
            <p:cNvPr id="750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2330450" y="2032000"/>
              <a:ext cx="199614" cy="330200"/>
            </a:xfrm>
            <a:prstGeom prst="rect">
              <a:avLst/>
            </a:prstGeom>
            <a:effectLst/>
          </p:spPr>
        </p:pic>
        <p:pic>
          <p:nvPicPr>
            <p:cNvPr id="752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2624746" y="1981200"/>
              <a:ext cx="222980" cy="268011"/>
            </a:xfrm>
            <a:prstGeom prst="rect">
              <a:avLst/>
            </a:prstGeom>
            <a:effectLst/>
          </p:spPr>
        </p:pic>
        <p:pic>
          <p:nvPicPr>
            <p:cNvPr id="754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2404205" y="1955800"/>
              <a:ext cx="319945" cy="190500"/>
            </a:xfrm>
            <a:prstGeom prst="rect">
              <a:avLst/>
            </a:prstGeom>
            <a:effectLst/>
          </p:spPr>
        </p:pic>
        <p:pic>
          <p:nvPicPr>
            <p:cNvPr id="756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2901950" y="1962150"/>
              <a:ext cx="234004" cy="31985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2" name="Drawing"/>
          <p:cNvGrpSpPr/>
          <p:nvPr/>
        </p:nvGrpSpPr>
        <p:grpSpPr>
          <a:xfrm>
            <a:off x="971549" y="2367026"/>
            <a:ext cx="11818998" cy="6561075"/>
            <a:chOff x="0" y="0"/>
            <a:chExt cx="11818996" cy="6561072"/>
          </a:xfrm>
        </p:grpSpPr>
        <p:sp>
          <p:nvSpPr>
            <p:cNvPr id="760" name="Line"/>
            <p:cNvSpPr/>
            <p:nvPr/>
          </p:nvSpPr>
          <p:spPr>
            <a:xfrm>
              <a:off x="540113" y="382522"/>
              <a:ext cx="25037" cy="446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10491" y="0"/>
                  </a:moveTo>
                  <a:cubicBezTo>
                    <a:pt x="6891" y="3378"/>
                    <a:pt x="3291" y="6756"/>
                    <a:pt x="1491" y="10186"/>
                  </a:cubicBezTo>
                  <a:cubicBezTo>
                    <a:pt x="-309" y="13615"/>
                    <a:pt x="-309" y="17096"/>
                    <a:pt x="591" y="19092"/>
                  </a:cubicBezTo>
                  <a:cubicBezTo>
                    <a:pt x="1491" y="21088"/>
                    <a:pt x="3291" y="21600"/>
                    <a:pt x="5991" y="21600"/>
                  </a:cubicBezTo>
                  <a:cubicBezTo>
                    <a:pt x="8691" y="21600"/>
                    <a:pt x="12291" y="21088"/>
                    <a:pt x="14991" y="20576"/>
                  </a:cubicBezTo>
                  <a:cubicBezTo>
                    <a:pt x="17691" y="20064"/>
                    <a:pt x="19491" y="19553"/>
                    <a:pt x="21291" y="190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1" name="Line"/>
            <p:cNvSpPr/>
            <p:nvPr/>
          </p:nvSpPr>
          <p:spPr>
            <a:xfrm>
              <a:off x="539750" y="409817"/>
              <a:ext cx="234951" cy="391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13831"/>
                  </a:moveTo>
                  <a:cubicBezTo>
                    <a:pt x="3308" y="12554"/>
                    <a:pt x="6616" y="11277"/>
                    <a:pt x="9438" y="9651"/>
                  </a:cubicBezTo>
                  <a:cubicBezTo>
                    <a:pt x="12259" y="8025"/>
                    <a:pt x="14595" y="6051"/>
                    <a:pt x="15859" y="4715"/>
                  </a:cubicBezTo>
                  <a:cubicBezTo>
                    <a:pt x="17124" y="3380"/>
                    <a:pt x="17319" y="2683"/>
                    <a:pt x="17514" y="1870"/>
                  </a:cubicBezTo>
                  <a:cubicBezTo>
                    <a:pt x="17708" y="1057"/>
                    <a:pt x="17903" y="128"/>
                    <a:pt x="18097" y="12"/>
                  </a:cubicBezTo>
                  <a:cubicBezTo>
                    <a:pt x="18292" y="-104"/>
                    <a:pt x="18486" y="593"/>
                    <a:pt x="18681" y="2915"/>
                  </a:cubicBezTo>
                  <a:cubicBezTo>
                    <a:pt x="18876" y="5238"/>
                    <a:pt x="19070" y="9186"/>
                    <a:pt x="19265" y="12322"/>
                  </a:cubicBezTo>
                  <a:cubicBezTo>
                    <a:pt x="19459" y="15457"/>
                    <a:pt x="19654" y="17780"/>
                    <a:pt x="20043" y="19173"/>
                  </a:cubicBezTo>
                  <a:cubicBezTo>
                    <a:pt x="20432" y="20567"/>
                    <a:pt x="21016" y="21031"/>
                    <a:pt x="21600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2" name="Line"/>
            <p:cNvSpPr/>
            <p:nvPr/>
          </p:nvSpPr>
          <p:spPr>
            <a:xfrm>
              <a:off x="1008425" y="401572"/>
              <a:ext cx="13926" cy="360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9" h="21540" fill="norm" stroke="1" extrusionOk="0">
                  <a:moveTo>
                    <a:pt x="20299" y="0"/>
                  </a:moveTo>
                  <a:cubicBezTo>
                    <a:pt x="11042" y="4168"/>
                    <a:pt x="1785" y="8337"/>
                    <a:pt x="242" y="11684"/>
                  </a:cubicBezTo>
                  <a:cubicBezTo>
                    <a:pt x="-1301" y="15032"/>
                    <a:pt x="4870" y="17558"/>
                    <a:pt x="9499" y="19200"/>
                  </a:cubicBezTo>
                  <a:cubicBezTo>
                    <a:pt x="14128" y="20842"/>
                    <a:pt x="17213" y="21600"/>
                    <a:pt x="18756" y="21537"/>
                  </a:cubicBezTo>
                  <a:cubicBezTo>
                    <a:pt x="20299" y="21474"/>
                    <a:pt x="20299" y="20589"/>
                    <a:pt x="20299" y="19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3" name="Line"/>
            <p:cNvSpPr/>
            <p:nvPr/>
          </p:nvSpPr>
          <p:spPr>
            <a:xfrm>
              <a:off x="850900" y="312672"/>
              <a:ext cx="31750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84" y="19409"/>
                    <a:pt x="3168" y="17217"/>
                    <a:pt x="6120" y="14243"/>
                  </a:cubicBezTo>
                  <a:cubicBezTo>
                    <a:pt x="9072" y="11270"/>
                    <a:pt x="13392" y="7513"/>
                    <a:pt x="16200" y="5009"/>
                  </a:cubicBezTo>
                  <a:cubicBezTo>
                    <a:pt x="19008" y="2504"/>
                    <a:pt x="20304" y="125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4" name="Line"/>
            <p:cNvSpPr/>
            <p:nvPr/>
          </p:nvSpPr>
          <p:spPr>
            <a:xfrm>
              <a:off x="1854199" y="214376"/>
              <a:ext cx="678359" cy="698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148" fill="norm" stroke="1" extrusionOk="0">
                  <a:moveTo>
                    <a:pt x="0" y="8553"/>
                  </a:moveTo>
                  <a:cubicBezTo>
                    <a:pt x="335" y="8617"/>
                    <a:pt x="671" y="8681"/>
                    <a:pt x="1107" y="8457"/>
                  </a:cubicBezTo>
                  <a:cubicBezTo>
                    <a:pt x="1543" y="8232"/>
                    <a:pt x="2080" y="7720"/>
                    <a:pt x="2817" y="6630"/>
                  </a:cubicBezTo>
                  <a:cubicBezTo>
                    <a:pt x="3555" y="5540"/>
                    <a:pt x="4494" y="3874"/>
                    <a:pt x="4998" y="2656"/>
                  </a:cubicBezTo>
                  <a:cubicBezTo>
                    <a:pt x="5501" y="1438"/>
                    <a:pt x="5568" y="669"/>
                    <a:pt x="5434" y="285"/>
                  </a:cubicBezTo>
                  <a:cubicBezTo>
                    <a:pt x="5299" y="-100"/>
                    <a:pt x="4964" y="-100"/>
                    <a:pt x="4662" y="317"/>
                  </a:cubicBezTo>
                  <a:cubicBezTo>
                    <a:pt x="4360" y="733"/>
                    <a:pt x="4092" y="1566"/>
                    <a:pt x="3857" y="3105"/>
                  </a:cubicBezTo>
                  <a:cubicBezTo>
                    <a:pt x="3622" y="4643"/>
                    <a:pt x="3421" y="6886"/>
                    <a:pt x="3287" y="9066"/>
                  </a:cubicBezTo>
                  <a:cubicBezTo>
                    <a:pt x="3153" y="11245"/>
                    <a:pt x="3086" y="13360"/>
                    <a:pt x="3019" y="14610"/>
                  </a:cubicBezTo>
                  <a:cubicBezTo>
                    <a:pt x="2952" y="15860"/>
                    <a:pt x="2884" y="16244"/>
                    <a:pt x="2784" y="16276"/>
                  </a:cubicBezTo>
                  <a:cubicBezTo>
                    <a:pt x="2683" y="16308"/>
                    <a:pt x="2549" y="15988"/>
                    <a:pt x="2583" y="15219"/>
                  </a:cubicBezTo>
                  <a:cubicBezTo>
                    <a:pt x="2616" y="14450"/>
                    <a:pt x="2817" y="13232"/>
                    <a:pt x="3019" y="12463"/>
                  </a:cubicBezTo>
                  <a:cubicBezTo>
                    <a:pt x="3220" y="11693"/>
                    <a:pt x="3421" y="11373"/>
                    <a:pt x="3656" y="11085"/>
                  </a:cubicBezTo>
                  <a:cubicBezTo>
                    <a:pt x="3891" y="10796"/>
                    <a:pt x="4159" y="10540"/>
                    <a:pt x="4461" y="10412"/>
                  </a:cubicBezTo>
                  <a:cubicBezTo>
                    <a:pt x="4763" y="10283"/>
                    <a:pt x="5098" y="10283"/>
                    <a:pt x="5333" y="10444"/>
                  </a:cubicBezTo>
                  <a:cubicBezTo>
                    <a:pt x="5568" y="10604"/>
                    <a:pt x="5702" y="10924"/>
                    <a:pt x="5802" y="11437"/>
                  </a:cubicBezTo>
                  <a:cubicBezTo>
                    <a:pt x="5903" y="11950"/>
                    <a:pt x="5970" y="12655"/>
                    <a:pt x="6004" y="13168"/>
                  </a:cubicBezTo>
                  <a:cubicBezTo>
                    <a:pt x="6037" y="13680"/>
                    <a:pt x="6037" y="14001"/>
                    <a:pt x="6171" y="14257"/>
                  </a:cubicBezTo>
                  <a:cubicBezTo>
                    <a:pt x="6306" y="14514"/>
                    <a:pt x="6574" y="14706"/>
                    <a:pt x="6909" y="14770"/>
                  </a:cubicBezTo>
                  <a:cubicBezTo>
                    <a:pt x="7245" y="14834"/>
                    <a:pt x="7647" y="14770"/>
                    <a:pt x="8251" y="14418"/>
                  </a:cubicBezTo>
                  <a:cubicBezTo>
                    <a:pt x="8855" y="14065"/>
                    <a:pt x="9660" y="13424"/>
                    <a:pt x="10230" y="12751"/>
                  </a:cubicBezTo>
                  <a:cubicBezTo>
                    <a:pt x="10800" y="12078"/>
                    <a:pt x="11135" y="11373"/>
                    <a:pt x="11270" y="10860"/>
                  </a:cubicBezTo>
                  <a:cubicBezTo>
                    <a:pt x="11404" y="10347"/>
                    <a:pt x="11337" y="10027"/>
                    <a:pt x="11135" y="9899"/>
                  </a:cubicBezTo>
                  <a:cubicBezTo>
                    <a:pt x="10934" y="9771"/>
                    <a:pt x="10599" y="9835"/>
                    <a:pt x="10230" y="10219"/>
                  </a:cubicBezTo>
                  <a:cubicBezTo>
                    <a:pt x="9861" y="10604"/>
                    <a:pt x="9458" y="11309"/>
                    <a:pt x="9190" y="12110"/>
                  </a:cubicBezTo>
                  <a:cubicBezTo>
                    <a:pt x="8922" y="12911"/>
                    <a:pt x="8788" y="13809"/>
                    <a:pt x="8788" y="14418"/>
                  </a:cubicBezTo>
                  <a:cubicBezTo>
                    <a:pt x="8788" y="15026"/>
                    <a:pt x="8922" y="15347"/>
                    <a:pt x="9157" y="15571"/>
                  </a:cubicBezTo>
                  <a:cubicBezTo>
                    <a:pt x="9391" y="15796"/>
                    <a:pt x="9727" y="15924"/>
                    <a:pt x="10230" y="15764"/>
                  </a:cubicBezTo>
                  <a:cubicBezTo>
                    <a:pt x="10733" y="15603"/>
                    <a:pt x="11404" y="15155"/>
                    <a:pt x="12276" y="13937"/>
                  </a:cubicBezTo>
                  <a:cubicBezTo>
                    <a:pt x="13148" y="12719"/>
                    <a:pt x="14221" y="10732"/>
                    <a:pt x="14959" y="8649"/>
                  </a:cubicBezTo>
                  <a:cubicBezTo>
                    <a:pt x="15697" y="6566"/>
                    <a:pt x="16099" y="4387"/>
                    <a:pt x="16301" y="3105"/>
                  </a:cubicBezTo>
                  <a:cubicBezTo>
                    <a:pt x="16502" y="1823"/>
                    <a:pt x="16502" y="1438"/>
                    <a:pt x="16368" y="1342"/>
                  </a:cubicBezTo>
                  <a:cubicBezTo>
                    <a:pt x="16234" y="1246"/>
                    <a:pt x="15965" y="1438"/>
                    <a:pt x="15697" y="2400"/>
                  </a:cubicBezTo>
                  <a:cubicBezTo>
                    <a:pt x="15429" y="3361"/>
                    <a:pt x="15160" y="5092"/>
                    <a:pt x="15060" y="6726"/>
                  </a:cubicBezTo>
                  <a:cubicBezTo>
                    <a:pt x="14959" y="8361"/>
                    <a:pt x="15026" y="9899"/>
                    <a:pt x="15127" y="10924"/>
                  </a:cubicBezTo>
                  <a:cubicBezTo>
                    <a:pt x="15227" y="11950"/>
                    <a:pt x="15361" y="12463"/>
                    <a:pt x="15496" y="12879"/>
                  </a:cubicBezTo>
                  <a:cubicBezTo>
                    <a:pt x="15630" y="13296"/>
                    <a:pt x="15764" y="13616"/>
                    <a:pt x="15999" y="13777"/>
                  </a:cubicBezTo>
                  <a:cubicBezTo>
                    <a:pt x="16234" y="13937"/>
                    <a:pt x="16569" y="13937"/>
                    <a:pt x="16971" y="13520"/>
                  </a:cubicBezTo>
                  <a:cubicBezTo>
                    <a:pt x="17374" y="13104"/>
                    <a:pt x="17843" y="12270"/>
                    <a:pt x="18145" y="11693"/>
                  </a:cubicBezTo>
                  <a:cubicBezTo>
                    <a:pt x="18447" y="11117"/>
                    <a:pt x="18581" y="10796"/>
                    <a:pt x="18548" y="10828"/>
                  </a:cubicBezTo>
                  <a:cubicBezTo>
                    <a:pt x="18514" y="10860"/>
                    <a:pt x="18313" y="11245"/>
                    <a:pt x="18112" y="12527"/>
                  </a:cubicBezTo>
                  <a:cubicBezTo>
                    <a:pt x="17911" y="13809"/>
                    <a:pt x="17709" y="15988"/>
                    <a:pt x="17609" y="17911"/>
                  </a:cubicBezTo>
                  <a:cubicBezTo>
                    <a:pt x="17508" y="19834"/>
                    <a:pt x="17508" y="21500"/>
                    <a:pt x="17508" y="21083"/>
                  </a:cubicBezTo>
                  <a:cubicBezTo>
                    <a:pt x="17508" y="20667"/>
                    <a:pt x="17508" y="18167"/>
                    <a:pt x="17609" y="15956"/>
                  </a:cubicBezTo>
                  <a:cubicBezTo>
                    <a:pt x="17709" y="13745"/>
                    <a:pt x="17911" y="11822"/>
                    <a:pt x="18246" y="10380"/>
                  </a:cubicBezTo>
                  <a:cubicBezTo>
                    <a:pt x="18581" y="8937"/>
                    <a:pt x="19051" y="7976"/>
                    <a:pt x="19453" y="7463"/>
                  </a:cubicBezTo>
                  <a:cubicBezTo>
                    <a:pt x="19856" y="6950"/>
                    <a:pt x="20191" y="6886"/>
                    <a:pt x="20493" y="7015"/>
                  </a:cubicBezTo>
                  <a:cubicBezTo>
                    <a:pt x="20795" y="7143"/>
                    <a:pt x="21063" y="7463"/>
                    <a:pt x="21265" y="8040"/>
                  </a:cubicBezTo>
                  <a:cubicBezTo>
                    <a:pt x="21466" y="8617"/>
                    <a:pt x="21600" y="9450"/>
                    <a:pt x="21399" y="10187"/>
                  </a:cubicBezTo>
                  <a:cubicBezTo>
                    <a:pt x="21198" y="10924"/>
                    <a:pt x="20661" y="11565"/>
                    <a:pt x="20158" y="12014"/>
                  </a:cubicBezTo>
                  <a:cubicBezTo>
                    <a:pt x="19655" y="12463"/>
                    <a:pt x="19185" y="12719"/>
                    <a:pt x="18749" y="12879"/>
                  </a:cubicBezTo>
                  <a:cubicBezTo>
                    <a:pt x="18313" y="13039"/>
                    <a:pt x="17911" y="13104"/>
                    <a:pt x="17944" y="12943"/>
                  </a:cubicBezTo>
                  <a:cubicBezTo>
                    <a:pt x="17978" y="12783"/>
                    <a:pt x="18447" y="12399"/>
                    <a:pt x="18917" y="120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5" name="Line"/>
            <p:cNvSpPr/>
            <p:nvPr/>
          </p:nvSpPr>
          <p:spPr>
            <a:xfrm>
              <a:off x="2586693" y="420622"/>
              <a:ext cx="124758" cy="224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429" fill="norm" stroke="1" extrusionOk="0">
                  <a:moveTo>
                    <a:pt x="21218" y="0"/>
                  </a:moveTo>
                  <a:cubicBezTo>
                    <a:pt x="17258" y="0"/>
                    <a:pt x="13298" y="0"/>
                    <a:pt x="9698" y="908"/>
                  </a:cubicBezTo>
                  <a:cubicBezTo>
                    <a:pt x="6098" y="1817"/>
                    <a:pt x="2858" y="3634"/>
                    <a:pt x="1238" y="5047"/>
                  </a:cubicBezTo>
                  <a:cubicBezTo>
                    <a:pt x="-382" y="6460"/>
                    <a:pt x="-382" y="7469"/>
                    <a:pt x="1058" y="8882"/>
                  </a:cubicBezTo>
                  <a:cubicBezTo>
                    <a:pt x="2498" y="10295"/>
                    <a:pt x="5378" y="12112"/>
                    <a:pt x="8798" y="13828"/>
                  </a:cubicBezTo>
                  <a:cubicBezTo>
                    <a:pt x="12218" y="15544"/>
                    <a:pt x="16178" y="17159"/>
                    <a:pt x="17798" y="18471"/>
                  </a:cubicBezTo>
                  <a:cubicBezTo>
                    <a:pt x="19418" y="19783"/>
                    <a:pt x="18698" y="20793"/>
                    <a:pt x="15998" y="21196"/>
                  </a:cubicBezTo>
                  <a:cubicBezTo>
                    <a:pt x="13298" y="21600"/>
                    <a:pt x="8618" y="21398"/>
                    <a:pt x="3938" y="21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6" name="Line"/>
            <p:cNvSpPr/>
            <p:nvPr/>
          </p:nvSpPr>
          <p:spPr>
            <a:xfrm>
              <a:off x="3296120" y="166622"/>
              <a:ext cx="207628" cy="458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451" fill="norm" stroke="1" extrusionOk="0">
                  <a:moveTo>
                    <a:pt x="8461" y="0"/>
                  </a:moveTo>
                  <a:cubicBezTo>
                    <a:pt x="6497" y="2180"/>
                    <a:pt x="4534" y="4360"/>
                    <a:pt x="3116" y="6936"/>
                  </a:cubicBezTo>
                  <a:cubicBezTo>
                    <a:pt x="1697" y="9512"/>
                    <a:pt x="825" y="12484"/>
                    <a:pt x="388" y="14714"/>
                  </a:cubicBezTo>
                  <a:cubicBezTo>
                    <a:pt x="-48" y="16943"/>
                    <a:pt x="-48" y="18429"/>
                    <a:pt x="61" y="19420"/>
                  </a:cubicBezTo>
                  <a:cubicBezTo>
                    <a:pt x="170" y="20411"/>
                    <a:pt x="388" y="20906"/>
                    <a:pt x="1043" y="21204"/>
                  </a:cubicBezTo>
                  <a:cubicBezTo>
                    <a:pt x="1697" y="21501"/>
                    <a:pt x="2788" y="21600"/>
                    <a:pt x="4207" y="21105"/>
                  </a:cubicBezTo>
                  <a:cubicBezTo>
                    <a:pt x="5625" y="20609"/>
                    <a:pt x="7370" y="19519"/>
                    <a:pt x="8461" y="18727"/>
                  </a:cubicBezTo>
                  <a:cubicBezTo>
                    <a:pt x="9552" y="17934"/>
                    <a:pt x="9988" y="17439"/>
                    <a:pt x="10425" y="16943"/>
                  </a:cubicBezTo>
                  <a:cubicBezTo>
                    <a:pt x="10861" y="16448"/>
                    <a:pt x="11297" y="15952"/>
                    <a:pt x="10970" y="15655"/>
                  </a:cubicBezTo>
                  <a:cubicBezTo>
                    <a:pt x="10643" y="15358"/>
                    <a:pt x="9552" y="15259"/>
                    <a:pt x="8679" y="15506"/>
                  </a:cubicBezTo>
                  <a:cubicBezTo>
                    <a:pt x="7807" y="15754"/>
                    <a:pt x="7152" y="16349"/>
                    <a:pt x="6825" y="16943"/>
                  </a:cubicBezTo>
                  <a:cubicBezTo>
                    <a:pt x="6497" y="17538"/>
                    <a:pt x="6497" y="18132"/>
                    <a:pt x="6934" y="18578"/>
                  </a:cubicBezTo>
                  <a:cubicBezTo>
                    <a:pt x="7370" y="19024"/>
                    <a:pt x="8243" y="19321"/>
                    <a:pt x="9879" y="19272"/>
                  </a:cubicBezTo>
                  <a:cubicBezTo>
                    <a:pt x="11516" y="19222"/>
                    <a:pt x="13916" y="18826"/>
                    <a:pt x="15988" y="18231"/>
                  </a:cubicBezTo>
                  <a:cubicBezTo>
                    <a:pt x="18061" y="17637"/>
                    <a:pt x="19807" y="16844"/>
                    <a:pt x="20679" y="16150"/>
                  </a:cubicBezTo>
                  <a:cubicBezTo>
                    <a:pt x="21552" y="15457"/>
                    <a:pt x="21552" y="14862"/>
                    <a:pt x="21116" y="14417"/>
                  </a:cubicBezTo>
                  <a:cubicBezTo>
                    <a:pt x="20679" y="13971"/>
                    <a:pt x="19807" y="13673"/>
                    <a:pt x="17734" y="13574"/>
                  </a:cubicBezTo>
                  <a:cubicBezTo>
                    <a:pt x="15661" y="13475"/>
                    <a:pt x="12388" y="13574"/>
                    <a:pt x="10207" y="13772"/>
                  </a:cubicBezTo>
                  <a:cubicBezTo>
                    <a:pt x="8025" y="13971"/>
                    <a:pt x="6934" y="14268"/>
                    <a:pt x="5843" y="14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7" name="Line"/>
            <p:cNvSpPr/>
            <p:nvPr/>
          </p:nvSpPr>
          <p:spPr>
            <a:xfrm>
              <a:off x="3238500" y="306322"/>
              <a:ext cx="3175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600"/>
                    <a:pt x="0" y="15600"/>
                    <a:pt x="1584" y="12300"/>
                  </a:cubicBezTo>
                  <a:cubicBezTo>
                    <a:pt x="3168" y="9000"/>
                    <a:pt x="6336" y="5400"/>
                    <a:pt x="9936" y="3300"/>
                  </a:cubicBezTo>
                  <a:cubicBezTo>
                    <a:pt x="13536" y="1200"/>
                    <a:pt x="17568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8" name="Line"/>
            <p:cNvSpPr/>
            <p:nvPr/>
          </p:nvSpPr>
          <p:spPr>
            <a:xfrm>
              <a:off x="4142316" y="163362"/>
              <a:ext cx="609747" cy="542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472" fill="norm" stroke="1" extrusionOk="0">
                  <a:moveTo>
                    <a:pt x="5755" y="12436"/>
                  </a:moveTo>
                  <a:cubicBezTo>
                    <a:pt x="5456" y="12185"/>
                    <a:pt x="5157" y="11934"/>
                    <a:pt x="4821" y="11809"/>
                  </a:cubicBezTo>
                  <a:cubicBezTo>
                    <a:pt x="4484" y="11683"/>
                    <a:pt x="4111" y="11683"/>
                    <a:pt x="3588" y="12143"/>
                  </a:cubicBezTo>
                  <a:cubicBezTo>
                    <a:pt x="3064" y="12604"/>
                    <a:pt x="2392" y="13525"/>
                    <a:pt x="1794" y="14697"/>
                  </a:cubicBezTo>
                  <a:cubicBezTo>
                    <a:pt x="1196" y="15869"/>
                    <a:pt x="673" y="17292"/>
                    <a:pt x="374" y="18297"/>
                  </a:cubicBezTo>
                  <a:cubicBezTo>
                    <a:pt x="75" y="19302"/>
                    <a:pt x="0" y="19888"/>
                    <a:pt x="0" y="20390"/>
                  </a:cubicBezTo>
                  <a:cubicBezTo>
                    <a:pt x="0" y="20892"/>
                    <a:pt x="75" y="21311"/>
                    <a:pt x="299" y="21436"/>
                  </a:cubicBezTo>
                  <a:cubicBezTo>
                    <a:pt x="523" y="21562"/>
                    <a:pt x="897" y="21395"/>
                    <a:pt x="1719" y="20390"/>
                  </a:cubicBezTo>
                  <a:cubicBezTo>
                    <a:pt x="2541" y="19385"/>
                    <a:pt x="3812" y="17543"/>
                    <a:pt x="4858" y="15074"/>
                  </a:cubicBezTo>
                  <a:cubicBezTo>
                    <a:pt x="5904" y="12604"/>
                    <a:pt x="6727" y="9506"/>
                    <a:pt x="7212" y="7036"/>
                  </a:cubicBezTo>
                  <a:cubicBezTo>
                    <a:pt x="7698" y="4567"/>
                    <a:pt x="7848" y="2725"/>
                    <a:pt x="7848" y="1595"/>
                  </a:cubicBezTo>
                  <a:cubicBezTo>
                    <a:pt x="7848" y="464"/>
                    <a:pt x="7698" y="46"/>
                    <a:pt x="7474" y="4"/>
                  </a:cubicBezTo>
                  <a:cubicBezTo>
                    <a:pt x="7250" y="-38"/>
                    <a:pt x="6951" y="297"/>
                    <a:pt x="6502" y="1678"/>
                  </a:cubicBezTo>
                  <a:cubicBezTo>
                    <a:pt x="6054" y="3060"/>
                    <a:pt x="5456" y="5488"/>
                    <a:pt x="5045" y="8125"/>
                  </a:cubicBezTo>
                  <a:cubicBezTo>
                    <a:pt x="4634" y="10762"/>
                    <a:pt x="4410" y="13609"/>
                    <a:pt x="4410" y="15492"/>
                  </a:cubicBezTo>
                  <a:cubicBezTo>
                    <a:pt x="4410" y="17376"/>
                    <a:pt x="4634" y="18297"/>
                    <a:pt x="4933" y="18799"/>
                  </a:cubicBezTo>
                  <a:cubicBezTo>
                    <a:pt x="5232" y="19302"/>
                    <a:pt x="5606" y="19385"/>
                    <a:pt x="5904" y="19260"/>
                  </a:cubicBezTo>
                  <a:cubicBezTo>
                    <a:pt x="6203" y="19134"/>
                    <a:pt x="6428" y="18799"/>
                    <a:pt x="6764" y="18046"/>
                  </a:cubicBezTo>
                  <a:cubicBezTo>
                    <a:pt x="7100" y="17292"/>
                    <a:pt x="7549" y="16120"/>
                    <a:pt x="8147" y="15283"/>
                  </a:cubicBezTo>
                  <a:cubicBezTo>
                    <a:pt x="8745" y="14446"/>
                    <a:pt x="9492" y="13943"/>
                    <a:pt x="10127" y="13274"/>
                  </a:cubicBezTo>
                  <a:cubicBezTo>
                    <a:pt x="10763" y="12604"/>
                    <a:pt x="11286" y="11767"/>
                    <a:pt x="11585" y="11139"/>
                  </a:cubicBezTo>
                  <a:cubicBezTo>
                    <a:pt x="11884" y="10511"/>
                    <a:pt x="11958" y="10092"/>
                    <a:pt x="11809" y="9925"/>
                  </a:cubicBezTo>
                  <a:cubicBezTo>
                    <a:pt x="11660" y="9757"/>
                    <a:pt x="11286" y="9841"/>
                    <a:pt x="10651" y="10678"/>
                  </a:cubicBezTo>
                  <a:cubicBezTo>
                    <a:pt x="10015" y="11515"/>
                    <a:pt x="9118" y="13106"/>
                    <a:pt x="8520" y="14362"/>
                  </a:cubicBezTo>
                  <a:cubicBezTo>
                    <a:pt x="7922" y="15618"/>
                    <a:pt x="7624" y="16539"/>
                    <a:pt x="7511" y="17376"/>
                  </a:cubicBezTo>
                  <a:cubicBezTo>
                    <a:pt x="7399" y="18213"/>
                    <a:pt x="7474" y="18967"/>
                    <a:pt x="7698" y="19385"/>
                  </a:cubicBezTo>
                  <a:cubicBezTo>
                    <a:pt x="7922" y="19804"/>
                    <a:pt x="8296" y="19888"/>
                    <a:pt x="8931" y="19469"/>
                  </a:cubicBezTo>
                  <a:cubicBezTo>
                    <a:pt x="9567" y="19050"/>
                    <a:pt x="10464" y="18129"/>
                    <a:pt x="11361" y="16915"/>
                  </a:cubicBezTo>
                  <a:cubicBezTo>
                    <a:pt x="12257" y="15702"/>
                    <a:pt x="13154" y="14195"/>
                    <a:pt x="13752" y="13232"/>
                  </a:cubicBezTo>
                  <a:cubicBezTo>
                    <a:pt x="14350" y="12269"/>
                    <a:pt x="14649" y="11850"/>
                    <a:pt x="14911" y="11809"/>
                  </a:cubicBezTo>
                  <a:cubicBezTo>
                    <a:pt x="15172" y="11767"/>
                    <a:pt x="15397" y="12102"/>
                    <a:pt x="15583" y="11892"/>
                  </a:cubicBezTo>
                  <a:cubicBezTo>
                    <a:pt x="15770" y="11683"/>
                    <a:pt x="15920" y="10929"/>
                    <a:pt x="15808" y="10595"/>
                  </a:cubicBezTo>
                  <a:cubicBezTo>
                    <a:pt x="15696" y="10260"/>
                    <a:pt x="15322" y="10343"/>
                    <a:pt x="14911" y="10762"/>
                  </a:cubicBezTo>
                  <a:cubicBezTo>
                    <a:pt x="14500" y="11181"/>
                    <a:pt x="14051" y="11934"/>
                    <a:pt x="13752" y="12729"/>
                  </a:cubicBezTo>
                  <a:cubicBezTo>
                    <a:pt x="13453" y="13525"/>
                    <a:pt x="13304" y="14362"/>
                    <a:pt x="13266" y="15032"/>
                  </a:cubicBezTo>
                  <a:cubicBezTo>
                    <a:pt x="13229" y="15702"/>
                    <a:pt x="13304" y="16204"/>
                    <a:pt x="13640" y="16581"/>
                  </a:cubicBezTo>
                  <a:cubicBezTo>
                    <a:pt x="13976" y="16957"/>
                    <a:pt x="14574" y="17209"/>
                    <a:pt x="15434" y="17209"/>
                  </a:cubicBezTo>
                  <a:cubicBezTo>
                    <a:pt x="16293" y="17209"/>
                    <a:pt x="17415" y="16957"/>
                    <a:pt x="18162" y="16706"/>
                  </a:cubicBezTo>
                  <a:cubicBezTo>
                    <a:pt x="18909" y="16455"/>
                    <a:pt x="19283" y="16204"/>
                    <a:pt x="19545" y="15869"/>
                  </a:cubicBezTo>
                  <a:cubicBezTo>
                    <a:pt x="19806" y="15534"/>
                    <a:pt x="19956" y="15115"/>
                    <a:pt x="19918" y="15115"/>
                  </a:cubicBezTo>
                  <a:cubicBezTo>
                    <a:pt x="19881" y="15115"/>
                    <a:pt x="19657" y="15534"/>
                    <a:pt x="19507" y="16036"/>
                  </a:cubicBezTo>
                  <a:cubicBezTo>
                    <a:pt x="19358" y="16539"/>
                    <a:pt x="19283" y="17125"/>
                    <a:pt x="19283" y="17627"/>
                  </a:cubicBezTo>
                  <a:cubicBezTo>
                    <a:pt x="19283" y="18129"/>
                    <a:pt x="19358" y="18548"/>
                    <a:pt x="19545" y="18590"/>
                  </a:cubicBezTo>
                  <a:cubicBezTo>
                    <a:pt x="19731" y="18632"/>
                    <a:pt x="20030" y="18297"/>
                    <a:pt x="20404" y="16874"/>
                  </a:cubicBezTo>
                  <a:cubicBezTo>
                    <a:pt x="20778" y="15450"/>
                    <a:pt x="21226" y="12939"/>
                    <a:pt x="21413" y="11432"/>
                  </a:cubicBezTo>
                  <a:cubicBezTo>
                    <a:pt x="21600" y="9925"/>
                    <a:pt x="21525" y="9422"/>
                    <a:pt x="21451" y="8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9" name="Line"/>
            <p:cNvSpPr/>
            <p:nvPr/>
          </p:nvSpPr>
          <p:spPr>
            <a:xfrm>
              <a:off x="4759982" y="168372"/>
              <a:ext cx="358118" cy="461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318" fill="norm" stroke="1" extrusionOk="0">
                  <a:moveTo>
                    <a:pt x="6631" y="14580"/>
                  </a:moveTo>
                  <a:cubicBezTo>
                    <a:pt x="6758" y="13798"/>
                    <a:pt x="6885" y="13016"/>
                    <a:pt x="6631" y="12576"/>
                  </a:cubicBezTo>
                  <a:cubicBezTo>
                    <a:pt x="6377" y="12136"/>
                    <a:pt x="5742" y="12038"/>
                    <a:pt x="4789" y="12478"/>
                  </a:cubicBezTo>
                  <a:cubicBezTo>
                    <a:pt x="3836" y="12918"/>
                    <a:pt x="2565" y="13895"/>
                    <a:pt x="1676" y="14971"/>
                  </a:cubicBezTo>
                  <a:cubicBezTo>
                    <a:pt x="786" y="16046"/>
                    <a:pt x="278" y="17219"/>
                    <a:pt x="88" y="18294"/>
                  </a:cubicBezTo>
                  <a:cubicBezTo>
                    <a:pt x="-103" y="19369"/>
                    <a:pt x="24" y="20346"/>
                    <a:pt x="405" y="20884"/>
                  </a:cubicBezTo>
                  <a:cubicBezTo>
                    <a:pt x="786" y="21421"/>
                    <a:pt x="1422" y="21519"/>
                    <a:pt x="2502" y="20835"/>
                  </a:cubicBezTo>
                  <a:cubicBezTo>
                    <a:pt x="3582" y="20151"/>
                    <a:pt x="5106" y="18685"/>
                    <a:pt x="6504" y="16534"/>
                  </a:cubicBezTo>
                  <a:cubicBezTo>
                    <a:pt x="7902" y="14384"/>
                    <a:pt x="9172" y="11550"/>
                    <a:pt x="10189" y="8862"/>
                  </a:cubicBezTo>
                  <a:cubicBezTo>
                    <a:pt x="11205" y="6174"/>
                    <a:pt x="11968" y="3633"/>
                    <a:pt x="12285" y="2118"/>
                  </a:cubicBezTo>
                  <a:cubicBezTo>
                    <a:pt x="12603" y="603"/>
                    <a:pt x="12476" y="114"/>
                    <a:pt x="12158" y="17"/>
                  </a:cubicBezTo>
                  <a:cubicBezTo>
                    <a:pt x="11841" y="-81"/>
                    <a:pt x="11332" y="212"/>
                    <a:pt x="10443" y="1727"/>
                  </a:cubicBezTo>
                  <a:cubicBezTo>
                    <a:pt x="9553" y="3242"/>
                    <a:pt x="8283" y="5979"/>
                    <a:pt x="7775" y="8667"/>
                  </a:cubicBezTo>
                  <a:cubicBezTo>
                    <a:pt x="7266" y="11354"/>
                    <a:pt x="7521" y="13993"/>
                    <a:pt x="7902" y="15508"/>
                  </a:cubicBezTo>
                  <a:cubicBezTo>
                    <a:pt x="8283" y="17023"/>
                    <a:pt x="8791" y="17414"/>
                    <a:pt x="9363" y="17609"/>
                  </a:cubicBezTo>
                  <a:cubicBezTo>
                    <a:pt x="9935" y="17805"/>
                    <a:pt x="10570" y="17805"/>
                    <a:pt x="11586" y="17121"/>
                  </a:cubicBezTo>
                  <a:cubicBezTo>
                    <a:pt x="12603" y="16437"/>
                    <a:pt x="14001" y="15068"/>
                    <a:pt x="14826" y="14091"/>
                  </a:cubicBezTo>
                  <a:cubicBezTo>
                    <a:pt x="15652" y="13114"/>
                    <a:pt x="15906" y="12527"/>
                    <a:pt x="15970" y="11990"/>
                  </a:cubicBezTo>
                  <a:cubicBezTo>
                    <a:pt x="16033" y="11452"/>
                    <a:pt x="15906" y="10963"/>
                    <a:pt x="15462" y="10719"/>
                  </a:cubicBezTo>
                  <a:cubicBezTo>
                    <a:pt x="15017" y="10475"/>
                    <a:pt x="14255" y="10475"/>
                    <a:pt x="13683" y="10670"/>
                  </a:cubicBezTo>
                  <a:cubicBezTo>
                    <a:pt x="13111" y="10866"/>
                    <a:pt x="12730" y="11257"/>
                    <a:pt x="12222" y="12087"/>
                  </a:cubicBezTo>
                  <a:cubicBezTo>
                    <a:pt x="11713" y="12918"/>
                    <a:pt x="11078" y="14189"/>
                    <a:pt x="10824" y="15166"/>
                  </a:cubicBezTo>
                  <a:cubicBezTo>
                    <a:pt x="10570" y="16143"/>
                    <a:pt x="10697" y="16828"/>
                    <a:pt x="11586" y="17365"/>
                  </a:cubicBezTo>
                  <a:cubicBezTo>
                    <a:pt x="12476" y="17903"/>
                    <a:pt x="14128" y="18294"/>
                    <a:pt x="15906" y="18391"/>
                  </a:cubicBezTo>
                  <a:cubicBezTo>
                    <a:pt x="17685" y="18489"/>
                    <a:pt x="19591" y="18294"/>
                    <a:pt x="21497" y="18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0" name="Line"/>
            <p:cNvSpPr/>
            <p:nvPr/>
          </p:nvSpPr>
          <p:spPr>
            <a:xfrm>
              <a:off x="5654587" y="365854"/>
              <a:ext cx="154853" cy="203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0930" fill="norm" stroke="1" extrusionOk="0">
                  <a:moveTo>
                    <a:pt x="14268" y="7610"/>
                  </a:moveTo>
                  <a:cubicBezTo>
                    <a:pt x="15132" y="6519"/>
                    <a:pt x="15996" y="5428"/>
                    <a:pt x="16716" y="4119"/>
                  </a:cubicBezTo>
                  <a:cubicBezTo>
                    <a:pt x="17436" y="2810"/>
                    <a:pt x="18012" y="1282"/>
                    <a:pt x="17580" y="519"/>
                  </a:cubicBezTo>
                  <a:cubicBezTo>
                    <a:pt x="17148" y="-245"/>
                    <a:pt x="15708" y="-245"/>
                    <a:pt x="13116" y="1064"/>
                  </a:cubicBezTo>
                  <a:cubicBezTo>
                    <a:pt x="10524" y="2373"/>
                    <a:pt x="6780" y="4991"/>
                    <a:pt x="4188" y="7610"/>
                  </a:cubicBezTo>
                  <a:cubicBezTo>
                    <a:pt x="1596" y="10228"/>
                    <a:pt x="156" y="12846"/>
                    <a:pt x="12" y="15355"/>
                  </a:cubicBezTo>
                  <a:cubicBezTo>
                    <a:pt x="-132" y="17864"/>
                    <a:pt x="1020" y="20264"/>
                    <a:pt x="3900" y="20810"/>
                  </a:cubicBezTo>
                  <a:cubicBezTo>
                    <a:pt x="6780" y="21355"/>
                    <a:pt x="11388" y="20046"/>
                    <a:pt x="14700" y="17210"/>
                  </a:cubicBezTo>
                  <a:cubicBezTo>
                    <a:pt x="18012" y="14373"/>
                    <a:pt x="20028" y="10010"/>
                    <a:pt x="20748" y="7282"/>
                  </a:cubicBezTo>
                  <a:cubicBezTo>
                    <a:pt x="21468" y="4555"/>
                    <a:pt x="20892" y="3464"/>
                    <a:pt x="19884" y="2810"/>
                  </a:cubicBezTo>
                  <a:cubicBezTo>
                    <a:pt x="18876" y="2155"/>
                    <a:pt x="17436" y="1937"/>
                    <a:pt x="15996" y="2155"/>
                  </a:cubicBezTo>
                  <a:cubicBezTo>
                    <a:pt x="14556" y="2373"/>
                    <a:pt x="13116" y="3028"/>
                    <a:pt x="12828" y="3573"/>
                  </a:cubicBezTo>
                  <a:cubicBezTo>
                    <a:pt x="12540" y="4119"/>
                    <a:pt x="13404" y="4555"/>
                    <a:pt x="14268" y="49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1" name="Line"/>
            <p:cNvSpPr/>
            <p:nvPr/>
          </p:nvSpPr>
          <p:spPr>
            <a:xfrm>
              <a:off x="5849722" y="310798"/>
              <a:ext cx="157379" cy="230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0999" fill="norm" stroke="1" extrusionOk="0">
                  <a:moveTo>
                    <a:pt x="1541" y="7113"/>
                  </a:moveTo>
                  <a:cubicBezTo>
                    <a:pt x="2117" y="10392"/>
                    <a:pt x="2693" y="13671"/>
                    <a:pt x="2405" y="16178"/>
                  </a:cubicBezTo>
                  <a:cubicBezTo>
                    <a:pt x="2117" y="18685"/>
                    <a:pt x="965" y="20421"/>
                    <a:pt x="389" y="20806"/>
                  </a:cubicBezTo>
                  <a:cubicBezTo>
                    <a:pt x="-187" y="21192"/>
                    <a:pt x="-187" y="20228"/>
                    <a:pt x="821" y="17335"/>
                  </a:cubicBezTo>
                  <a:cubicBezTo>
                    <a:pt x="1829" y="14442"/>
                    <a:pt x="3845" y="9621"/>
                    <a:pt x="5861" y="6246"/>
                  </a:cubicBezTo>
                  <a:cubicBezTo>
                    <a:pt x="7877" y="2871"/>
                    <a:pt x="9893" y="942"/>
                    <a:pt x="12197" y="267"/>
                  </a:cubicBezTo>
                  <a:cubicBezTo>
                    <a:pt x="14501" y="-408"/>
                    <a:pt x="17093" y="171"/>
                    <a:pt x="18821" y="2292"/>
                  </a:cubicBezTo>
                  <a:cubicBezTo>
                    <a:pt x="20549" y="4413"/>
                    <a:pt x="21413" y="8078"/>
                    <a:pt x="21413" y="11453"/>
                  </a:cubicBezTo>
                  <a:cubicBezTo>
                    <a:pt x="21413" y="14828"/>
                    <a:pt x="20549" y="17913"/>
                    <a:pt x="19685" y="209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2" name="Line"/>
            <p:cNvSpPr/>
            <p:nvPr/>
          </p:nvSpPr>
          <p:spPr>
            <a:xfrm>
              <a:off x="6445241" y="380205"/>
              <a:ext cx="247660" cy="159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087" fill="norm" stroke="1" extrusionOk="0">
                  <a:moveTo>
                    <a:pt x="13181" y="9564"/>
                  </a:moveTo>
                  <a:cubicBezTo>
                    <a:pt x="13181" y="8162"/>
                    <a:pt x="13181" y="6759"/>
                    <a:pt x="12632" y="4795"/>
                  </a:cubicBezTo>
                  <a:cubicBezTo>
                    <a:pt x="12082" y="2832"/>
                    <a:pt x="10984" y="307"/>
                    <a:pt x="9154" y="27"/>
                  </a:cubicBezTo>
                  <a:cubicBezTo>
                    <a:pt x="7323" y="-254"/>
                    <a:pt x="4760" y="1710"/>
                    <a:pt x="3021" y="4936"/>
                  </a:cubicBezTo>
                  <a:cubicBezTo>
                    <a:pt x="1282" y="8162"/>
                    <a:pt x="367" y="12650"/>
                    <a:pt x="93" y="15595"/>
                  </a:cubicBezTo>
                  <a:cubicBezTo>
                    <a:pt x="-182" y="18541"/>
                    <a:pt x="184" y="19943"/>
                    <a:pt x="825" y="20645"/>
                  </a:cubicBezTo>
                  <a:cubicBezTo>
                    <a:pt x="1465" y="21346"/>
                    <a:pt x="2381" y="21346"/>
                    <a:pt x="4028" y="19663"/>
                  </a:cubicBezTo>
                  <a:cubicBezTo>
                    <a:pt x="5676" y="17980"/>
                    <a:pt x="8055" y="14614"/>
                    <a:pt x="9703" y="11949"/>
                  </a:cubicBezTo>
                  <a:cubicBezTo>
                    <a:pt x="11350" y="9284"/>
                    <a:pt x="12265" y="7320"/>
                    <a:pt x="12723" y="7460"/>
                  </a:cubicBezTo>
                  <a:cubicBezTo>
                    <a:pt x="13181" y="7601"/>
                    <a:pt x="13181" y="9845"/>
                    <a:pt x="13547" y="11388"/>
                  </a:cubicBezTo>
                  <a:cubicBezTo>
                    <a:pt x="13913" y="12930"/>
                    <a:pt x="14645" y="13772"/>
                    <a:pt x="16018" y="14193"/>
                  </a:cubicBezTo>
                  <a:cubicBezTo>
                    <a:pt x="17391" y="14614"/>
                    <a:pt x="19404" y="14614"/>
                    <a:pt x="21418" y="146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3" name="Line"/>
            <p:cNvSpPr/>
            <p:nvPr/>
          </p:nvSpPr>
          <p:spPr>
            <a:xfrm>
              <a:off x="7188199" y="-1"/>
              <a:ext cx="196851" cy="52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0" y="11773"/>
                  </a:moveTo>
                  <a:cubicBezTo>
                    <a:pt x="4413" y="10212"/>
                    <a:pt x="8826" y="8650"/>
                    <a:pt x="11845" y="7176"/>
                  </a:cubicBezTo>
                  <a:cubicBezTo>
                    <a:pt x="14865" y="5701"/>
                    <a:pt x="16490" y="4313"/>
                    <a:pt x="17419" y="3359"/>
                  </a:cubicBezTo>
                  <a:cubicBezTo>
                    <a:pt x="18348" y="2405"/>
                    <a:pt x="18581" y="1884"/>
                    <a:pt x="18697" y="1407"/>
                  </a:cubicBezTo>
                  <a:cubicBezTo>
                    <a:pt x="18813" y="930"/>
                    <a:pt x="18813" y="496"/>
                    <a:pt x="18232" y="236"/>
                  </a:cubicBezTo>
                  <a:cubicBezTo>
                    <a:pt x="17652" y="-24"/>
                    <a:pt x="16490" y="-111"/>
                    <a:pt x="15561" y="193"/>
                  </a:cubicBezTo>
                  <a:cubicBezTo>
                    <a:pt x="14632" y="496"/>
                    <a:pt x="13935" y="1190"/>
                    <a:pt x="12774" y="3185"/>
                  </a:cubicBezTo>
                  <a:cubicBezTo>
                    <a:pt x="11613" y="5181"/>
                    <a:pt x="9987" y="8477"/>
                    <a:pt x="8710" y="11600"/>
                  </a:cubicBezTo>
                  <a:cubicBezTo>
                    <a:pt x="7432" y="14723"/>
                    <a:pt x="6503" y="17672"/>
                    <a:pt x="5923" y="19364"/>
                  </a:cubicBezTo>
                  <a:cubicBezTo>
                    <a:pt x="5342" y="21055"/>
                    <a:pt x="5110" y="21489"/>
                    <a:pt x="4877" y="21489"/>
                  </a:cubicBezTo>
                  <a:cubicBezTo>
                    <a:pt x="4645" y="21489"/>
                    <a:pt x="4413" y="21055"/>
                    <a:pt x="5226" y="19971"/>
                  </a:cubicBezTo>
                  <a:cubicBezTo>
                    <a:pt x="6039" y="18887"/>
                    <a:pt x="7897" y="17152"/>
                    <a:pt x="9174" y="16067"/>
                  </a:cubicBezTo>
                  <a:cubicBezTo>
                    <a:pt x="10452" y="14983"/>
                    <a:pt x="11148" y="14549"/>
                    <a:pt x="12077" y="14246"/>
                  </a:cubicBezTo>
                  <a:cubicBezTo>
                    <a:pt x="13006" y="13942"/>
                    <a:pt x="14168" y="13769"/>
                    <a:pt x="14748" y="13899"/>
                  </a:cubicBezTo>
                  <a:cubicBezTo>
                    <a:pt x="15329" y="14029"/>
                    <a:pt x="15329" y="14462"/>
                    <a:pt x="15329" y="15287"/>
                  </a:cubicBezTo>
                  <a:cubicBezTo>
                    <a:pt x="15329" y="16111"/>
                    <a:pt x="15329" y="17325"/>
                    <a:pt x="15561" y="18149"/>
                  </a:cubicBezTo>
                  <a:cubicBezTo>
                    <a:pt x="15794" y="18973"/>
                    <a:pt x="16258" y="19407"/>
                    <a:pt x="16955" y="19450"/>
                  </a:cubicBezTo>
                  <a:cubicBezTo>
                    <a:pt x="17652" y="19494"/>
                    <a:pt x="18581" y="19147"/>
                    <a:pt x="19394" y="18670"/>
                  </a:cubicBezTo>
                  <a:cubicBezTo>
                    <a:pt x="20206" y="18193"/>
                    <a:pt x="20903" y="17585"/>
                    <a:pt x="21600" y="16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4" name="Line"/>
            <p:cNvSpPr/>
            <p:nvPr/>
          </p:nvSpPr>
          <p:spPr>
            <a:xfrm>
              <a:off x="7404099" y="330591"/>
              <a:ext cx="131235" cy="356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1" fill="norm" stroke="1" extrusionOk="0">
                  <a:moveTo>
                    <a:pt x="0" y="3136"/>
                  </a:moveTo>
                  <a:cubicBezTo>
                    <a:pt x="1045" y="2497"/>
                    <a:pt x="2090" y="1858"/>
                    <a:pt x="2787" y="1219"/>
                  </a:cubicBezTo>
                  <a:cubicBezTo>
                    <a:pt x="3484" y="580"/>
                    <a:pt x="3832" y="-59"/>
                    <a:pt x="3832" y="5"/>
                  </a:cubicBezTo>
                  <a:cubicBezTo>
                    <a:pt x="3832" y="69"/>
                    <a:pt x="3484" y="836"/>
                    <a:pt x="3310" y="1603"/>
                  </a:cubicBezTo>
                  <a:cubicBezTo>
                    <a:pt x="3135" y="2369"/>
                    <a:pt x="3135" y="3136"/>
                    <a:pt x="3310" y="3903"/>
                  </a:cubicBezTo>
                  <a:cubicBezTo>
                    <a:pt x="3484" y="4670"/>
                    <a:pt x="3832" y="5437"/>
                    <a:pt x="6445" y="5501"/>
                  </a:cubicBezTo>
                  <a:cubicBezTo>
                    <a:pt x="9058" y="5565"/>
                    <a:pt x="13935" y="4926"/>
                    <a:pt x="17071" y="4159"/>
                  </a:cubicBezTo>
                  <a:cubicBezTo>
                    <a:pt x="20206" y="3392"/>
                    <a:pt x="21600" y="2497"/>
                    <a:pt x="21600" y="2369"/>
                  </a:cubicBezTo>
                  <a:cubicBezTo>
                    <a:pt x="21600" y="2242"/>
                    <a:pt x="20206" y="2881"/>
                    <a:pt x="19510" y="4862"/>
                  </a:cubicBezTo>
                  <a:cubicBezTo>
                    <a:pt x="18813" y="6843"/>
                    <a:pt x="18813" y="10166"/>
                    <a:pt x="18116" y="13042"/>
                  </a:cubicBezTo>
                  <a:cubicBezTo>
                    <a:pt x="17419" y="15917"/>
                    <a:pt x="16026" y="18346"/>
                    <a:pt x="14632" y="19752"/>
                  </a:cubicBezTo>
                  <a:cubicBezTo>
                    <a:pt x="13239" y="21158"/>
                    <a:pt x="11845" y="21541"/>
                    <a:pt x="10452" y="21541"/>
                  </a:cubicBezTo>
                  <a:cubicBezTo>
                    <a:pt x="9058" y="21541"/>
                    <a:pt x="7665" y="21158"/>
                    <a:pt x="6445" y="20007"/>
                  </a:cubicBezTo>
                  <a:cubicBezTo>
                    <a:pt x="5226" y="18857"/>
                    <a:pt x="4181" y="16940"/>
                    <a:pt x="4355" y="15598"/>
                  </a:cubicBezTo>
                  <a:cubicBezTo>
                    <a:pt x="4529" y="14256"/>
                    <a:pt x="5923" y="13489"/>
                    <a:pt x="7316" y="12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5" name="Line"/>
            <p:cNvSpPr/>
            <p:nvPr/>
          </p:nvSpPr>
          <p:spPr>
            <a:xfrm>
              <a:off x="7582541" y="278916"/>
              <a:ext cx="160312" cy="437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441" fill="norm" stroke="1" extrusionOk="0">
                  <a:moveTo>
                    <a:pt x="8331" y="4772"/>
                  </a:moveTo>
                  <a:cubicBezTo>
                    <a:pt x="6367" y="8199"/>
                    <a:pt x="4403" y="11626"/>
                    <a:pt x="3001" y="14170"/>
                  </a:cubicBezTo>
                  <a:cubicBezTo>
                    <a:pt x="1598" y="16714"/>
                    <a:pt x="757" y="18376"/>
                    <a:pt x="336" y="19570"/>
                  </a:cubicBezTo>
                  <a:cubicBezTo>
                    <a:pt x="-85" y="20764"/>
                    <a:pt x="-85" y="21491"/>
                    <a:pt x="196" y="21439"/>
                  </a:cubicBezTo>
                  <a:cubicBezTo>
                    <a:pt x="476" y="21387"/>
                    <a:pt x="1037" y="20556"/>
                    <a:pt x="2440" y="18220"/>
                  </a:cubicBezTo>
                  <a:cubicBezTo>
                    <a:pt x="3842" y="15883"/>
                    <a:pt x="6086" y="12041"/>
                    <a:pt x="8190" y="8978"/>
                  </a:cubicBezTo>
                  <a:cubicBezTo>
                    <a:pt x="10294" y="5914"/>
                    <a:pt x="12258" y="3629"/>
                    <a:pt x="13660" y="2279"/>
                  </a:cubicBezTo>
                  <a:cubicBezTo>
                    <a:pt x="15063" y="929"/>
                    <a:pt x="15905" y="514"/>
                    <a:pt x="17027" y="254"/>
                  </a:cubicBezTo>
                  <a:cubicBezTo>
                    <a:pt x="18149" y="-5"/>
                    <a:pt x="19551" y="-109"/>
                    <a:pt x="20393" y="151"/>
                  </a:cubicBezTo>
                  <a:cubicBezTo>
                    <a:pt x="21234" y="410"/>
                    <a:pt x="21515" y="1033"/>
                    <a:pt x="20954" y="2228"/>
                  </a:cubicBezTo>
                  <a:cubicBezTo>
                    <a:pt x="20393" y="3422"/>
                    <a:pt x="18990" y="5187"/>
                    <a:pt x="16746" y="6226"/>
                  </a:cubicBezTo>
                  <a:cubicBezTo>
                    <a:pt x="14502" y="7264"/>
                    <a:pt x="11416" y="7576"/>
                    <a:pt x="8331" y="78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6" name="Line"/>
            <p:cNvSpPr/>
            <p:nvPr/>
          </p:nvSpPr>
          <p:spPr>
            <a:xfrm>
              <a:off x="7787564" y="280922"/>
              <a:ext cx="138434" cy="175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21267" fill="norm" stroke="1" extrusionOk="0">
                  <a:moveTo>
                    <a:pt x="18689" y="3086"/>
                  </a:moveTo>
                  <a:cubicBezTo>
                    <a:pt x="17418" y="2314"/>
                    <a:pt x="16148" y="1543"/>
                    <a:pt x="14083" y="1671"/>
                  </a:cubicBezTo>
                  <a:cubicBezTo>
                    <a:pt x="12018" y="1800"/>
                    <a:pt x="9159" y="2829"/>
                    <a:pt x="6618" y="5529"/>
                  </a:cubicBezTo>
                  <a:cubicBezTo>
                    <a:pt x="4077" y="8229"/>
                    <a:pt x="1854" y="12600"/>
                    <a:pt x="742" y="15557"/>
                  </a:cubicBezTo>
                  <a:cubicBezTo>
                    <a:pt x="-370" y="18514"/>
                    <a:pt x="-370" y="20057"/>
                    <a:pt x="1695" y="20829"/>
                  </a:cubicBezTo>
                  <a:cubicBezTo>
                    <a:pt x="3759" y="21600"/>
                    <a:pt x="7889" y="21600"/>
                    <a:pt x="11542" y="18771"/>
                  </a:cubicBezTo>
                  <a:cubicBezTo>
                    <a:pt x="15195" y="15943"/>
                    <a:pt x="18371" y="10286"/>
                    <a:pt x="19801" y="6686"/>
                  </a:cubicBezTo>
                  <a:cubicBezTo>
                    <a:pt x="21230" y="3086"/>
                    <a:pt x="20912" y="1543"/>
                    <a:pt x="19959" y="771"/>
                  </a:cubicBezTo>
                  <a:cubicBezTo>
                    <a:pt x="19006" y="0"/>
                    <a:pt x="17418" y="0"/>
                    <a:pt x="1583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7" name="Line"/>
            <p:cNvSpPr/>
            <p:nvPr/>
          </p:nvSpPr>
          <p:spPr>
            <a:xfrm>
              <a:off x="7976550" y="1522"/>
              <a:ext cx="284800" cy="43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546" fill="norm" stroke="1" extrusionOk="0">
                  <a:moveTo>
                    <a:pt x="14328" y="0"/>
                  </a:moveTo>
                  <a:cubicBezTo>
                    <a:pt x="12888" y="847"/>
                    <a:pt x="11448" y="1694"/>
                    <a:pt x="9848" y="3971"/>
                  </a:cubicBezTo>
                  <a:cubicBezTo>
                    <a:pt x="8248" y="6247"/>
                    <a:pt x="6488" y="9953"/>
                    <a:pt x="5448" y="12812"/>
                  </a:cubicBezTo>
                  <a:cubicBezTo>
                    <a:pt x="4408" y="15671"/>
                    <a:pt x="4088" y="17682"/>
                    <a:pt x="4008" y="19006"/>
                  </a:cubicBezTo>
                  <a:cubicBezTo>
                    <a:pt x="3928" y="20329"/>
                    <a:pt x="4088" y="20965"/>
                    <a:pt x="4648" y="21282"/>
                  </a:cubicBezTo>
                  <a:cubicBezTo>
                    <a:pt x="5208" y="21600"/>
                    <a:pt x="6168" y="21600"/>
                    <a:pt x="6968" y="21441"/>
                  </a:cubicBezTo>
                  <a:cubicBezTo>
                    <a:pt x="7768" y="21282"/>
                    <a:pt x="8408" y="20965"/>
                    <a:pt x="8648" y="19959"/>
                  </a:cubicBezTo>
                  <a:cubicBezTo>
                    <a:pt x="8888" y="18953"/>
                    <a:pt x="8728" y="17259"/>
                    <a:pt x="7448" y="15829"/>
                  </a:cubicBezTo>
                  <a:cubicBezTo>
                    <a:pt x="6168" y="14400"/>
                    <a:pt x="3768" y="13235"/>
                    <a:pt x="2248" y="12494"/>
                  </a:cubicBezTo>
                  <a:cubicBezTo>
                    <a:pt x="728" y="11753"/>
                    <a:pt x="88" y="11435"/>
                    <a:pt x="8" y="11065"/>
                  </a:cubicBezTo>
                  <a:cubicBezTo>
                    <a:pt x="-72" y="10694"/>
                    <a:pt x="408" y="10271"/>
                    <a:pt x="2648" y="8947"/>
                  </a:cubicBezTo>
                  <a:cubicBezTo>
                    <a:pt x="4888" y="7624"/>
                    <a:pt x="8888" y="5400"/>
                    <a:pt x="11288" y="4182"/>
                  </a:cubicBezTo>
                  <a:cubicBezTo>
                    <a:pt x="13688" y="2965"/>
                    <a:pt x="14488" y="2753"/>
                    <a:pt x="15448" y="2382"/>
                  </a:cubicBezTo>
                  <a:cubicBezTo>
                    <a:pt x="16408" y="2012"/>
                    <a:pt x="17528" y="1482"/>
                    <a:pt x="17928" y="1482"/>
                  </a:cubicBezTo>
                  <a:cubicBezTo>
                    <a:pt x="18328" y="1482"/>
                    <a:pt x="18008" y="2012"/>
                    <a:pt x="16888" y="3918"/>
                  </a:cubicBezTo>
                  <a:cubicBezTo>
                    <a:pt x="15768" y="5824"/>
                    <a:pt x="13848" y="9106"/>
                    <a:pt x="12568" y="11488"/>
                  </a:cubicBezTo>
                  <a:cubicBezTo>
                    <a:pt x="11288" y="13871"/>
                    <a:pt x="10648" y="15353"/>
                    <a:pt x="10248" y="16359"/>
                  </a:cubicBezTo>
                  <a:cubicBezTo>
                    <a:pt x="9848" y="17365"/>
                    <a:pt x="9688" y="17894"/>
                    <a:pt x="9928" y="17947"/>
                  </a:cubicBezTo>
                  <a:cubicBezTo>
                    <a:pt x="10168" y="18000"/>
                    <a:pt x="10808" y="17576"/>
                    <a:pt x="11848" y="16994"/>
                  </a:cubicBezTo>
                  <a:cubicBezTo>
                    <a:pt x="12888" y="16412"/>
                    <a:pt x="14328" y="15671"/>
                    <a:pt x="15448" y="15406"/>
                  </a:cubicBezTo>
                  <a:cubicBezTo>
                    <a:pt x="16568" y="15141"/>
                    <a:pt x="17368" y="15353"/>
                    <a:pt x="17928" y="15776"/>
                  </a:cubicBezTo>
                  <a:cubicBezTo>
                    <a:pt x="18488" y="16200"/>
                    <a:pt x="18808" y="16835"/>
                    <a:pt x="18968" y="17418"/>
                  </a:cubicBezTo>
                  <a:cubicBezTo>
                    <a:pt x="19128" y="18000"/>
                    <a:pt x="19128" y="18529"/>
                    <a:pt x="19528" y="18741"/>
                  </a:cubicBezTo>
                  <a:cubicBezTo>
                    <a:pt x="19928" y="18953"/>
                    <a:pt x="20728" y="18847"/>
                    <a:pt x="21528" y="187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8" name="Line"/>
            <p:cNvSpPr/>
            <p:nvPr/>
          </p:nvSpPr>
          <p:spPr>
            <a:xfrm>
              <a:off x="8257108" y="229604"/>
              <a:ext cx="169342" cy="183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0854" fill="norm" stroke="1" extrusionOk="0">
                  <a:moveTo>
                    <a:pt x="9334" y="7979"/>
                  </a:moveTo>
                  <a:cubicBezTo>
                    <a:pt x="11467" y="6539"/>
                    <a:pt x="13601" y="5099"/>
                    <a:pt x="14934" y="3779"/>
                  </a:cubicBezTo>
                  <a:cubicBezTo>
                    <a:pt x="16267" y="2459"/>
                    <a:pt x="16801" y="1259"/>
                    <a:pt x="16401" y="539"/>
                  </a:cubicBezTo>
                  <a:cubicBezTo>
                    <a:pt x="16001" y="-181"/>
                    <a:pt x="14667" y="-421"/>
                    <a:pt x="12267" y="1379"/>
                  </a:cubicBezTo>
                  <a:cubicBezTo>
                    <a:pt x="9867" y="3179"/>
                    <a:pt x="6401" y="7019"/>
                    <a:pt x="4134" y="9899"/>
                  </a:cubicBezTo>
                  <a:cubicBezTo>
                    <a:pt x="1867" y="12779"/>
                    <a:pt x="801" y="14699"/>
                    <a:pt x="267" y="16499"/>
                  </a:cubicBezTo>
                  <a:cubicBezTo>
                    <a:pt x="-266" y="18299"/>
                    <a:pt x="-266" y="19979"/>
                    <a:pt x="2801" y="20579"/>
                  </a:cubicBezTo>
                  <a:cubicBezTo>
                    <a:pt x="5867" y="21179"/>
                    <a:pt x="12001" y="20699"/>
                    <a:pt x="15601" y="20099"/>
                  </a:cubicBezTo>
                  <a:cubicBezTo>
                    <a:pt x="19201" y="19499"/>
                    <a:pt x="20267" y="18779"/>
                    <a:pt x="21334" y="18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9" name="Line"/>
            <p:cNvSpPr/>
            <p:nvPr/>
          </p:nvSpPr>
          <p:spPr>
            <a:xfrm>
              <a:off x="8484759" y="208522"/>
              <a:ext cx="75042" cy="200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120" fill="norm" stroke="1" extrusionOk="0">
                  <a:moveTo>
                    <a:pt x="21271" y="2941"/>
                  </a:moveTo>
                  <a:cubicBezTo>
                    <a:pt x="19471" y="2050"/>
                    <a:pt x="17671" y="1159"/>
                    <a:pt x="15271" y="602"/>
                  </a:cubicBezTo>
                  <a:cubicBezTo>
                    <a:pt x="12871" y="46"/>
                    <a:pt x="9871" y="-177"/>
                    <a:pt x="6871" y="157"/>
                  </a:cubicBezTo>
                  <a:cubicBezTo>
                    <a:pt x="3871" y="491"/>
                    <a:pt x="871" y="1382"/>
                    <a:pt x="871" y="2829"/>
                  </a:cubicBezTo>
                  <a:cubicBezTo>
                    <a:pt x="871" y="4277"/>
                    <a:pt x="3871" y="6281"/>
                    <a:pt x="7471" y="8174"/>
                  </a:cubicBezTo>
                  <a:cubicBezTo>
                    <a:pt x="11071" y="10066"/>
                    <a:pt x="15271" y="11848"/>
                    <a:pt x="16171" y="13963"/>
                  </a:cubicBezTo>
                  <a:cubicBezTo>
                    <a:pt x="17071" y="16079"/>
                    <a:pt x="14671" y="18528"/>
                    <a:pt x="11371" y="19864"/>
                  </a:cubicBezTo>
                  <a:cubicBezTo>
                    <a:pt x="8071" y="21200"/>
                    <a:pt x="3871" y="21423"/>
                    <a:pt x="1771" y="20755"/>
                  </a:cubicBezTo>
                  <a:cubicBezTo>
                    <a:pt x="-329" y="20087"/>
                    <a:pt x="-329" y="18528"/>
                    <a:pt x="571" y="17192"/>
                  </a:cubicBezTo>
                  <a:cubicBezTo>
                    <a:pt x="1471" y="15856"/>
                    <a:pt x="3271" y="14743"/>
                    <a:pt x="5071" y="13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0" name="Line"/>
            <p:cNvSpPr/>
            <p:nvPr/>
          </p:nvSpPr>
          <p:spPr>
            <a:xfrm>
              <a:off x="8604250" y="249172"/>
              <a:ext cx="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1" name="Line"/>
            <p:cNvSpPr/>
            <p:nvPr/>
          </p:nvSpPr>
          <p:spPr>
            <a:xfrm>
              <a:off x="8648700" y="122172"/>
              <a:ext cx="381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00" y="10800"/>
                    <a:pt x="2400" y="0"/>
                    <a:pt x="6000" y="0"/>
                  </a:cubicBezTo>
                  <a:cubicBezTo>
                    <a:pt x="9600" y="0"/>
                    <a:pt x="156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2" name="Line"/>
            <p:cNvSpPr/>
            <p:nvPr/>
          </p:nvSpPr>
          <p:spPr>
            <a:xfrm>
              <a:off x="8699499" y="183373"/>
              <a:ext cx="127001" cy="236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7" fill="norm" stroke="1" extrusionOk="0">
                  <a:moveTo>
                    <a:pt x="21600" y="1928"/>
                  </a:moveTo>
                  <a:cubicBezTo>
                    <a:pt x="20520" y="1163"/>
                    <a:pt x="19440" y="398"/>
                    <a:pt x="16740" y="112"/>
                  </a:cubicBezTo>
                  <a:cubicBezTo>
                    <a:pt x="14040" y="-175"/>
                    <a:pt x="9720" y="16"/>
                    <a:pt x="7020" y="1545"/>
                  </a:cubicBezTo>
                  <a:cubicBezTo>
                    <a:pt x="4320" y="3075"/>
                    <a:pt x="3240" y="5942"/>
                    <a:pt x="4680" y="8618"/>
                  </a:cubicBezTo>
                  <a:cubicBezTo>
                    <a:pt x="6120" y="11294"/>
                    <a:pt x="10080" y="13779"/>
                    <a:pt x="12420" y="15595"/>
                  </a:cubicBezTo>
                  <a:cubicBezTo>
                    <a:pt x="14760" y="17411"/>
                    <a:pt x="15480" y="18558"/>
                    <a:pt x="15120" y="19418"/>
                  </a:cubicBezTo>
                  <a:cubicBezTo>
                    <a:pt x="14760" y="20278"/>
                    <a:pt x="13320" y="20852"/>
                    <a:pt x="11700" y="21138"/>
                  </a:cubicBezTo>
                  <a:cubicBezTo>
                    <a:pt x="10080" y="21425"/>
                    <a:pt x="8280" y="21425"/>
                    <a:pt x="6300" y="21234"/>
                  </a:cubicBezTo>
                  <a:cubicBezTo>
                    <a:pt x="4320" y="21043"/>
                    <a:pt x="2160" y="20660"/>
                    <a:pt x="0" y="20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3" name="Line"/>
            <p:cNvSpPr/>
            <p:nvPr/>
          </p:nvSpPr>
          <p:spPr>
            <a:xfrm>
              <a:off x="9336616" y="33272"/>
              <a:ext cx="131779" cy="446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498" fill="norm" stroke="1" extrusionOk="0">
                  <a:moveTo>
                    <a:pt x="5829" y="0"/>
                  </a:moveTo>
                  <a:cubicBezTo>
                    <a:pt x="4800" y="3158"/>
                    <a:pt x="3771" y="6317"/>
                    <a:pt x="2914" y="9475"/>
                  </a:cubicBezTo>
                  <a:cubicBezTo>
                    <a:pt x="2057" y="12634"/>
                    <a:pt x="1371" y="15792"/>
                    <a:pt x="857" y="17830"/>
                  </a:cubicBezTo>
                  <a:cubicBezTo>
                    <a:pt x="343" y="19868"/>
                    <a:pt x="0" y="20785"/>
                    <a:pt x="0" y="20887"/>
                  </a:cubicBezTo>
                  <a:cubicBezTo>
                    <a:pt x="0" y="20989"/>
                    <a:pt x="343" y="20275"/>
                    <a:pt x="2229" y="19053"/>
                  </a:cubicBezTo>
                  <a:cubicBezTo>
                    <a:pt x="4114" y="17830"/>
                    <a:pt x="7543" y="16098"/>
                    <a:pt x="9943" y="15028"/>
                  </a:cubicBezTo>
                  <a:cubicBezTo>
                    <a:pt x="12343" y="13958"/>
                    <a:pt x="13714" y="13551"/>
                    <a:pt x="15257" y="13296"/>
                  </a:cubicBezTo>
                  <a:cubicBezTo>
                    <a:pt x="16800" y="13042"/>
                    <a:pt x="18514" y="12940"/>
                    <a:pt x="19714" y="13143"/>
                  </a:cubicBezTo>
                  <a:cubicBezTo>
                    <a:pt x="20914" y="13347"/>
                    <a:pt x="21600" y="13857"/>
                    <a:pt x="21257" y="14926"/>
                  </a:cubicBezTo>
                  <a:cubicBezTo>
                    <a:pt x="20914" y="15996"/>
                    <a:pt x="19543" y="17626"/>
                    <a:pt x="17486" y="18798"/>
                  </a:cubicBezTo>
                  <a:cubicBezTo>
                    <a:pt x="15429" y="19970"/>
                    <a:pt x="12686" y="20683"/>
                    <a:pt x="10457" y="21091"/>
                  </a:cubicBezTo>
                  <a:cubicBezTo>
                    <a:pt x="8229" y="21498"/>
                    <a:pt x="6514" y="21600"/>
                    <a:pt x="5143" y="21396"/>
                  </a:cubicBezTo>
                  <a:cubicBezTo>
                    <a:pt x="3771" y="21192"/>
                    <a:pt x="2743" y="20683"/>
                    <a:pt x="2914" y="19919"/>
                  </a:cubicBezTo>
                  <a:cubicBezTo>
                    <a:pt x="3086" y="19155"/>
                    <a:pt x="4457" y="18136"/>
                    <a:pt x="5829" y="171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4" name="Line"/>
            <p:cNvSpPr/>
            <p:nvPr/>
          </p:nvSpPr>
          <p:spPr>
            <a:xfrm>
              <a:off x="9518599" y="299972"/>
              <a:ext cx="126325" cy="455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3" h="21527" fill="norm" stroke="1" extrusionOk="0">
                  <a:moveTo>
                    <a:pt x="1070" y="0"/>
                  </a:moveTo>
                  <a:cubicBezTo>
                    <a:pt x="362" y="1600"/>
                    <a:pt x="-346" y="3200"/>
                    <a:pt x="185" y="4100"/>
                  </a:cubicBezTo>
                  <a:cubicBezTo>
                    <a:pt x="716" y="5000"/>
                    <a:pt x="2487" y="5200"/>
                    <a:pt x="4257" y="5300"/>
                  </a:cubicBezTo>
                  <a:cubicBezTo>
                    <a:pt x="6028" y="5400"/>
                    <a:pt x="7798" y="5400"/>
                    <a:pt x="9923" y="5000"/>
                  </a:cubicBezTo>
                  <a:cubicBezTo>
                    <a:pt x="12047" y="4600"/>
                    <a:pt x="14526" y="3800"/>
                    <a:pt x="16474" y="3050"/>
                  </a:cubicBezTo>
                  <a:cubicBezTo>
                    <a:pt x="18421" y="2300"/>
                    <a:pt x="19838" y="1600"/>
                    <a:pt x="20546" y="1550"/>
                  </a:cubicBezTo>
                  <a:cubicBezTo>
                    <a:pt x="21254" y="1500"/>
                    <a:pt x="21254" y="2100"/>
                    <a:pt x="20900" y="3900"/>
                  </a:cubicBezTo>
                  <a:cubicBezTo>
                    <a:pt x="20546" y="5700"/>
                    <a:pt x="19838" y="8700"/>
                    <a:pt x="18952" y="11500"/>
                  </a:cubicBezTo>
                  <a:cubicBezTo>
                    <a:pt x="18067" y="14300"/>
                    <a:pt x="17005" y="16900"/>
                    <a:pt x="15234" y="18550"/>
                  </a:cubicBezTo>
                  <a:cubicBezTo>
                    <a:pt x="13464" y="20200"/>
                    <a:pt x="10985" y="20900"/>
                    <a:pt x="8861" y="21250"/>
                  </a:cubicBezTo>
                  <a:cubicBezTo>
                    <a:pt x="6736" y="21600"/>
                    <a:pt x="4965" y="21600"/>
                    <a:pt x="3549" y="21350"/>
                  </a:cubicBezTo>
                  <a:cubicBezTo>
                    <a:pt x="2133" y="21100"/>
                    <a:pt x="1070" y="20600"/>
                    <a:pt x="716" y="19550"/>
                  </a:cubicBezTo>
                  <a:cubicBezTo>
                    <a:pt x="362" y="18500"/>
                    <a:pt x="716" y="16900"/>
                    <a:pt x="1070" y="153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5" name="Line"/>
            <p:cNvSpPr/>
            <p:nvPr/>
          </p:nvSpPr>
          <p:spPr>
            <a:xfrm>
              <a:off x="10043264" y="84072"/>
              <a:ext cx="294537" cy="391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506" fill="norm" stroke="1" extrusionOk="0">
                  <a:moveTo>
                    <a:pt x="11286" y="0"/>
                  </a:moveTo>
                  <a:cubicBezTo>
                    <a:pt x="10360" y="1161"/>
                    <a:pt x="9435" y="2323"/>
                    <a:pt x="8355" y="4703"/>
                  </a:cubicBezTo>
                  <a:cubicBezTo>
                    <a:pt x="7275" y="7084"/>
                    <a:pt x="6040" y="10684"/>
                    <a:pt x="5269" y="13471"/>
                  </a:cubicBezTo>
                  <a:cubicBezTo>
                    <a:pt x="4498" y="16258"/>
                    <a:pt x="4189" y="18232"/>
                    <a:pt x="4189" y="19510"/>
                  </a:cubicBezTo>
                  <a:cubicBezTo>
                    <a:pt x="4189" y="20787"/>
                    <a:pt x="4498" y="21368"/>
                    <a:pt x="4960" y="21484"/>
                  </a:cubicBezTo>
                  <a:cubicBezTo>
                    <a:pt x="5423" y="21600"/>
                    <a:pt x="6040" y="21252"/>
                    <a:pt x="6426" y="20381"/>
                  </a:cubicBezTo>
                  <a:cubicBezTo>
                    <a:pt x="6812" y="19510"/>
                    <a:pt x="6966" y="18116"/>
                    <a:pt x="6040" y="16665"/>
                  </a:cubicBezTo>
                  <a:cubicBezTo>
                    <a:pt x="5115" y="15213"/>
                    <a:pt x="3109" y="13703"/>
                    <a:pt x="1798" y="12774"/>
                  </a:cubicBezTo>
                  <a:cubicBezTo>
                    <a:pt x="486" y="11845"/>
                    <a:pt x="-131" y="11497"/>
                    <a:pt x="23" y="11323"/>
                  </a:cubicBezTo>
                  <a:cubicBezTo>
                    <a:pt x="178" y="11148"/>
                    <a:pt x="1103" y="11148"/>
                    <a:pt x="4035" y="11148"/>
                  </a:cubicBezTo>
                  <a:cubicBezTo>
                    <a:pt x="6966" y="11148"/>
                    <a:pt x="11903" y="11148"/>
                    <a:pt x="14758" y="11032"/>
                  </a:cubicBezTo>
                  <a:cubicBezTo>
                    <a:pt x="17612" y="10916"/>
                    <a:pt x="18383" y="10684"/>
                    <a:pt x="18383" y="10394"/>
                  </a:cubicBezTo>
                  <a:cubicBezTo>
                    <a:pt x="18383" y="10103"/>
                    <a:pt x="17612" y="9755"/>
                    <a:pt x="16840" y="9581"/>
                  </a:cubicBezTo>
                  <a:cubicBezTo>
                    <a:pt x="16069" y="9406"/>
                    <a:pt x="15298" y="9406"/>
                    <a:pt x="14372" y="9813"/>
                  </a:cubicBezTo>
                  <a:cubicBezTo>
                    <a:pt x="13446" y="10219"/>
                    <a:pt x="12366" y="11032"/>
                    <a:pt x="11518" y="11903"/>
                  </a:cubicBezTo>
                  <a:cubicBezTo>
                    <a:pt x="10669" y="12774"/>
                    <a:pt x="10052" y="13703"/>
                    <a:pt x="9743" y="14632"/>
                  </a:cubicBezTo>
                  <a:cubicBezTo>
                    <a:pt x="9435" y="15561"/>
                    <a:pt x="9435" y="16490"/>
                    <a:pt x="9820" y="17013"/>
                  </a:cubicBezTo>
                  <a:cubicBezTo>
                    <a:pt x="10206" y="17535"/>
                    <a:pt x="10978" y="17652"/>
                    <a:pt x="12058" y="17419"/>
                  </a:cubicBezTo>
                  <a:cubicBezTo>
                    <a:pt x="13138" y="17187"/>
                    <a:pt x="14526" y="16606"/>
                    <a:pt x="15529" y="16026"/>
                  </a:cubicBezTo>
                  <a:cubicBezTo>
                    <a:pt x="16532" y="15445"/>
                    <a:pt x="17149" y="14865"/>
                    <a:pt x="17303" y="14865"/>
                  </a:cubicBezTo>
                  <a:cubicBezTo>
                    <a:pt x="17458" y="14865"/>
                    <a:pt x="17149" y="15445"/>
                    <a:pt x="17072" y="16084"/>
                  </a:cubicBezTo>
                  <a:cubicBezTo>
                    <a:pt x="16995" y="16723"/>
                    <a:pt x="17149" y="17419"/>
                    <a:pt x="17612" y="17826"/>
                  </a:cubicBezTo>
                  <a:cubicBezTo>
                    <a:pt x="18075" y="18232"/>
                    <a:pt x="18846" y="18348"/>
                    <a:pt x="19540" y="18232"/>
                  </a:cubicBezTo>
                  <a:cubicBezTo>
                    <a:pt x="20235" y="18116"/>
                    <a:pt x="20852" y="17768"/>
                    <a:pt x="21469" y="17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6" name="Line"/>
            <p:cNvSpPr/>
            <p:nvPr/>
          </p:nvSpPr>
          <p:spPr>
            <a:xfrm>
              <a:off x="10389394" y="124057"/>
              <a:ext cx="84434" cy="337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244" fill="norm" stroke="1" extrusionOk="0">
                  <a:moveTo>
                    <a:pt x="20348" y="1481"/>
                  </a:moveTo>
                  <a:cubicBezTo>
                    <a:pt x="20875" y="681"/>
                    <a:pt x="21402" y="-119"/>
                    <a:pt x="20612" y="14"/>
                  </a:cubicBezTo>
                  <a:cubicBezTo>
                    <a:pt x="19822" y="148"/>
                    <a:pt x="17714" y="1214"/>
                    <a:pt x="14553" y="3814"/>
                  </a:cubicBezTo>
                  <a:cubicBezTo>
                    <a:pt x="11392" y="6414"/>
                    <a:pt x="7178" y="10548"/>
                    <a:pt x="4543" y="13214"/>
                  </a:cubicBezTo>
                  <a:cubicBezTo>
                    <a:pt x="1909" y="15881"/>
                    <a:pt x="856" y="17081"/>
                    <a:pt x="329" y="18281"/>
                  </a:cubicBezTo>
                  <a:cubicBezTo>
                    <a:pt x="-198" y="19481"/>
                    <a:pt x="-198" y="20681"/>
                    <a:pt x="1119" y="21081"/>
                  </a:cubicBezTo>
                  <a:cubicBezTo>
                    <a:pt x="2436" y="21481"/>
                    <a:pt x="5070" y="21081"/>
                    <a:pt x="7178" y="20548"/>
                  </a:cubicBezTo>
                  <a:cubicBezTo>
                    <a:pt x="9285" y="20014"/>
                    <a:pt x="10865" y="19348"/>
                    <a:pt x="12446" y="18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7" name="Line"/>
            <p:cNvSpPr/>
            <p:nvPr/>
          </p:nvSpPr>
          <p:spPr>
            <a:xfrm>
              <a:off x="10399691" y="293622"/>
              <a:ext cx="115909" cy="141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600" fill="norm" stroke="1" extrusionOk="0">
                  <a:moveTo>
                    <a:pt x="21122" y="0"/>
                  </a:moveTo>
                  <a:cubicBezTo>
                    <a:pt x="16108" y="2579"/>
                    <a:pt x="11093" y="5158"/>
                    <a:pt x="7429" y="7093"/>
                  </a:cubicBezTo>
                  <a:cubicBezTo>
                    <a:pt x="3765" y="9027"/>
                    <a:pt x="1451" y="10316"/>
                    <a:pt x="486" y="12412"/>
                  </a:cubicBezTo>
                  <a:cubicBezTo>
                    <a:pt x="-478" y="14507"/>
                    <a:pt x="-92" y="17409"/>
                    <a:pt x="2415" y="19182"/>
                  </a:cubicBezTo>
                  <a:cubicBezTo>
                    <a:pt x="4922" y="20955"/>
                    <a:pt x="9551" y="21600"/>
                    <a:pt x="12829" y="21600"/>
                  </a:cubicBezTo>
                  <a:cubicBezTo>
                    <a:pt x="16108" y="21600"/>
                    <a:pt x="18036" y="20955"/>
                    <a:pt x="19965" y="20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8" name="Line"/>
            <p:cNvSpPr/>
            <p:nvPr/>
          </p:nvSpPr>
          <p:spPr>
            <a:xfrm>
              <a:off x="10552477" y="344422"/>
              <a:ext cx="13923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3200"/>
                    <a:pt x="1783" y="6400"/>
                    <a:pt x="240" y="10000"/>
                  </a:cubicBezTo>
                  <a:cubicBezTo>
                    <a:pt x="-1303" y="13600"/>
                    <a:pt x="4868" y="17600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9" name="Line"/>
            <p:cNvSpPr/>
            <p:nvPr/>
          </p:nvSpPr>
          <p:spPr>
            <a:xfrm>
              <a:off x="10585450" y="236472"/>
              <a:ext cx="254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0" name="Line"/>
            <p:cNvSpPr/>
            <p:nvPr/>
          </p:nvSpPr>
          <p:spPr>
            <a:xfrm>
              <a:off x="10620105" y="255522"/>
              <a:ext cx="253022" cy="502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58" fill="norm" stroke="1" extrusionOk="0">
                  <a:moveTo>
                    <a:pt x="1897" y="0"/>
                  </a:moveTo>
                  <a:cubicBezTo>
                    <a:pt x="1361" y="1997"/>
                    <a:pt x="826" y="3993"/>
                    <a:pt x="469" y="5218"/>
                  </a:cubicBezTo>
                  <a:cubicBezTo>
                    <a:pt x="112" y="6444"/>
                    <a:pt x="-67" y="6897"/>
                    <a:pt x="22" y="6807"/>
                  </a:cubicBezTo>
                  <a:cubicBezTo>
                    <a:pt x="112" y="6716"/>
                    <a:pt x="469" y="6081"/>
                    <a:pt x="1272" y="5218"/>
                  </a:cubicBezTo>
                  <a:cubicBezTo>
                    <a:pt x="2075" y="4356"/>
                    <a:pt x="3325" y="3267"/>
                    <a:pt x="4217" y="2541"/>
                  </a:cubicBezTo>
                  <a:cubicBezTo>
                    <a:pt x="5110" y="1815"/>
                    <a:pt x="5645" y="1452"/>
                    <a:pt x="6181" y="1452"/>
                  </a:cubicBezTo>
                  <a:cubicBezTo>
                    <a:pt x="6716" y="1452"/>
                    <a:pt x="7252" y="1815"/>
                    <a:pt x="7520" y="2450"/>
                  </a:cubicBezTo>
                  <a:cubicBezTo>
                    <a:pt x="7788" y="3086"/>
                    <a:pt x="7788" y="3993"/>
                    <a:pt x="7877" y="4674"/>
                  </a:cubicBezTo>
                  <a:cubicBezTo>
                    <a:pt x="7966" y="5355"/>
                    <a:pt x="8145" y="5808"/>
                    <a:pt x="9216" y="5945"/>
                  </a:cubicBezTo>
                  <a:cubicBezTo>
                    <a:pt x="10287" y="6081"/>
                    <a:pt x="12250" y="5899"/>
                    <a:pt x="14393" y="5218"/>
                  </a:cubicBezTo>
                  <a:cubicBezTo>
                    <a:pt x="16535" y="4538"/>
                    <a:pt x="18855" y="3358"/>
                    <a:pt x="20105" y="2541"/>
                  </a:cubicBezTo>
                  <a:cubicBezTo>
                    <a:pt x="21354" y="1724"/>
                    <a:pt x="21533" y="1271"/>
                    <a:pt x="21176" y="1044"/>
                  </a:cubicBezTo>
                  <a:cubicBezTo>
                    <a:pt x="20819" y="817"/>
                    <a:pt x="19926" y="817"/>
                    <a:pt x="18409" y="998"/>
                  </a:cubicBezTo>
                  <a:cubicBezTo>
                    <a:pt x="16892" y="1180"/>
                    <a:pt x="14750" y="1543"/>
                    <a:pt x="13321" y="1861"/>
                  </a:cubicBezTo>
                  <a:cubicBezTo>
                    <a:pt x="11893" y="2178"/>
                    <a:pt x="11179" y="2450"/>
                    <a:pt x="11090" y="2768"/>
                  </a:cubicBezTo>
                  <a:cubicBezTo>
                    <a:pt x="11001" y="3086"/>
                    <a:pt x="11536" y="3449"/>
                    <a:pt x="12250" y="3630"/>
                  </a:cubicBezTo>
                  <a:cubicBezTo>
                    <a:pt x="12964" y="3812"/>
                    <a:pt x="13857" y="3812"/>
                    <a:pt x="14482" y="4039"/>
                  </a:cubicBezTo>
                  <a:cubicBezTo>
                    <a:pt x="15107" y="4266"/>
                    <a:pt x="15464" y="4719"/>
                    <a:pt x="15910" y="6353"/>
                  </a:cubicBezTo>
                  <a:cubicBezTo>
                    <a:pt x="16356" y="7987"/>
                    <a:pt x="16892" y="10800"/>
                    <a:pt x="16356" y="13387"/>
                  </a:cubicBezTo>
                  <a:cubicBezTo>
                    <a:pt x="15821" y="15973"/>
                    <a:pt x="14214" y="18333"/>
                    <a:pt x="12964" y="19739"/>
                  </a:cubicBezTo>
                  <a:cubicBezTo>
                    <a:pt x="11715" y="21146"/>
                    <a:pt x="10822" y="21600"/>
                    <a:pt x="10287" y="21555"/>
                  </a:cubicBezTo>
                  <a:cubicBezTo>
                    <a:pt x="9751" y="21509"/>
                    <a:pt x="9573" y="20965"/>
                    <a:pt x="9483" y="19558"/>
                  </a:cubicBezTo>
                  <a:cubicBezTo>
                    <a:pt x="9394" y="18151"/>
                    <a:pt x="9394" y="15882"/>
                    <a:pt x="9394" y="136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1" name="Line"/>
            <p:cNvSpPr/>
            <p:nvPr/>
          </p:nvSpPr>
          <p:spPr>
            <a:xfrm>
              <a:off x="698500" y="1354072"/>
              <a:ext cx="3810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288"/>
                    <a:pt x="12000" y="576"/>
                    <a:pt x="15600" y="4176"/>
                  </a:cubicBezTo>
                  <a:cubicBezTo>
                    <a:pt x="19200" y="7776"/>
                    <a:pt x="20400" y="1468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2" name="Line"/>
            <p:cNvSpPr/>
            <p:nvPr/>
          </p:nvSpPr>
          <p:spPr>
            <a:xfrm>
              <a:off x="664897" y="1306358"/>
              <a:ext cx="46303" cy="54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3" h="21220" fill="norm" stroke="1" extrusionOk="0">
                  <a:moveTo>
                    <a:pt x="6456" y="21220"/>
                  </a:moveTo>
                  <a:cubicBezTo>
                    <a:pt x="4578" y="17066"/>
                    <a:pt x="2700" y="12912"/>
                    <a:pt x="1291" y="8758"/>
                  </a:cubicBezTo>
                  <a:cubicBezTo>
                    <a:pt x="-118" y="4605"/>
                    <a:pt x="-1057" y="451"/>
                    <a:pt x="2230" y="35"/>
                  </a:cubicBezTo>
                  <a:cubicBezTo>
                    <a:pt x="5517" y="-380"/>
                    <a:pt x="13030" y="2943"/>
                    <a:pt x="20543" y="6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3" name="Line"/>
            <p:cNvSpPr/>
            <p:nvPr/>
          </p:nvSpPr>
          <p:spPr>
            <a:xfrm>
              <a:off x="787400" y="1328672"/>
              <a:ext cx="139700" cy="179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55" y="5082"/>
                    <a:pt x="1309" y="10165"/>
                    <a:pt x="1636" y="13341"/>
                  </a:cubicBezTo>
                  <a:cubicBezTo>
                    <a:pt x="1964" y="16518"/>
                    <a:pt x="1964" y="17788"/>
                    <a:pt x="1964" y="19059"/>
                  </a:cubicBezTo>
                  <a:cubicBezTo>
                    <a:pt x="1964" y="20329"/>
                    <a:pt x="1964" y="21600"/>
                    <a:pt x="1964" y="21600"/>
                  </a:cubicBezTo>
                  <a:cubicBezTo>
                    <a:pt x="1964" y="21600"/>
                    <a:pt x="1964" y="20329"/>
                    <a:pt x="3109" y="17026"/>
                  </a:cubicBezTo>
                  <a:cubicBezTo>
                    <a:pt x="4255" y="13722"/>
                    <a:pt x="6545" y="8386"/>
                    <a:pt x="8509" y="5464"/>
                  </a:cubicBezTo>
                  <a:cubicBezTo>
                    <a:pt x="10473" y="2541"/>
                    <a:pt x="12109" y="2033"/>
                    <a:pt x="13418" y="2414"/>
                  </a:cubicBezTo>
                  <a:cubicBezTo>
                    <a:pt x="14727" y="2795"/>
                    <a:pt x="15709" y="4066"/>
                    <a:pt x="16364" y="6353"/>
                  </a:cubicBezTo>
                  <a:cubicBezTo>
                    <a:pt x="17018" y="8640"/>
                    <a:pt x="17345" y="11944"/>
                    <a:pt x="17509" y="14739"/>
                  </a:cubicBezTo>
                  <a:cubicBezTo>
                    <a:pt x="17673" y="17534"/>
                    <a:pt x="17673" y="19821"/>
                    <a:pt x="18327" y="20329"/>
                  </a:cubicBezTo>
                  <a:cubicBezTo>
                    <a:pt x="18982" y="20838"/>
                    <a:pt x="20291" y="19567"/>
                    <a:pt x="21600" y="18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4" name="Line"/>
            <p:cNvSpPr/>
            <p:nvPr/>
          </p:nvSpPr>
          <p:spPr>
            <a:xfrm>
              <a:off x="1016850" y="1132819"/>
              <a:ext cx="170130" cy="360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541" fill="norm" stroke="1" extrusionOk="0">
                  <a:moveTo>
                    <a:pt x="3093" y="1457"/>
                  </a:moveTo>
                  <a:cubicBezTo>
                    <a:pt x="3893" y="699"/>
                    <a:pt x="4693" y="-59"/>
                    <a:pt x="4960" y="4"/>
                  </a:cubicBezTo>
                  <a:cubicBezTo>
                    <a:pt x="5226" y="67"/>
                    <a:pt x="4960" y="952"/>
                    <a:pt x="4026" y="3415"/>
                  </a:cubicBezTo>
                  <a:cubicBezTo>
                    <a:pt x="3093" y="5878"/>
                    <a:pt x="1493" y="9920"/>
                    <a:pt x="693" y="12888"/>
                  </a:cubicBezTo>
                  <a:cubicBezTo>
                    <a:pt x="-107" y="15857"/>
                    <a:pt x="-107" y="17752"/>
                    <a:pt x="160" y="19015"/>
                  </a:cubicBezTo>
                  <a:cubicBezTo>
                    <a:pt x="426" y="20278"/>
                    <a:pt x="960" y="20909"/>
                    <a:pt x="1893" y="21162"/>
                  </a:cubicBezTo>
                  <a:cubicBezTo>
                    <a:pt x="2826" y="21415"/>
                    <a:pt x="4160" y="21288"/>
                    <a:pt x="5760" y="20594"/>
                  </a:cubicBezTo>
                  <a:cubicBezTo>
                    <a:pt x="7360" y="19899"/>
                    <a:pt x="9226" y="18636"/>
                    <a:pt x="10426" y="17562"/>
                  </a:cubicBezTo>
                  <a:cubicBezTo>
                    <a:pt x="11626" y="16488"/>
                    <a:pt x="12160" y="15604"/>
                    <a:pt x="12026" y="15415"/>
                  </a:cubicBezTo>
                  <a:cubicBezTo>
                    <a:pt x="11893" y="15225"/>
                    <a:pt x="11093" y="15730"/>
                    <a:pt x="10560" y="16299"/>
                  </a:cubicBezTo>
                  <a:cubicBezTo>
                    <a:pt x="10026" y="16867"/>
                    <a:pt x="9760" y="17499"/>
                    <a:pt x="9760" y="18383"/>
                  </a:cubicBezTo>
                  <a:cubicBezTo>
                    <a:pt x="9760" y="19267"/>
                    <a:pt x="10026" y="20404"/>
                    <a:pt x="10826" y="20973"/>
                  </a:cubicBezTo>
                  <a:cubicBezTo>
                    <a:pt x="11626" y="21541"/>
                    <a:pt x="12960" y="21541"/>
                    <a:pt x="14293" y="21541"/>
                  </a:cubicBezTo>
                  <a:cubicBezTo>
                    <a:pt x="15626" y="21541"/>
                    <a:pt x="16960" y="21541"/>
                    <a:pt x="18160" y="21288"/>
                  </a:cubicBezTo>
                  <a:cubicBezTo>
                    <a:pt x="19360" y="21036"/>
                    <a:pt x="20426" y="20530"/>
                    <a:pt x="20960" y="19962"/>
                  </a:cubicBezTo>
                  <a:cubicBezTo>
                    <a:pt x="21493" y="19394"/>
                    <a:pt x="21493" y="18762"/>
                    <a:pt x="21360" y="18130"/>
                  </a:cubicBezTo>
                  <a:cubicBezTo>
                    <a:pt x="21226" y="17499"/>
                    <a:pt x="20960" y="16867"/>
                    <a:pt x="19360" y="16362"/>
                  </a:cubicBezTo>
                  <a:cubicBezTo>
                    <a:pt x="17760" y="15857"/>
                    <a:pt x="14826" y="15478"/>
                    <a:pt x="11893" y="150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5" name="Line"/>
            <p:cNvSpPr/>
            <p:nvPr/>
          </p:nvSpPr>
          <p:spPr>
            <a:xfrm>
              <a:off x="958850" y="1220722"/>
              <a:ext cx="2032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25" y="16062"/>
                    <a:pt x="7650" y="10523"/>
                    <a:pt x="11250" y="6923"/>
                  </a:cubicBezTo>
                  <a:cubicBezTo>
                    <a:pt x="14850" y="3323"/>
                    <a:pt x="18225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6" name="Line"/>
            <p:cNvSpPr/>
            <p:nvPr/>
          </p:nvSpPr>
          <p:spPr>
            <a:xfrm>
              <a:off x="1842872" y="1321613"/>
              <a:ext cx="214528" cy="191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0835" fill="norm" stroke="1" extrusionOk="0">
                  <a:moveTo>
                    <a:pt x="13204" y="6970"/>
                  </a:moveTo>
                  <a:cubicBezTo>
                    <a:pt x="13416" y="5821"/>
                    <a:pt x="13628" y="4672"/>
                    <a:pt x="13734" y="3523"/>
                  </a:cubicBezTo>
                  <a:cubicBezTo>
                    <a:pt x="13839" y="2374"/>
                    <a:pt x="13839" y="1226"/>
                    <a:pt x="13098" y="536"/>
                  </a:cubicBezTo>
                  <a:cubicBezTo>
                    <a:pt x="12357" y="-153"/>
                    <a:pt x="10875" y="-383"/>
                    <a:pt x="8969" y="1111"/>
                  </a:cubicBezTo>
                  <a:cubicBezTo>
                    <a:pt x="7063" y="2604"/>
                    <a:pt x="4734" y="5821"/>
                    <a:pt x="3145" y="8808"/>
                  </a:cubicBezTo>
                  <a:cubicBezTo>
                    <a:pt x="1557" y="11796"/>
                    <a:pt x="710" y="14553"/>
                    <a:pt x="287" y="16506"/>
                  </a:cubicBezTo>
                  <a:cubicBezTo>
                    <a:pt x="-137" y="18460"/>
                    <a:pt x="-137" y="19608"/>
                    <a:pt x="604" y="20298"/>
                  </a:cubicBezTo>
                  <a:cubicBezTo>
                    <a:pt x="1345" y="20987"/>
                    <a:pt x="2828" y="21217"/>
                    <a:pt x="4945" y="19723"/>
                  </a:cubicBezTo>
                  <a:cubicBezTo>
                    <a:pt x="7063" y="18230"/>
                    <a:pt x="9816" y="15013"/>
                    <a:pt x="11510" y="12830"/>
                  </a:cubicBezTo>
                  <a:cubicBezTo>
                    <a:pt x="13204" y="10647"/>
                    <a:pt x="13839" y="9498"/>
                    <a:pt x="14157" y="9613"/>
                  </a:cubicBezTo>
                  <a:cubicBezTo>
                    <a:pt x="14475" y="9728"/>
                    <a:pt x="14475" y="11106"/>
                    <a:pt x="14687" y="12370"/>
                  </a:cubicBezTo>
                  <a:cubicBezTo>
                    <a:pt x="14898" y="13634"/>
                    <a:pt x="15322" y="14783"/>
                    <a:pt x="16487" y="15817"/>
                  </a:cubicBezTo>
                  <a:cubicBezTo>
                    <a:pt x="17651" y="16851"/>
                    <a:pt x="19557" y="17770"/>
                    <a:pt x="21463" y="186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7" name="Line"/>
            <p:cNvSpPr/>
            <p:nvPr/>
          </p:nvSpPr>
          <p:spPr>
            <a:xfrm>
              <a:off x="2115493" y="1336760"/>
              <a:ext cx="94308" cy="143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0869" fill="norm" stroke="1" extrusionOk="0">
                  <a:moveTo>
                    <a:pt x="19946" y="4376"/>
                  </a:moveTo>
                  <a:cubicBezTo>
                    <a:pt x="19466" y="2833"/>
                    <a:pt x="18986" y="1290"/>
                    <a:pt x="17546" y="518"/>
                  </a:cubicBezTo>
                  <a:cubicBezTo>
                    <a:pt x="16106" y="-253"/>
                    <a:pt x="13706" y="-253"/>
                    <a:pt x="11066" y="1136"/>
                  </a:cubicBezTo>
                  <a:cubicBezTo>
                    <a:pt x="8426" y="2524"/>
                    <a:pt x="5546" y="5301"/>
                    <a:pt x="3386" y="7770"/>
                  </a:cubicBezTo>
                  <a:cubicBezTo>
                    <a:pt x="1226" y="10238"/>
                    <a:pt x="-214" y="12398"/>
                    <a:pt x="26" y="14867"/>
                  </a:cubicBezTo>
                  <a:cubicBezTo>
                    <a:pt x="266" y="17336"/>
                    <a:pt x="2186" y="20113"/>
                    <a:pt x="6026" y="20730"/>
                  </a:cubicBezTo>
                  <a:cubicBezTo>
                    <a:pt x="9866" y="21347"/>
                    <a:pt x="15626" y="19804"/>
                    <a:pt x="21386" y="18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8" name="Line"/>
            <p:cNvSpPr/>
            <p:nvPr/>
          </p:nvSpPr>
          <p:spPr>
            <a:xfrm>
              <a:off x="2218328" y="1327466"/>
              <a:ext cx="93073" cy="191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498" fill="norm" stroke="1" extrusionOk="0">
                  <a:moveTo>
                    <a:pt x="21106" y="1560"/>
                  </a:moveTo>
                  <a:cubicBezTo>
                    <a:pt x="19186" y="847"/>
                    <a:pt x="17266" y="135"/>
                    <a:pt x="15106" y="17"/>
                  </a:cubicBezTo>
                  <a:cubicBezTo>
                    <a:pt x="12946" y="-102"/>
                    <a:pt x="10546" y="373"/>
                    <a:pt x="7906" y="2865"/>
                  </a:cubicBezTo>
                  <a:cubicBezTo>
                    <a:pt x="5266" y="5357"/>
                    <a:pt x="2386" y="9867"/>
                    <a:pt x="946" y="12716"/>
                  </a:cubicBezTo>
                  <a:cubicBezTo>
                    <a:pt x="-494" y="15564"/>
                    <a:pt x="-494" y="16751"/>
                    <a:pt x="2386" y="17938"/>
                  </a:cubicBezTo>
                  <a:cubicBezTo>
                    <a:pt x="5266" y="19124"/>
                    <a:pt x="11026" y="20311"/>
                    <a:pt x="16786" y="21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9" name="Line"/>
            <p:cNvSpPr/>
            <p:nvPr/>
          </p:nvSpPr>
          <p:spPr>
            <a:xfrm>
              <a:off x="2358046" y="1352472"/>
              <a:ext cx="123862" cy="13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040" fill="norm" stroke="1" extrusionOk="0">
                  <a:moveTo>
                    <a:pt x="15826" y="248"/>
                  </a:moveTo>
                  <a:cubicBezTo>
                    <a:pt x="14026" y="-80"/>
                    <a:pt x="12226" y="-407"/>
                    <a:pt x="9526" y="1557"/>
                  </a:cubicBezTo>
                  <a:cubicBezTo>
                    <a:pt x="6826" y="3520"/>
                    <a:pt x="3226" y="7775"/>
                    <a:pt x="1426" y="10720"/>
                  </a:cubicBezTo>
                  <a:cubicBezTo>
                    <a:pt x="-374" y="13666"/>
                    <a:pt x="-374" y="15302"/>
                    <a:pt x="886" y="17102"/>
                  </a:cubicBezTo>
                  <a:cubicBezTo>
                    <a:pt x="2146" y="18902"/>
                    <a:pt x="4666" y="20866"/>
                    <a:pt x="7726" y="21029"/>
                  </a:cubicBezTo>
                  <a:cubicBezTo>
                    <a:pt x="10786" y="21193"/>
                    <a:pt x="14386" y="19557"/>
                    <a:pt x="16906" y="16938"/>
                  </a:cubicBezTo>
                  <a:cubicBezTo>
                    <a:pt x="19426" y="14320"/>
                    <a:pt x="20866" y="10720"/>
                    <a:pt x="21046" y="8266"/>
                  </a:cubicBezTo>
                  <a:cubicBezTo>
                    <a:pt x="21226" y="5811"/>
                    <a:pt x="20146" y="4502"/>
                    <a:pt x="18706" y="3520"/>
                  </a:cubicBezTo>
                  <a:cubicBezTo>
                    <a:pt x="17266" y="2538"/>
                    <a:pt x="15466" y="1884"/>
                    <a:pt x="14566" y="1884"/>
                  </a:cubicBezTo>
                  <a:cubicBezTo>
                    <a:pt x="13666" y="1884"/>
                    <a:pt x="13666" y="2538"/>
                    <a:pt x="13666" y="31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0" name="Line"/>
            <p:cNvSpPr/>
            <p:nvPr/>
          </p:nvSpPr>
          <p:spPr>
            <a:xfrm>
              <a:off x="2542910" y="1347722"/>
              <a:ext cx="311168" cy="133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256" fill="norm" stroke="1" extrusionOk="0">
                  <a:moveTo>
                    <a:pt x="1988" y="0"/>
                  </a:moveTo>
                  <a:cubicBezTo>
                    <a:pt x="1404" y="3375"/>
                    <a:pt x="821" y="6750"/>
                    <a:pt x="456" y="9619"/>
                  </a:cubicBezTo>
                  <a:cubicBezTo>
                    <a:pt x="91" y="12487"/>
                    <a:pt x="-55" y="14850"/>
                    <a:pt x="18" y="16875"/>
                  </a:cubicBezTo>
                  <a:cubicBezTo>
                    <a:pt x="91" y="18900"/>
                    <a:pt x="383" y="20588"/>
                    <a:pt x="1259" y="21094"/>
                  </a:cubicBezTo>
                  <a:cubicBezTo>
                    <a:pt x="2134" y="21600"/>
                    <a:pt x="3594" y="20925"/>
                    <a:pt x="4834" y="19069"/>
                  </a:cubicBezTo>
                  <a:cubicBezTo>
                    <a:pt x="6075" y="17212"/>
                    <a:pt x="7096" y="14175"/>
                    <a:pt x="7753" y="11812"/>
                  </a:cubicBezTo>
                  <a:cubicBezTo>
                    <a:pt x="8410" y="9450"/>
                    <a:pt x="8702" y="7762"/>
                    <a:pt x="8848" y="7762"/>
                  </a:cubicBezTo>
                  <a:cubicBezTo>
                    <a:pt x="8994" y="7762"/>
                    <a:pt x="8994" y="9450"/>
                    <a:pt x="9140" y="11137"/>
                  </a:cubicBezTo>
                  <a:cubicBezTo>
                    <a:pt x="9286" y="12825"/>
                    <a:pt x="9577" y="14512"/>
                    <a:pt x="10015" y="16200"/>
                  </a:cubicBezTo>
                  <a:cubicBezTo>
                    <a:pt x="10453" y="17887"/>
                    <a:pt x="11037" y="19575"/>
                    <a:pt x="11548" y="19575"/>
                  </a:cubicBezTo>
                  <a:cubicBezTo>
                    <a:pt x="12059" y="19575"/>
                    <a:pt x="12496" y="17887"/>
                    <a:pt x="13372" y="15019"/>
                  </a:cubicBezTo>
                  <a:cubicBezTo>
                    <a:pt x="14248" y="12150"/>
                    <a:pt x="15561" y="8100"/>
                    <a:pt x="16656" y="5569"/>
                  </a:cubicBezTo>
                  <a:cubicBezTo>
                    <a:pt x="17750" y="3037"/>
                    <a:pt x="18626" y="2025"/>
                    <a:pt x="19356" y="2025"/>
                  </a:cubicBezTo>
                  <a:cubicBezTo>
                    <a:pt x="20086" y="2025"/>
                    <a:pt x="20669" y="3037"/>
                    <a:pt x="21034" y="4556"/>
                  </a:cubicBezTo>
                  <a:cubicBezTo>
                    <a:pt x="21399" y="6075"/>
                    <a:pt x="21545" y="8100"/>
                    <a:pt x="21399" y="10462"/>
                  </a:cubicBezTo>
                  <a:cubicBezTo>
                    <a:pt x="21253" y="12825"/>
                    <a:pt x="20815" y="15525"/>
                    <a:pt x="20377" y="182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1" name="Line"/>
            <p:cNvSpPr/>
            <p:nvPr/>
          </p:nvSpPr>
          <p:spPr>
            <a:xfrm>
              <a:off x="2973916" y="1100072"/>
              <a:ext cx="99485" cy="357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706" y="0"/>
                  </a:moveTo>
                  <a:cubicBezTo>
                    <a:pt x="12409" y="2173"/>
                    <a:pt x="10111" y="4346"/>
                    <a:pt x="7813" y="7093"/>
                  </a:cubicBezTo>
                  <a:cubicBezTo>
                    <a:pt x="5515" y="9841"/>
                    <a:pt x="3217" y="13164"/>
                    <a:pt x="1838" y="15465"/>
                  </a:cubicBezTo>
                  <a:cubicBezTo>
                    <a:pt x="460" y="17766"/>
                    <a:pt x="0" y="19044"/>
                    <a:pt x="0" y="20002"/>
                  </a:cubicBezTo>
                  <a:cubicBezTo>
                    <a:pt x="0" y="20961"/>
                    <a:pt x="460" y="21600"/>
                    <a:pt x="3677" y="21600"/>
                  </a:cubicBezTo>
                  <a:cubicBezTo>
                    <a:pt x="6894" y="21600"/>
                    <a:pt x="12868" y="20961"/>
                    <a:pt x="16315" y="20322"/>
                  </a:cubicBezTo>
                  <a:cubicBezTo>
                    <a:pt x="19762" y="19683"/>
                    <a:pt x="20681" y="19044"/>
                    <a:pt x="21600" y="18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2" name="Line"/>
            <p:cNvSpPr/>
            <p:nvPr/>
          </p:nvSpPr>
          <p:spPr>
            <a:xfrm>
              <a:off x="2935593" y="1277872"/>
              <a:ext cx="214008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3623" y="21600"/>
                  </a:moveTo>
                  <a:cubicBezTo>
                    <a:pt x="1929" y="20700"/>
                    <a:pt x="235" y="19800"/>
                    <a:pt x="23" y="18450"/>
                  </a:cubicBezTo>
                  <a:cubicBezTo>
                    <a:pt x="-189" y="17100"/>
                    <a:pt x="1082" y="15300"/>
                    <a:pt x="4893" y="12150"/>
                  </a:cubicBezTo>
                  <a:cubicBezTo>
                    <a:pt x="8705" y="9000"/>
                    <a:pt x="15058" y="4500"/>
                    <a:pt x="2141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3" name="Line"/>
            <p:cNvSpPr/>
            <p:nvPr/>
          </p:nvSpPr>
          <p:spPr>
            <a:xfrm>
              <a:off x="3937000" y="1068322"/>
              <a:ext cx="520700" cy="358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5268" y="0"/>
                  </a:moveTo>
                  <a:cubicBezTo>
                    <a:pt x="4741" y="3304"/>
                    <a:pt x="4215" y="6607"/>
                    <a:pt x="3907" y="9720"/>
                  </a:cubicBezTo>
                  <a:cubicBezTo>
                    <a:pt x="3600" y="12833"/>
                    <a:pt x="3512" y="15755"/>
                    <a:pt x="3556" y="17534"/>
                  </a:cubicBezTo>
                  <a:cubicBezTo>
                    <a:pt x="3600" y="19313"/>
                    <a:pt x="3776" y="19948"/>
                    <a:pt x="3995" y="20520"/>
                  </a:cubicBezTo>
                  <a:cubicBezTo>
                    <a:pt x="4215" y="21092"/>
                    <a:pt x="4478" y="21600"/>
                    <a:pt x="4522" y="21473"/>
                  </a:cubicBezTo>
                  <a:cubicBezTo>
                    <a:pt x="4566" y="21346"/>
                    <a:pt x="4390" y="20584"/>
                    <a:pt x="3951" y="19631"/>
                  </a:cubicBezTo>
                  <a:cubicBezTo>
                    <a:pt x="3512" y="18678"/>
                    <a:pt x="2810" y="17534"/>
                    <a:pt x="2283" y="16772"/>
                  </a:cubicBezTo>
                  <a:cubicBezTo>
                    <a:pt x="1756" y="16009"/>
                    <a:pt x="1405" y="15628"/>
                    <a:pt x="966" y="15120"/>
                  </a:cubicBezTo>
                  <a:cubicBezTo>
                    <a:pt x="527" y="14612"/>
                    <a:pt x="0" y="13976"/>
                    <a:pt x="0" y="13405"/>
                  </a:cubicBezTo>
                  <a:cubicBezTo>
                    <a:pt x="0" y="12833"/>
                    <a:pt x="527" y="12325"/>
                    <a:pt x="1932" y="10673"/>
                  </a:cubicBezTo>
                  <a:cubicBezTo>
                    <a:pt x="3337" y="9021"/>
                    <a:pt x="5620" y="6226"/>
                    <a:pt x="7024" y="4511"/>
                  </a:cubicBezTo>
                  <a:cubicBezTo>
                    <a:pt x="8429" y="2795"/>
                    <a:pt x="8956" y="2160"/>
                    <a:pt x="9220" y="2287"/>
                  </a:cubicBezTo>
                  <a:cubicBezTo>
                    <a:pt x="9483" y="2414"/>
                    <a:pt x="9483" y="3304"/>
                    <a:pt x="9220" y="5718"/>
                  </a:cubicBezTo>
                  <a:cubicBezTo>
                    <a:pt x="8956" y="8132"/>
                    <a:pt x="8429" y="12071"/>
                    <a:pt x="8078" y="14485"/>
                  </a:cubicBezTo>
                  <a:cubicBezTo>
                    <a:pt x="7727" y="16899"/>
                    <a:pt x="7551" y="17788"/>
                    <a:pt x="7420" y="18551"/>
                  </a:cubicBezTo>
                  <a:cubicBezTo>
                    <a:pt x="7288" y="19313"/>
                    <a:pt x="7200" y="19948"/>
                    <a:pt x="7244" y="19948"/>
                  </a:cubicBezTo>
                  <a:cubicBezTo>
                    <a:pt x="7288" y="19948"/>
                    <a:pt x="7463" y="19313"/>
                    <a:pt x="7639" y="18678"/>
                  </a:cubicBezTo>
                  <a:cubicBezTo>
                    <a:pt x="7815" y="18042"/>
                    <a:pt x="7990" y="17407"/>
                    <a:pt x="8385" y="16772"/>
                  </a:cubicBezTo>
                  <a:cubicBezTo>
                    <a:pt x="8780" y="16136"/>
                    <a:pt x="9395" y="15501"/>
                    <a:pt x="9834" y="15501"/>
                  </a:cubicBezTo>
                  <a:cubicBezTo>
                    <a:pt x="10273" y="15501"/>
                    <a:pt x="10537" y="16136"/>
                    <a:pt x="10844" y="16645"/>
                  </a:cubicBezTo>
                  <a:cubicBezTo>
                    <a:pt x="11151" y="17153"/>
                    <a:pt x="11502" y="17534"/>
                    <a:pt x="12161" y="17598"/>
                  </a:cubicBezTo>
                  <a:cubicBezTo>
                    <a:pt x="12820" y="17661"/>
                    <a:pt x="13785" y="17407"/>
                    <a:pt x="14576" y="16772"/>
                  </a:cubicBezTo>
                  <a:cubicBezTo>
                    <a:pt x="15366" y="16136"/>
                    <a:pt x="15980" y="15120"/>
                    <a:pt x="16376" y="14231"/>
                  </a:cubicBezTo>
                  <a:cubicBezTo>
                    <a:pt x="16771" y="13341"/>
                    <a:pt x="16946" y="12579"/>
                    <a:pt x="16815" y="12198"/>
                  </a:cubicBezTo>
                  <a:cubicBezTo>
                    <a:pt x="16683" y="11816"/>
                    <a:pt x="16244" y="11816"/>
                    <a:pt x="15805" y="11944"/>
                  </a:cubicBezTo>
                  <a:cubicBezTo>
                    <a:pt x="15366" y="12071"/>
                    <a:pt x="14927" y="12325"/>
                    <a:pt x="14620" y="12769"/>
                  </a:cubicBezTo>
                  <a:cubicBezTo>
                    <a:pt x="14312" y="13214"/>
                    <a:pt x="14137" y="13849"/>
                    <a:pt x="14224" y="14358"/>
                  </a:cubicBezTo>
                  <a:cubicBezTo>
                    <a:pt x="14312" y="14866"/>
                    <a:pt x="14663" y="15247"/>
                    <a:pt x="15937" y="15374"/>
                  </a:cubicBezTo>
                  <a:cubicBezTo>
                    <a:pt x="17210" y="15501"/>
                    <a:pt x="19405" y="15374"/>
                    <a:pt x="21600" y="15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4" name="Line"/>
            <p:cNvSpPr/>
            <p:nvPr/>
          </p:nvSpPr>
          <p:spPr>
            <a:xfrm>
              <a:off x="5081945" y="1164515"/>
              <a:ext cx="137688" cy="233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3" h="21447" fill="norm" stroke="1" extrusionOk="0">
                  <a:moveTo>
                    <a:pt x="15908" y="3999"/>
                  </a:moveTo>
                  <a:cubicBezTo>
                    <a:pt x="15590" y="3027"/>
                    <a:pt x="15272" y="2054"/>
                    <a:pt x="14319" y="1275"/>
                  </a:cubicBezTo>
                  <a:cubicBezTo>
                    <a:pt x="13366" y="497"/>
                    <a:pt x="11778" y="-87"/>
                    <a:pt x="9396" y="10"/>
                  </a:cubicBezTo>
                  <a:cubicBezTo>
                    <a:pt x="7014" y="108"/>
                    <a:pt x="3837" y="886"/>
                    <a:pt x="1931" y="2345"/>
                  </a:cubicBezTo>
                  <a:cubicBezTo>
                    <a:pt x="25" y="3805"/>
                    <a:pt x="-610" y="5945"/>
                    <a:pt x="661" y="7794"/>
                  </a:cubicBezTo>
                  <a:cubicBezTo>
                    <a:pt x="1931" y="9643"/>
                    <a:pt x="5108" y="11199"/>
                    <a:pt x="8602" y="12756"/>
                  </a:cubicBezTo>
                  <a:cubicBezTo>
                    <a:pt x="12096" y="14313"/>
                    <a:pt x="15908" y="15870"/>
                    <a:pt x="18131" y="17135"/>
                  </a:cubicBezTo>
                  <a:cubicBezTo>
                    <a:pt x="20355" y="18399"/>
                    <a:pt x="20990" y="19372"/>
                    <a:pt x="20514" y="20054"/>
                  </a:cubicBezTo>
                  <a:cubicBezTo>
                    <a:pt x="20037" y="20735"/>
                    <a:pt x="18449" y="21124"/>
                    <a:pt x="16384" y="21318"/>
                  </a:cubicBezTo>
                  <a:cubicBezTo>
                    <a:pt x="14319" y="21513"/>
                    <a:pt x="11778" y="21513"/>
                    <a:pt x="9237" y="21124"/>
                  </a:cubicBezTo>
                  <a:cubicBezTo>
                    <a:pt x="6696" y="20735"/>
                    <a:pt x="4155" y="19956"/>
                    <a:pt x="3678" y="19372"/>
                  </a:cubicBezTo>
                  <a:cubicBezTo>
                    <a:pt x="3202" y="18789"/>
                    <a:pt x="4790" y="18399"/>
                    <a:pt x="6378" y="180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5" name="Line"/>
            <p:cNvSpPr/>
            <p:nvPr/>
          </p:nvSpPr>
          <p:spPr>
            <a:xfrm>
              <a:off x="5229474" y="1226362"/>
              <a:ext cx="199776" cy="15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0351" fill="norm" stroke="1" extrusionOk="0">
                  <a:moveTo>
                    <a:pt x="17861" y="7570"/>
                  </a:moveTo>
                  <a:cubicBezTo>
                    <a:pt x="17861" y="6185"/>
                    <a:pt x="17861" y="4800"/>
                    <a:pt x="16399" y="3000"/>
                  </a:cubicBezTo>
                  <a:cubicBezTo>
                    <a:pt x="14936" y="1200"/>
                    <a:pt x="12011" y="-1015"/>
                    <a:pt x="8974" y="508"/>
                  </a:cubicBezTo>
                  <a:cubicBezTo>
                    <a:pt x="5936" y="2031"/>
                    <a:pt x="2786" y="7293"/>
                    <a:pt x="1211" y="10893"/>
                  </a:cubicBezTo>
                  <a:cubicBezTo>
                    <a:pt x="-364" y="14493"/>
                    <a:pt x="-364" y="16431"/>
                    <a:pt x="986" y="17954"/>
                  </a:cubicBezTo>
                  <a:cubicBezTo>
                    <a:pt x="2336" y="19477"/>
                    <a:pt x="5036" y="20585"/>
                    <a:pt x="7961" y="18923"/>
                  </a:cubicBezTo>
                  <a:cubicBezTo>
                    <a:pt x="10886" y="17262"/>
                    <a:pt x="14036" y="12831"/>
                    <a:pt x="15836" y="9923"/>
                  </a:cubicBezTo>
                  <a:cubicBezTo>
                    <a:pt x="17636" y="7016"/>
                    <a:pt x="18086" y="5631"/>
                    <a:pt x="18198" y="5631"/>
                  </a:cubicBezTo>
                  <a:cubicBezTo>
                    <a:pt x="18311" y="5631"/>
                    <a:pt x="18086" y="7016"/>
                    <a:pt x="17636" y="9093"/>
                  </a:cubicBezTo>
                  <a:cubicBezTo>
                    <a:pt x="17186" y="11170"/>
                    <a:pt x="16511" y="13939"/>
                    <a:pt x="16286" y="16016"/>
                  </a:cubicBezTo>
                  <a:cubicBezTo>
                    <a:pt x="16061" y="18093"/>
                    <a:pt x="16286" y="19477"/>
                    <a:pt x="17186" y="20031"/>
                  </a:cubicBezTo>
                  <a:cubicBezTo>
                    <a:pt x="18086" y="20585"/>
                    <a:pt x="19661" y="20308"/>
                    <a:pt x="21236" y="20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6" name="Line"/>
            <p:cNvSpPr/>
            <p:nvPr/>
          </p:nvSpPr>
          <p:spPr>
            <a:xfrm>
              <a:off x="5485836" y="1266892"/>
              <a:ext cx="161431" cy="11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292" fill="norm" stroke="1" extrusionOk="0">
                  <a:moveTo>
                    <a:pt x="2599" y="1966"/>
                  </a:moveTo>
                  <a:cubicBezTo>
                    <a:pt x="2038" y="4239"/>
                    <a:pt x="1477" y="6513"/>
                    <a:pt x="916" y="9924"/>
                  </a:cubicBezTo>
                  <a:cubicBezTo>
                    <a:pt x="355" y="13334"/>
                    <a:pt x="-206" y="17881"/>
                    <a:pt x="75" y="18829"/>
                  </a:cubicBezTo>
                  <a:cubicBezTo>
                    <a:pt x="355" y="19776"/>
                    <a:pt x="1477" y="17124"/>
                    <a:pt x="3020" y="13713"/>
                  </a:cubicBezTo>
                  <a:cubicBezTo>
                    <a:pt x="4563" y="10303"/>
                    <a:pt x="6526" y="6134"/>
                    <a:pt x="8069" y="3481"/>
                  </a:cubicBezTo>
                  <a:cubicBezTo>
                    <a:pt x="9612" y="829"/>
                    <a:pt x="10734" y="-308"/>
                    <a:pt x="11295" y="71"/>
                  </a:cubicBezTo>
                  <a:cubicBezTo>
                    <a:pt x="11856" y="450"/>
                    <a:pt x="11856" y="2345"/>
                    <a:pt x="11856" y="4429"/>
                  </a:cubicBezTo>
                  <a:cubicBezTo>
                    <a:pt x="11856" y="6513"/>
                    <a:pt x="11856" y="8787"/>
                    <a:pt x="11576" y="11439"/>
                  </a:cubicBezTo>
                  <a:cubicBezTo>
                    <a:pt x="11295" y="14092"/>
                    <a:pt x="10734" y="17124"/>
                    <a:pt x="10734" y="17692"/>
                  </a:cubicBezTo>
                  <a:cubicBezTo>
                    <a:pt x="10734" y="18260"/>
                    <a:pt x="11295" y="16366"/>
                    <a:pt x="12417" y="13713"/>
                  </a:cubicBezTo>
                  <a:cubicBezTo>
                    <a:pt x="13539" y="11060"/>
                    <a:pt x="15223" y="7650"/>
                    <a:pt x="16625" y="5187"/>
                  </a:cubicBezTo>
                  <a:cubicBezTo>
                    <a:pt x="18028" y="2724"/>
                    <a:pt x="19150" y="1208"/>
                    <a:pt x="19991" y="1587"/>
                  </a:cubicBezTo>
                  <a:cubicBezTo>
                    <a:pt x="20833" y="1966"/>
                    <a:pt x="21394" y="4239"/>
                    <a:pt x="21394" y="7839"/>
                  </a:cubicBezTo>
                  <a:cubicBezTo>
                    <a:pt x="21394" y="11439"/>
                    <a:pt x="20833" y="16366"/>
                    <a:pt x="20272" y="212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7" name="Line"/>
            <p:cNvSpPr/>
            <p:nvPr/>
          </p:nvSpPr>
          <p:spPr>
            <a:xfrm>
              <a:off x="5690876" y="1230977"/>
              <a:ext cx="162779" cy="436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418" fill="norm" stroke="1" extrusionOk="0">
                  <a:moveTo>
                    <a:pt x="9678" y="1677"/>
                  </a:moveTo>
                  <a:cubicBezTo>
                    <a:pt x="8038" y="3650"/>
                    <a:pt x="6397" y="5624"/>
                    <a:pt x="5303" y="8168"/>
                  </a:cubicBezTo>
                  <a:cubicBezTo>
                    <a:pt x="4210" y="10712"/>
                    <a:pt x="3663" y="13827"/>
                    <a:pt x="3253" y="15800"/>
                  </a:cubicBezTo>
                  <a:cubicBezTo>
                    <a:pt x="2843" y="17774"/>
                    <a:pt x="2569" y="18604"/>
                    <a:pt x="2022" y="19487"/>
                  </a:cubicBezTo>
                  <a:cubicBezTo>
                    <a:pt x="1476" y="20370"/>
                    <a:pt x="655" y="21304"/>
                    <a:pt x="245" y="21408"/>
                  </a:cubicBezTo>
                  <a:cubicBezTo>
                    <a:pt x="-165" y="21512"/>
                    <a:pt x="-165" y="20785"/>
                    <a:pt x="1065" y="18656"/>
                  </a:cubicBezTo>
                  <a:cubicBezTo>
                    <a:pt x="2296" y="16527"/>
                    <a:pt x="4757" y="12997"/>
                    <a:pt x="7217" y="9985"/>
                  </a:cubicBezTo>
                  <a:cubicBezTo>
                    <a:pt x="9678" y="6974"/>
                    <a:pt x="12139" y="4481"/>
                    <a:pt x="13916" y="3027"/>
                  </a:cubicBezTo>
                  <a:cubicBezTo>
                    <a:pt x="15693" y="1574"/>
                    <a:pt x="16787" y="1158"/>
                    <a:pt x="17744" y="743"/>
                  </a:cubicBezTo>
                  <a:cubicBezTo>
                    <a:pt x="18701" y="327"/>
                    <a:pt x="19521" y="-88"/>
                    <a:pt x="20205" y="16"/>
                  </a:cubicBezTo>
                  <a:cubicBezTo>
                    <a:pt x="20888" y="120"/>
                    <a:pt x="21435" y="743"/>
                    <a:pt x="20615" y="1989"/>
                  </a:cubicBezTo>
                  <a:cubicBezTo>
                    <a:pt x="19794" y="3235"/>
                    <a:pt x="17607" y="5104"/>
                    <a:pt x="15830" y="6247"/>
                  </a:cubicBezTo>
                  <a:cubicBezTo>
                    <a:pt x="14053" y="7389"/>
                    <a:pt x="12686" y="7804"/>
                    <a:pt x="11455" y="7856"/>
                  </a:cubicBezTo>
                  <a:cubicBezTo>
                    <a:pt x="10225" y="7908"/>
                    <a:pt x="9131" y="7597"/>
                    <a:pt x="8721" y="7077"/>
                  </a:cubicBezTo>
                  <a:cubicBezTo>
                    <a:pt x="8311" y="6558"/>
                    <a:pt x="8584" y="5831"/>
                    <a:pt x="8858" y="51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8" name="Line"/>
            <p:cNvSpPr/>
            <p:nvPr/>
          </p:nvSpPr>
          <p:spPr>
            <a:xfrm>
              <a:off x="5919482" y="973072"/>
              <a:ext cx="195568" cy="365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440" fill="norm" stroke="1" extrusionOk="0">
                  <a:moveTo>
                    <a:pt x="10311" y="0"/>
                  </a:moveTo>
                  <a:cubicBezTo>
                    <a:pt x="7756" y="3476"/>
                    <a:pt x="5201" y="6952"/>
                    <a:pt x="3459" y="9993"/>
                  </a:cubicBezTo>
                  <a:cubicBezTo>
                    <a:pt x="1717" y="13034"/>
                    <a:pt x="788" y="15641"/>
                    <a:pt x="324" y="17503"/>
                  </a:cubicBezTo>
                  <a:cubicBezTo>
                    <a:pt x="-141" y="19366"/>
                    <a:pt x="-141" y="20483"/>
                    <a:pt x="556" y="21041"/>
                  </a:cubicBezTo>
                  <a:cubicBezTo>
                    <a:pt x="1253" y="21600"/>
                    <a:pt x="2646" y="21600"/>
                    <a:pt x="4853" y="20855"/>
                  </a:cubicBezTo>
                  <a:cubicBezTo>
                    <a:pt x="7059" y="20110"/>
                    <a:pt x="10078" y="18621"/>
                    <a:pt x="11936" y="17503"/>
                  </a:cubicBezTo>
                  <a:cubicBezTo>
                    <a:pt x="13794" y="16386"/>
                    <a:pt x="14491" y="15641"/>
                    <a:pt x="14956" y="14959"/>
                  </a:cubicBezTo>
                  <a:cubicBezTo>
                    <a:pt x="15420" y="14276"/>
                    <a:pt x="15653" y="13655"/>
                    <a:pt x="15188" y="13407"/>
                  </a:cubicBezTo>
                  <a:cubicBezTo>
                    <a:pt x="14724" y="13159"/>
                    <a:pt x="13562" y="13283"/>
                    <a:pt x="11588" y="14090"/>
                  </a:cubicBezTo>
                  <a:cubicBezTo>
                    <a:pt x="9614" y="14897"/>
                    <a:pt x="6827" y="16386"/>
                    <a:pt x="5433" y="17441"/>
                  </a:cubicBezTo>
                  <a:cubicBezTo>
                    <a:pt x="4040" y="18497"/>
                    <a:pt x="4040" y="19117"/>
                    <a:pt x="4388" y="19676"/>
                  </a:cubicBezTo>
                  <a:cubicBezTo>
                    <a:pt x="4736" y="20234"/>
                    <a:pt x="5433" y="20731"/>
                    <a:pt x="8336" y="20917"/>
                  </a:cubicBezTo>
                  <a:cubicBezTo>
                    <a:pt x="11240" y="21103"/>
                    <a:pt x="16349" y="20979"/>
                    <a:pt x="21459" y="208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9" name="Line"/>
            <p:cNvSpPr/>
            <p:nvPr/>
          </p:nvSpPr>
          <p:spPr>
            <a:xfrm>
              <a:off x="6695225" y="1126068"/>
              <a:ext cx="92926" cy="205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400" fill="norm" stroke="1" extrusionOk="0">
                  <a:moveTo>
                    <a:pt x="19205" y="3905"/>
                  </a:moveTo>
                  <a:cubicBezTo>
                    <a:pt x="19205" y="2803"/>
                    <a:pt x="19205" y="1701"/>
                    <a:pt x="18031" y="1040"/>
                  </a:cubicBezTo>
                  <a:cubicBezTo>
                    <a:pt x="16857" y="379"/>
                    <a:pt x="14510" y="158"/>
                    <a:pt x="11927" y="48"/>
                  </a:cubicBezTo>
                  <a:cubicBezTo>
                    <a:pt x="9344" y="-62"/>
                    <a:pt x="6527" y="-62"/>
                    <a:pt x="3944" y="930"/>
                  </a:cubicBezTo>
                  <a:cubicBezTo>
                    <a:pt x="1362" y="1922"/>
                    <a:pt x="-986" y="3905"/>
                    <a:pt x="423" y="6109"/>
                  </a:cubicBezTo>
                  <a:cubicBezTo>
                    <a:pt x="1831" y="8314"/>
                    <a:pt x="6997" y="10738"/>
                    <a:pt x="10518" y="12391"/>
                  </a:cubicBezTo>
                  <a:cubicBezTo>
                    <a:pt x="14040" y="14044"/>
                    <a:pt x="15918" y="14926"/>
                    <a:pt x="17562" y="16028"/>
                  </a:cubicBezTo>
                  <a:cubicBezTo>
                    <a:pt x="19205" y="17130"/>
                    <a:pt x="20614" y="18452"/>
                    <a:pt x="20379" y="19444"/>
                  </a:cubicBezTo>
                  <a:cubicBezTo>
                    <a:pt x="20144" y="20436"/>
                    <a:pt x="18266" y="21097"/>
                    <a:pt x="15684" y="21318"/>
                  </a:cubicBezTo>
                  <a:cubicBezTo>
                    <a:pt x="13101" y="21538"/>
                    <a:pt x="9814" y="21318"/>
                    <a:pt x="8171" y="20656"/>
                  </a:cubicBezTo>
                  <a:cubicBezTo>
                    <a:pt x="6527" y="19995"/>
                    <a:pt x="6527" y="18893"/>
                    <a:pt x="8875" y="17130"/>
                  </a:cubicBezTo>
                  <a:cubicBezTo>
                    <a:pt x="11223" y="15367"/>
                    <a:pt x="15918" y="12942"/>
                    <a:pt x="20614" y="10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0" name="Line"/>
            <p:cNvSpPr/>
            <p:nvPr/>
          </p:nvSpPr>
          <p:spPr>
            <a:xfrm>
              <a:off x="6852739" y="1091279"/>
              <a:ext cx="75112" cy="240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355" fill="norm" stroke="1" extrusionOk="0">
                  <a:moveTo>
                    <a:pt x="1491" y="9232"/>
                  </a:moveTo>
                  <a:cubicBezTo>
                    <a:pt x="3891" y="9984"/>
                    <a:pt x="6291" y="10735"/>
                    <a:pt x="6891" y="12519"/>
                  </a:cubicBezTo>
                  <a:cubicBezTo>
                    <a:pt x="7491" y="14304"/>
                    <a:pt x="6291" y="17121"/>
                    <a:pt x="4791" y="18905"/>
                  </a:cubicBezTo>
                  <a:cubicBezTo>
                    <a:pt x="3291" y="20690"/>
                    <a:pt x="1491" y="21441"/>
                    <a:pt x="591" y="21347"/>
                  </a:cubicBezTo>
                  <a:cubicBezTo>
                    <a:pt x="-309" y="21253"/>
                    <a:pt x="-309" y="20314"/>
                    <a:pt x="1491" y="17403"/>
                  </a:cubicBezTo>
                  <a:cubicBezTo>
                    <a:pt x="3291" y="14491"/>
                    <a:pt x="6891" y="9608"/>
                    <a:pt x="9591" y="6603"/>
                  </a:cubicBezTo>
                  <a:cubicBezTo>
                    <a:pt x="12291" y="3598"/>
                    <a:pt x="14091" y="2471"/>
                    <a:pt x="15891" y="1531"/>
                  </a:cubicBezTo>
                  <a:cubicBezTo>
                    <a:pt x="17691" y="592"/>
                    <a:pt x="19491" y="-159"/>
                    <a:pt x="20391" y="29"/>
                  </a:cubicBezTo>
                  <a:cubicBezTo>
                    <a:pt x="21291" y="217"/>
                    <a:pt x="21291" y="1344"/>
                    <a:pt x="21291" y="2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1" name="Line"/>
            <p:cNvSpPr/>
            <p:nvPr/>
          </p:nvSpPr>
          <p:spPr>
            <a:xfrm>
              <a:off x="6915150" y="1160146"/>
              <a:ext cx="177800" cy="431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5" fill="norm" stroke="1" extrusionOk="0">
                  <a:moveTo>
                    <a:pt x="0" y="487"/>
                  </a:moveTo>
                  <a:cubicBezTo>
                    <a:pt x="6171" y="276"/>
                    <a:pt x="12343" y="65"/>
                    <a:pt x="16200" y="13"/>
                  </a:cubicBezTo>
                  <a:cubicBezTo>
                    <a:pt x="20057" y="-40"/>
                    <a:pt x="21600" y="65"/>
                    <a:pt x="21600" y="487"/>
                  </a:cubicBezTo>
                  <a:cubicBezTo>
                    <a:pt x="21600" y="908"/>
                    <a:pt x="20057" y="1646"/>
                    <a:pt x="18000" y="3016"/>
                  </a:cubicBezTo>
                  <a:cubicBezTo>
                    <a:pt x="15943" y="4385"/>
                    <a:pt x="13371" y="6387"/>
                    <a:pt x="12729" y="8179"/>
                  </a:cubicBezTo>
                  <a:cubicBezTo>
                    <a:pt x="12086" y="9970"/>
                    <a:pt x="13371" y="11550"/>
                    <a:pt x="14529" y="13236"/>
                  </a:cubicBezTo>
                  <a:cubicBezTo>
                    <a:pt x="15686" y="14922"/>
                    <a:pt x="16714" y="16713"/>
                    <a:pt x="17229" y="17872"/>
                  </a:cubicBezTo>
                  <a:cubicBezTo>
                    <a:pt x="17743" y="19031"/>
                    <a:pt x="17743" y="19558"/>
                    <a:pt x="17229" y="20032"/>
                  </a:cubicBezTo>
                  <a:cubicBezTo>
                    <a:pt x="16714" y="20506"/>
                    <a:pt x="15686" y="20928"/>
                    <a:pt x="14529" y="21191"/>
                  </a:cubicBezTo>
                  <a:cubicBezTo>
                    <a:pt x="13371" y="21455"/>
                    <a:pt x="12086" y="21560"/>
                    <a:pt x="10929" y="21455"/>
                  </a:cubicBezTo>
                  <a:cubicBezTo>
                    <a:pt x="9771" y="21349"/>
                    <a:pt x="8743" y="21033"/>
                    <a:pt x="7714" y="19927"/>
                  </a:cubicBezTo>
                  <a:cubicBezTo>
                    <a:pt x="6686" y="18820"/>
                    <a:pt x="5657" y="16924"/>
                    <a:pt x="5400" y="15449"/>
                  </a:cubicBezTo>
                  <a:cubicBezTo>
                    <a:pt x="5143" y="13974"/>
                    <a:pt x="5657" y="12920"/>
                    <a:pt x="6557" y="12288"/>
                  </a:cubicBezTo>
                  <a:cubicBezTo>
                    <a:pt x="7457" y="11656"/>
                    <a:pt x="8743" y="11445"/>
                    <a:pt x="10029" y="11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2" name="Line"/>
            <p:cNvSpPr/>
            <p:nvPr/>
          </p:nvSpPr>
          <p:spPr>
            <a:xfrm>
              <a:off x="7151893" y="1140060"/>
              <a:ext cx="226808" cy="156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343" fill="norm" stroke="1" extrusionOk="0">
                  <a:moveTo>
                    <a:pt x="5725" y="8383"/>
                  </a:moveTo>
                  <a:cubicBezTo>
                    <a:pt x="8081" y="6943"/>
                    <a:pt x="10437" y="5503"/>
                    <a:pt x="11910" y="4063"/>
                  </a:cubicBezTo>
                  <a:cubicBezTo>
                    <a:pt x="13383" y="2623"/>
                    <a:pt x="13972" y="1183"/>
                    <a:pt x="13579" y="463"/>
                  </a:cubicBezTo>
                  <a:cubicBezTo>
                    <a:pt x="13186" y="-257"/>
                    <a:pt x="11812" y="-257"/>
                    <a:pt x="9554" y="1327"/>
                  </a:cubicBezTo>
                  <a:cubicBezTo>
                    <a:pt x="7296" y="2911"/>
                    <a:pt x="4154" y="6079"/>
                    <a:pt x="2190" y="8383"/>
                  </a:cubicBezTo>
                  <a:cubicBezTo>
                    <a:pt x="226" y="10687"/>
                    <a:pt x="-559" y="12127"/>
                    <a:pt x="423" y="14143"/>
                  </a:cubicBezTo>
                  <a:cubicBezTo>
                    <a:pt x="1405" y="16159"/>
                    <a:pt x="4154" y="18751"/>
                    <a:pt x="7885" y="20047"/>
                  </a:cubicBezTo>
                  <a:cubicBezTo>
                    <a:pt x="11616" y="21343"/>
                    <a:pt x="16328" y="21343"/>
                    <a:pt x="21041" y="21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3" name="Line"/>
            <p:cNvSpPr/>
            <p:nvPr/>
          </p:nvSpPr>
          <p:spPr>
            <a:xfrm>
              <a:off x="7939770" y="1142738"/>
              <a:ext cx="219981" cy="213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0977" fill="norm" stroke="1" extrusionOk="0">
                  <a:moveTo>
                    <a:pt x="16135" y="7652"/>
                  </a:moveTo>
                  <a:cubicBezTo>
                    <a:pt x="15126" y="4952"/>
                    <a:pt x="14116" y="2252"/>
                    <a:pt x="12804" y="902"/>
                  </a:cubicBezTo>
                  <a:cubicBezTo>
                    <a:pt x="11492" y="-448"/>
                    <a:pt x="9877" y="-448"/>
                    <a:pt x="7455" y="2044"/>
                  </a:cubicBezTo>
                  <a:cubicBezTo>
                    <a:pt x="5032" y="4537"/>
                    <a:pt x="1802" y="9521"/>
                    <a:pt x="591" y="13156"/>
                  </a:cubicBezTo>
                  <a:cubicBezTo>
                    <a:pt x="-620" y="16790"/>
                    <a:pt x="187" y="19075"/>
                    <a:pt x="1601" y="20010"/>
                  </a:cubicBezTo>
                  <a:cubicBezTo>
                    <a:pt x="3014" y="20944"/>
                    <a:pt x="5032" y="20529"/>
                    <a:pt x="7152" y="18867"/>
                  </a:cubicBezTo>
                  <a:cubicBezTo>
                    <a:pt x="9272" y="17206"/>
                    <a:pt x="11492" y="14298"/>
                    <a:pt x="12602" y="11910"/>
                  </a:cubicBezTo>
                  <a:cubicBezTo>
                    <a:pt x="13713" y="9521"/>
                    <a:pt x="13713" y="7652"/>
                    <a:pt x="13410" y="7237"/>
                  </a:cubicBezTo>
                  <a:cubicBezTo>
                    <a:pt x="13107" y="6821"/>
                    <a:pt x="12501" y="7860"/>
                    <a:pt x="11997" y="9937"/>
                  </a:cubicBezTo>
                  <a:cubicBezTo>
                    <a:pt x="11492" y="12014"/>
                    <a:pt x="11088" y="15129"/>
                    <a:pt x="10987" y="17310"/>
                  </a:cubicBezTo>
                  <a:cubicBezTo>
                    <a:pt x="10887" y="19490"/>
                    <a:pt x="11088" y="20737"/>
                    <a:pt x="12804" y="20944"/>
                  </a:cubicBezTo>
                  <a:cubicBezTo>
                    <a:pt x="14520" y="21152"/>
                    <a:pt x="17750" y="20321"/>
                    <a:pt x="20980" y="19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4" name="Line"/>
            <p:cNvSpPr/>
            <p:nvPr/>
          </p:nvSpPr>
          <p:spPr>
            <a:xfrm>
              <a:off x="8171227" y="1182638"/>
              <a:ext cx="109174" cy="177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0787" fill="norm" stroke="1" extrusionOk="0">
                  <a:moveTo>
                    <a:pt x="11456" y="2978"/>
                  </a:moveTo>
                  <a:cubicBezTo>
                    <a:pt x="8963" y="4964"/>
                    <a:pt x="6471" y="6950"/>
                    <a:pt x="4810" y="8812"/>
                  </a:cubicBezTo>
                  <a:cubicBezTo>
                    <a:pt x="3148" y="10674"/>
                    <a:pt x="2317" y="12412"/>
                    <a:pt x="1487" y="14647"/>
                  </a:cubicBezTo>
                  <a:cubicBezTo>
                    <a:pt x="656" y="16881"/>
                    <a:pt x="-175" y="19612"/>
                    <a:pt x="33" y="20481"/>
                  </a:cubicBezTo>
                  <a:cubicBezTo>
                    <a:pt x="240" y="21350"/>
                    <a:pt x="1487" y="20357"/>
                    <a:pt x="3148" y="17626"/>
                  </a:cubicBezTo>
                  <a:cubicBezTo>
                    <a:pt x="4810" y="14895"/>
                    <a:pt x="6887" y="10426"/>
                    <a:pt x="8548" y="7322"/>
                  </a:cubicBezTo>
                  <a:cubicBezTo>
                    <a:pt x="10210" y="4219"/>
                    <a:pt x="11456" y="2481"/>
                    <a:pt x="13117" y="1364"/>
                  </a:cubicBezTo>
                  <a:cubicBezTo>
                    <a:pt x="14779" y="247"/>
                    <a:pt x="16856" y="-250"/>
                    <a:pt x="18102" y="122"/>
                  </a:cubicBezTo>
                  <a:cubicBezTo>
                    <a:pt x="19348" y="495"/>
                    <a:pt x="19763" y="1736"/>
                    <a:pt x="19763" y="4467"/>
                  </a:cubicBezTo>
                  <a:cubicBezTo>
                    <a:pt x="19763" y="7198"/>
                    <a:pt x="19348" y="11419"/>
                    <a:pt x="19556" y="14274"/>
                  </a:cubicBezTo>
                  <a:cubicBezTo>
                    <a:pt x="19763" y="17129"/>
                    <a:pt x="20594" y="18619"/>
                    <a:pt x="21425" y="201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5" name="Line"/>
            <p:cNvSpPr/>
            <p:nvPr/>
          </p:nvSpPr>
          <p:spPr>
            <a:xfrm>
              <a:off x="8307615" y="952016"/>
              <a:ext cx="220436" cy="426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312" fill="norm" stroke="1" extrusionOk="0">
                  <a:moveTo>
                    <a:pt x="14635" y="13442"/>
                  </a:moveTo>
                  <a:cubicBezTo>
                    <a:pt x="14018" y="12913"/>
                    <a:pt x="13401" y="12383"/>
                    <a:pt x="11961" y="12065"/>
                  </a:cubicBezTo>
                  <a:cubicBezTo>
                    <a:pt x="10521" y="11748"/>
                    <a:pt x="8258" y="11642"/>
                    <a:pt x="6098" y="12913"/>
                  </a:cubicBezTo>
                  <a:cubicBezTo>
                    <a:pt x="3938" y="14183"/>
                    <a:pt x="1881" y="16830"/>
                    <a:pt x="853" y="18418"/>
                  </a:cubicBezTo>
                  <a:cubicBezTo>
                    <a:pt x="-176" y="20007"/>
                    <a:pt x="-176" y="20536"/>
                    <a:pt x="338" y="20907"/>
                  </a:cubicBezTo>
                  <a:cubicBezTo>
                    <a:pt x="853" y="21277"/>
                    <a:pt x="1881" y="21489"/>
                    <a:pt x="3630" y="21118"/>
                  </a:cubicBezTo>
                  <a:cubicBezTo>
                    <a:pt x="5378" y="20748"/>
                    <a:pt x="7847" y="19795"/>
                    <a:pt x="10624" y="17624"/>
                  </a:cubicBezTo>
                  <a:cubicBezTo>
                    <a:pt x="13401" y="15454"/>
                    <a:pt x="16487" y="12065"/>
                    <a:pt x="18133" y="9154"/>
                  </a:cubicBezTo>
                  <a:cubicBezTo>
                    <a:pt x="19778" y="6242"/>
                    <a:pt x="19984" y="3807"/>
                    <a:pt x="19778" y="2377"/>
                  </a:cubicBezTo>
                  <a:cubicBezTo>
                    <a:pt x="19573" y="948"/>
                    <a:pt x="18955" y="524"/>
                    <a:pt x="18133" y="260"/>
                  </a:cubicBezTo>
                  <a:cubicBezTo>
                    <a:pt x="17310" y="-5"/>
                    <a:pt x="16281" y="-111"/>
                    <a:pt x="15458" y="154"/>
                  </a:cubicBezTo>
                  <a:cubicBezTo>
                    <a:pt x="14635" y="418"/>
                    <a:pt x="14018" y="1054"/>
                    <a:pt x="13298" y="3118"/>
                  </a:cubicBezTo>
                  <a:cubicBezTo>
                    <a:pt x="12578" y="5183"/>
                    <a:pt x="11755" y="8677"/>
                    <a:pt x="11653" y="11271"/>
                  </a:cubicBezTo>
                  <a:cubicBezTo>
                    <a:pt x="11550" y="13865"/>
                    <a:pt x="12167" y="15560"/>
                    <a:pt x="13915" y="16618"/>
                  </a:cubicBezTo>
                  <a:cubicBezTo>
                    <a:pt x="15664" y="17677"/>
                    <a:pt x="18544" y="18101"/>
                    <a:pt x="21424" y="18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6" name="Line"/>
            <p:cNvSpPr/>
            <p:nvPr/>
          </p:nvSpPr>
          <p:spPr>
            <a:xfrm>
              <a:off x="9036050" y="1153216"/>
              <a:ext cx="120650" cy="219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2" fill="norm" stroke="1" extrusionOk="0">
                  <a:moveTo>
                    <a:pt x="0" y="5943"/>
                  </a:moveTo>
                  <a:cubicBezTo>
                    <a:pt x="379" y="9646"/>
                    <a:pt x="758" y="13349"/>
                    <a:pt x="758" y="15715"/>
                  </a:cubicBezTo>
                  <a:cubicBezTo>
                    <a:pt x="758" y="18081"/>
                    <a:pt x="379" y="19109"/>
                    <a:pt x="189" y="19006"/>
                  </a:cubicBezTo>
                  <a:cubicBezTo>
                    <a:pt x="0" y="18903"/>
                    <a:pt x="0" y="17669"/>
                    <a:pt x="1326" y="14995"/>
                  </a:cubicBezTo>
                  <a:cubicBezTo>
                    <a:pt x="2653" y="12321"/>
                    <a:pt x="5305" y="8206"/>
                    <a:pt x="7200" y="5635"/>
                  </a:cubicBezTo>
                  <a:cubicBezTo>
                    <a:pt x="9095" y="3063"/>
                    <a:pt x="10232" y="2035"/>
                    <a:pt x="11747" y="1212"/>
                  </a:cubicBezTo>
                  <a:cubicBezTo>
                    <a:pt x="13263" y="389"/>
                    <a:pt x="15158" y="-228"/>
                    <a:pt x="16484" y="81"/>
                  </a:cubicBezTo>
                  <a:cubicBezTo>
                    <a:pt x="17811" y="389"/>
                    <a:pt x="18568" y="1623"/>
                    <a:pt x="18947" y="4709"/>
                  </a:cubicBezTo>
                  <a:cubicBezTo>
                    <a:pt x="19326" y="7795"/>
                    <a:pt x="19326" y="12732"/>
                    <a:pt x="19705" y="15818"/>
                  </a:cubicBezTo>
                  <a:cubicBezTo>
                    <a:pt x="20084" y="18903"/>
                    <a:pt x="20842" y="20138"/>
                    <a:pt x="21600" y="21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7" name="Line"/>
            <p:cNvSpPr/>
            <p:nvPr/>
          </p:nvSpPr>
          <p:spPr>
            <a:xfrm>
              <a:off x="9208095" y="1161761"/>
              <a:ext cx="118773" cy="179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056" fill="norm" stroke="1" extrusionOk="0">
                  <a:moveTo>
                    <a:pt x="15809" y="3192"/>
                  </a:moveTo>
                  <a:cubicBezTo>
                    <a:pt x="15809" y="1950"/>
                    <a:pt x="15809" y="709"/>
                    <a:pt x="14861" y="213"/>
                  </a:cubicBezTo>
                  <a:cubicBezTo>
                    <a:pt x="13914" y="-284"/>
                    <a:pt x="12019" y="-36"/>
                    <a:pt x="9367" y="2323"/>
                  </a:cubicBezTo>
                  <a:cubicBezTo>
                    <a:pt x="6714" y="4682"/>
                    <a:pt x="3304" y="9150"/>
                    <a:pt x="1598" y="12130"/>
                  </a:cubicBezTo>
                  <a:cubicBezTo>
                    <a:pt x="-107" y="15109"/>
                    <a:pt x="-107" y="16599"/>
                    <a:pt x="82" y="17964"/>
                  </a:cubicBezTo>
                  <a:cubicBezTo>
                    <a:pt x="272" y="19330"/>
                    <a:pt x="651" y="20571"/>
                    <a:pt x="3114" y="20944"/>
                  </a:cubicBezTo>
                  <a:cubicBezTo>
                    <a:pt x="5577" y="21316"/>
                    <a:pt x="10125" y="20819"/>
                    <a:pt x="13535" y="18585"/>
                  </a:cubicBezTo>
                  <a:cubicBezTo>
                    <a:pt x="16946" y="16350"/>
                    <a:pt x="19219" y="12378"/>
                    <a:pt x="20356" y="9771"/>
                  </a:cubicBezTo>
                  <a:cubicBezTo>
                    <a:pt x="21493" y="7164"/>
                    <a:pt x="21493" y="5923"/>
                    <a:pt x="20735" y="4930"/>
                  </a:cubicBezTo>
                  <a:cubicBezTo>
                    <a:pt x="19977" y="3937"/>
                    <a:pt x="18461" y="3192"/>
                    <a:pt x="16946" y="3192"/>
                  </a:cubicBezTo>
                  <a:cubicBezTo>
                    <a:pt x="15430" y="3192"/>
                    <a:pt x="13914" y="3937"/>
                    <a:pt x="12398" y="46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8" name="Line"/>
            <p:cNvSpPr/>
            <p:nvPr/>
          </p:nvSpPr>
          <p:spPr>
            <a:xfrm>
              <a:off x="9359900" y="1201672"/>
              <a:ext cx="1270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9" name="Line"/>
            <p:cNvSpPr/>
            <p:nvPr/>
          </p:nvSpPr>
          <p:spPr>
            <a:xfrm>
              <a:off x="9397999" y="1109825"/>
              <a:ext cx="13924" cy="47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0153" fill="norm" stroke="1" extrusionOk="0">
                  <a:moveTo>
                    <a:pt x="0" y="20153"/>
                  </a:moveTo>
                  <a:cubicBezTo>
                    <a:pt x="9257" y="11153"/>
                    <a:pt x="18514" y="2153"/>
                    <a:pt x="20057" y="353"/>
                  </a:cubicBezTo>
                  <a:cubicBezTo>
                    <a:pt x="21600" y="-1447"/>
                    <a:pt x="15429" y="3953"/>
                    <a:pt x="9257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0" name="Line"/>
            <p:cNvSpPr/>
            <p:nvPr/>
          </p:nvSpPr>
          <p:spPr>
            <a:xfrm>
              <a:off x="9464907" y="1139168"/>
              <a:ext cx="77697" cy="216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0" h="21046" fill="norm" stroke="1" extrusionOk="0">
                  <a:moveTo>
                    <a:pt x="19046" y="521"/>
                  </a:moveTo>
                  <a:cubicBezTo>
                    <a:pt x="14616" y="109"/>
                    <a:pt x="10185" y="-302"/>
                    <a:pt x="6308" y="315"/>
                  </a:cubicBezTo>
                  <a:cubicBezTo>
                    <a:pt x="2431" y="932"/>
                    <a:pt x="-892" y="2578"/>
                    <a:pt x="216" y="4944"/>
                  </a:cubicBezTo>
                  <a:cubicBezTo>
                    <a:pt x="1323" y="7309"/>
                    <a:pt x="6862" y="10395"/>
                    <a:pt x="11016" y="12555"/>
                  </a:cubicBezTo>
                  <a:cubicBezTo>
                    <a:pt x="15170" y="14715"/>
                    <a:pt x="17939" y="15949"/>
                    <a:pt x="19323" y="17184"/>
                  </a:cubicBezTo>
                  <a:cubicBezTo>
                    <a:pt x="20708" y="18418"/>
                    <a:pt x="20708" y="19652"/>
                    <a:pt x="19046" y="20372"/>
                  </a:cubicBezTo>
                  <a:cubicBezTo>
                    <a:pt x="17385" y="21092"/>
                    <a:pt x="14062" y="21298"/>
                    <a:pt x="11293" y="20681"/>
                  </a:cubicBezTo>
                  <a:cubicBezTo>
                    <a:pt x="8523" y="20064"/>
                    <a:pt x="6308" y="18624"/>
                    <a:pt x="4093" y="17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1" name="Line"/>
            <p:cNvSpPr/>
            <p:nvPr/>
          </p:nvSpPr>
          <p:spPr>
            <a:xfrm>
              <a:off x="9575800" y="1120860"/>
              <a:ext cx="133350" cy="204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fill="norm" stroke="1" extrusionOk="0">
                  <a:moveTo>
                    <a:pt x="0" y="8415"/>
                  </a:moveTo>
                  <a:cubicBezTo>
                    <a:pt x="4457" y="7313"/>
                    <a:pt x="8914" y="6211"/>
                    <a:pt x="11829" y="5329"/>
                  </a:cubicBezTo>
                  <a:cubicBezTo>
                    <a:pt x="14743" y="4448"/>
                    <a:pt x="16114" y="3786"/>
                    <a:pt x="16971" y="2905"/>
                  </a:cubicBezTo>
                  <a:cubicBezTo>
                    <a:pt x="17829" y="2023"/>
                    <a:pt x="18171" y="921"/>
                    <a:pt x="17486" y="370"/>
                  </a:cubicBezTo>
                  <a:cubicBezTo>
                    <a:pt x="16800" y="-181"/>
                    <a:pt x="15086" y="-181"/>
                    <a:pt x="12514" y="811"/>
                  </a:cubicBezTo>
                  <a:cubicBezTo>
                    <a:pt x="9943" y="1803"/>
                    <a:pt x="6514" y="3786"/>
                    <a:pt x="4286" y="7092"/>
                  </a:cubicBezTo>
                  <a:cubicBezTo>
                    <a:pt x="2057" y="10399"/>
                    <a:pt x="1029" y="15027"/>
                    <a:pt x="1029" y="17782"/>
                  </a:cubicBezTo>
                  <a:cubicBezTo>
                    <a:pt x="1029" y="20537"/>
                    <a:pt x="2057" y="21419"/>
                    <a:pt x="5657" y="21309"/>
                  </a:cubicBezTo>
                  <a:cubicBezTo>
                    <a:pt x="9257" y="21199"/>
                    <a:pt x="15429" y="20097"/>
                    <a:pt x="21600" y="189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2" name="Line"/>
            <p:cNvSpPr/>
            <p:nvPr/>
          </p:nvSpPr>
          <p:spPr>
            <a:xfrm>
              <a:off x="10077449" y="1176272"/>
              <a:ext cx="254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3" name="Line"/>
            <p:cNvSpPr/>
            <p:nvPr/>
          </p:nvSpPr>
          <p:spPr>
            <a:xfrm>
              <a:off x="10081354" y="1058485"/>
              <a:ext cx="27846" cy="35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19977" fill="norm" stroke="1" extrusionOk="0">
                  <a:moveTo>
                    <a:pt x="11040" y="19977"/>
                  </a:moveTo>
                  <a:cubicBezTo>
                    <a:pt x="4868" y="11577"/>
                    <a:pt x="-1303" y="3177"/>
                    <a:pt x="240" y="777"/>
                  </a:cubicBezTo>
                  <a:cubicBezTo>
                    <a:pt x="1783" y="-1623"/>
                    <a:pt x="11040" y="1977"/>
                    <a:pt x="20297" y="5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4" name="Line"/>
            <p:cNvSpPr/>
            <p:nvPr/>
          </p:nvSpPr>
          <p:spPr>
            <a:xfrm>
              <a:off x="10162923" y="1083764"/>
              <a:ext cx="130427" cy="206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317" fill="norm" stroke="1" extrusionOk="0">
                  <a:moveTo>
                    <a:pt x="6835" y="5608"/>
                  </a:moveTo>
                  <a:cubicBezTo>
                    <a:pt x="5093" y="9535"/>
                    <a:pt x="3351" y="13462"/>
                    <a:pt x="2132" y="15972"/>
                  </a:cubicBezTo>
                  <a:cubicBezTo>
                    <a:pt x="912" y="18481"/>
                    <a:pt x="215" y="19572"/>
                    <a:pt x="41" y="19353"/>
                  </a:cubicBezTo>
                  <a:cubicBezTo>
                    <a:pt x="-133" y="19135"/>
                    <a:pt x="215" y="17608"/>
                    <a:pt x="1609" y="14662"/>
                  </a:cubicBezTo>
                  <a:cubicBezTo>
                    <a:pt x="3002" y="11717"/>
                    <a:pt x="5441" y="7353"/>
                    <a:pt x="7706" y="4626"/>
                  </a:cubicBezTo>
                  <a:cubicBezTo>
                    <a:pt x="9970" y="1899"/>
                    <a:pt x="12061" y="808"/>
                    <a:pt x="13977" y="262"/>
                  </a:cubicBezTo>
                  <a:cubicBezTo>
                    <a:pt x="15893" y="-283"/>
                    <a:pt x="17635" y="-283"/>
                    <a:pt x="18854" y="3317"/>
                  </a:cubicBezTo>
                  <a:cubicBezTo>
                    <a:pt x="20073" y="6917"/>
                    <a:pt x="20770" y="14117"/>
                    <a:pt x="21467" y="21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5" name="Line"/>
            <p:cNvSpPr/>
            <p:nvPr/>
          </p:nvSpPr>
          <p:spPr>
            <a:xfrm>
              <a:off x="10673291" y="892954"/>
              <a:ext cx="718609" cy="418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348" fill="norm" stroke="1" extrusionOk="0">
                  <a:moveTo>
                    <a:pt x="5162" y="14456"/>
                  </a:moveTo>
                  <a:cubicBezTo>
                    <a:pt x="5099" y="13700"/>
                    <a:pt x="5036" y="12944"/>
                    <a:pt x="4846" y="12512"/>
                  </a:cubicBezTo>
                  <a:cubicBezTo>
                    <a:pt x="4656" y="12080"/>
                    <a:pt x="4339" y="11972"/>
                    <a:pt x="3832" y="12134"/>
                  </a:cubicBezTo>
                  <a:cubicBezTo>
                    <a:pt x="3326" y="12296"/>
                    <a:pt x="2629" y="12728"/>
                    <a:pt x="1932" y="14078"/>
                  </a:cubicBezTo>
                  <a:cubicBezTo>
                    <a:pt x="1235" y="15428"/>
                    <a:pt x="538" y="17696"/>
                    <a:pt x="222" y="19100"/>
                  </a:cubicBezTo>
                  <a:cubicBezTo>
                    <a:pt x="-95" y="20504"/>
                    <a:pt x="-32" y="21044"/>
                    <a:pt x="158" y="21260"/>
                  </a:cubicBezTo>
                  <a:cubicBezTo>
                    <a:pt x="348" y="21476"/>
                    <a:pt x="665" y="21368"/>
                    <a:pt x="1520" y="20072"/>
                  </a:cubicBezTo>
                  <a:cubicBezTo>
                    <a:pt x="2375" y="18776"/>
                    <a:pt x="3769" y="16292"/>
                    <a:pt x="4782" y="13322"/>
                  </a:cubicBezTo>
                  <a:cubicBezTo>
                    <a:pt x="5796" y="10352"/>
                    <a:pt x="6429" y="6896"/>
                    <a:pt x="6746" y="4844"/>
                  </a:cubicBezTo>
                  <a:cubicBezTo>
                    <a:pt x="7063" y="2792"/>
                    <a:pt x="7063" y="2144"/>
                    <a:pt x="6841" y="1982"/>
                  </a:cubicBezTo>
                  <a:cubicBezTo>
                    <a:pt x="6619" y="1820"/>
                    <a:pt x="6176" y="2144"/>
                    <a:pt x="5733" y="3224"/>
                  </a:cubicBezTo>
                  <a:cubicBezTo>
                    <a:pt x="5289" y="4304"/>
                    <a:pt x="4846" y="6140"/>
                    <a:pt x="4529" y="8354"/>
                  </a:cubicBezTo>
                  <a:cubicBezTo>
                    <a:pt x="4212" y="10568"/>
                    <a:pt x="4022" y="13160"/>
                    <a:pt x="4149" y="14996"/>
                  </a:cubicBezTo>
                  <a:cubicBezTo>
                    <a:pt x="4276" y="16832"/>
                    <a:pt x="4719" y="17912"/>
                    <a:pt x="5384" y="18344"/>
                  </a:cubicBezTo>
                  <a:cubicBezTo>
                    <a:pt x="6049" y="18776"/>
                    <a:pt x="6936" y="18560"/>
                    <a:pt x="7633" y="17858"/>
                  </a:cubicBezTo>
                  <a:cubicBezTo>
                    <a:pt x="8330" y="17156"/>
                    <a:pt x="8836" y="15968"/>
                    <a:pt x="9090" y="15104"/>
                  </a:cubicBezTo>
                  <a:cubicBezTo>
                    <a:pt x="9343" y="14240"/>
                    <a:pt x="9343" y="13700"/>
                    <a:pt x="9185" y="13430"/>
                  </a:cubicBezTo>
                  <a:cubicBezTo>
                    <a:pt x="9026" y="13160"/>
                    <a:pt x="8710" y="13160"/>
                    <a:pt x="8235" y="13538"/>
                  </a:cubicBezTo>
                  <a:cubicBezTo>
                    <a:pt x="7760" y="13916"/>
                    <a:pt x="7126" y="14672"/>
                    <a:pt x="6683" y="15428"/>
                  </a:cubicBezTo>
                  <a:cubicBezTo>
                    <a:pt x="6239" y="16184"/>
                    <a:pt x="5986" y="16940"/>
                    <a:pt x="5859" y="17696"/>
                  </a:cubicBezTo>
                  <a:cubicBezTo>
                    <a:pt x="5733" y="18452"/>
                    <a:pt x="5733" y="19208"/>
                    <a:pt x="5954" y="19640"/>
                  </a:cubicBezTo>
                  <a:cubicBezTo>
                    <a:pt x="6176" y="20072"/>
                    <a:pt x="6619" y="20180"/>
                    <a:pt x="6968" y="20072"/>
                  </a:cubicBezTo>
                  <a:cubicBezTo>
                    <a:pt x="7316" y="19964"/>
                    <a:pt x="7570" y="19640"/>
                    <a:pt x="7823" y="19262"/>
                  </a:cubicBezTo>
                  <a:cubicBezTo>
                    <a:pt x="8076" y="18884"/>
                    <a:pt x="8330" y="18452"/>
                    <a:pt x="8551" y="18020"/>
                  </a:cubicBezTo>
                  <a:cubicBezTo>
                    <a:pt x="8773" y="17588"/>
                    <a:pt x="8963" y="17156"/>
                    <a:pt x="9026" y="17372"/>
                  </a:cubicBezTo>
                  <a:cubicBezTo>
                    <a:pt x="9090" y="17588"/>
                    <a:pt x="9026" y="18452"/>
                    <a:pt x="9153" y="18938"/>
                  </a:cubicBezTo>
                  <a:cubicBezTo>
                    <a:pt x="9280" y="19424"/>
                    <a:pt x="9596" y="19532"/>
                    <a:pt x="10230" y="18614"/>
                  </a:cubicBezTo>
                  <a:cubicBezTo>
                    <a:pt x="10863" y="17696"/>
                    <a:pt x="11814" y="15752"/>
                    <a:pt x="12827" y="12998"/>
                  </a:cubicBezTo>
                  <a:cubicBezTo>
                    <a:pt x="13840" y="10244"/>
                    <a:pt x="14917" y="6680"/>
                    <a:pt x="15519" y="4628"/>
                  </a:cubicBezTo>
                  <a:cubicBezTo>
                    <a:pt x="16121" y="2576"/>
                    <a:pt x="16248" y="2036"/>
                    <a:pt x="16343" y="1442"/>
                  </a:cubicBezTo>
                  <a:cubicBezTo>
                    <a:pt x="16438" y="848"/>
                    <a:pt x="16501" y="200"/>
                    <a:pt x="16374" y="38"/>
                  </a:cubicBezTo>
                  <a:cubicBezTo>
                    <a:pt x="16248" y="-124"/>
                    <a:pt x="15931" y="200"/>
                    <a:pt x="15424" y="1658"/>
                  </a:cubicBezTo>
                  <a:cubicBezTo>
                    <a:pt x="14917" y="3116"/>
                    <a:pt x="14221" y="5708"/>
                    <a:pt x="13714" y="8192"/>
                  </a:cubicBezTo>
                  <a:cubicBezTo>
                    <a:pt x="13207" y="10676"/>
                    <a:pt x="12890" y="13052"/>
                    <a:pt x="12732" y="14564"/>
                  </a:cubicBezTo>
                  <a:cubicBezTo>
                    <a:pt x="12574" y="16076"/>
                    <a:pt x="12574" y="16724"/>
                    <a:pt x="12669" y="17318"/>
                  </a:cubicBezTo>
                  <a:cubicBezTo>
                    <a:pt x="12764" y="17912"/>
                    <a:pt x="12954" y="18452"/>
                    <a:pt x="13207" y="18668"/>
                  </a:cubicBezTo>
                  <a:cubicBezTo>
                    <a:pt x="13460" y="18884"/>
                    <a:pt x="13777" y="18776"/>
                    <a:pt x="14126" y="18236"/>
                  </a:cubicBezTo>
                  <a:cubicBezTo>
                    <a:pt x="14474" y="17696"/>
                    <a:pt x="14854" y="16724"/>
                    <a:pt x="14949" y="15698"/>
                  </a:cubicBezTo>
                  <a:cubicBezTo>
                    <a:pt x="15044" y="14672"/>
                    <a:pt x="14854" y="13592"/>
                    <a:pt x="14601" y="12836"/>
                  </a:cubicBezTo>
                  <a:cubicBezTo>
                    <a:pt x="14347" y="12080"/>
                    <a:pt x="14031" y="11648"/>
                    <a:pt x="13460" y="11216"/>
                  </a:cubicBezTo>
                  <a:cubicBezTo>
                    <a:pt x="12890" y="10784"/>
                    <a:pt x="12067" y="10352"/>
                    <a:pt x="11909" y="10136"/>
                  </a:cubicBezTo>
                  <a:cubicBezTo>
                    <a:pt x="11750" y="9920"/>
                    <a:pt x="12257" y="9920"/>
                    <a:pt x="13492" y="9974"/>
                  </a:cubicBezTo>
                  <a:cubicBezTo>
                    <a:pt x="14727" y="10028"/>
                    <a:pt x="16691" y="10136"/>
                    <a:pt x="18148" y="10298"/>
                  </a:cubicBezTo>
                  <a:cubicBezTo>
                    <a:pt x="19605" y="10460"/>
                    <a:pt x="20555" y="10676"/>
                    <a:pt x="21505" y="108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6" name="Line"/>
            <p:cNvSpPr/>
            <p:nvPr/>
          </p:nvSpPr>
          <p:spPr>
            <a:xfrm>
              <a:off x="11241795" y="1088099"/>
              <a:ext cx="239006" cy="153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0634" fill="norm" stroke="1" extrusionOk="0">
                  <a:moveTo>
                    <a:pt x="13884" y="1608"/>
                  </a:moveTo>
                  <a:cubicBezTo>
                    <a:pt x="11442" y="471"/>
                    <a:pt x="9000" y="-666"/>
                    <a:pt x="6559" y="471"/>
                  </a:cubicBezTo>
                  <a:cubicBezTo>
                    <a:pt x="4117" y="1608"/>
                    <a:pt x="1675" y="5018"/>
                    <a:pt x="642" y="8287"/>
                  </a:cubicBezTo>
                  <a:cubicBezTo>
                    <a:pt x="-391" y="11555"/>
                    <a:pt x="-15" y="14681"/>
                    <a:pt x="642" y="16529"/>
                  </a:cubicBezTo>
                  <a:cubicBezTo>
                    <a:pt x="1299" y="18376"/>
                    <a:pt x="2239" y="18945"/>
                    <a:pt x="4305" y="16813"/>
                  </a:cubicBezTo>
                  <a:cubicBezTo>
                    <a:pt x="6371" y="14681"/>
                    <a:pt x="9564" y="9850"/>
                    <a:pt x="11254" y="6723"/>
                  </a:cubicBezTo>
                  <a:cubicBezTo>
                    <a:pt x="12945" y="3597"/>
                    <a:pt x="13132" y="2176"/>
                    <a:pt x="12851" y="2176"/>
                  </a:cubicBezTo>
                  <a:cubicBezTo>
                    <a:pt x="12569" y="2176"/>
                    <a:pt x="11818" y="3597"/>
                    <a:pt x="11442" y="5871"/>
                  </a:cubicBezTo>
                  <a:cubicBezTo>
                    <a:pt x="11066" y="8145"/>
                    <a:pt x="11066" y="11271"/>
                    <a:pt x="11818" y="13971"/>
                  </a:cubicBezTo>
                  <a:cubicBezTo>
                    <a:pt x="12569" y="16671"/>
                    <a:pt x="14072" y="18945"/>
                    <a:pt x="15762" y="19939"/>
                  </a:cubicBezTo>
                  <a:cubicBezTo>
                    <a:pt x="17452" y="20934"/>
                    <a:pt x="19331" y="20650"/>
                    <a:pt x="21209" y="20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7" name="Line"/>
            <p:cNvSpPr/>
            <p:nvPr/>
          </p:nvSpPr>
          <p:spPr>
            <a:xfrm>
              <a:off x="11595100" y="1208022"/>
              <a:ext cx="6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82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845050" y="1541692"/>
              <a:ext cx="2416658" cy="250531"/>
            </a:xfrm>
            <a:prstGeom prst="rect">
              <a:avLst/>
            </a:prstGeom>
            <a:effectLst/>
          </p:spPr>
        </p:pic>
        <p:pic>
          <p:nvPicPr>
            <p:cNvPr id="830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32850" y="1424286"/>
              <a:ext cx="2440846" cy="183787"/>
            </a:xfrm>
            <a:prstGeom prst="rect">
              <a:avLst/>
            </a:prstGeom>
            <a:effectLst/>
          </p:spPr>
        </p:pic>
        <p:sp>
          <p:nvSpPr>
            <p:cNvPr id="832" name="Line"/>
            <p:cNvSpPr/>
            <p:nvPr/>
          </p:nvSpPr>
          <p:spPr>
            <a:xfrm>
              <a:off x="155678" y="2708874"/>
              <a:ext cx="263957" cy="432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439" fill="norm" stroke="1" extrusionOk="0">
                  <a:moveTo>
                    <a:pt x="17964" y="3348"/>
                  </a:moveTo>
                  <a:cubicBezTo>
                    <a:pt x="18133" y="2824"/>
                    <a:pt x="18301" y="2300"/>
                    <a:pt x="18133" y="1723"/>
                  </a:cubicBezTo>
                  <a:cubicBezTo>
                    <a:pt x="17964" y="1146"/>
                    <a:pt x="17458" y="517"/>
                    <a:pt x="16614" y="203"/>
                  </a:cubicBezTo>
                  <a:cubicBezTo>
                    <a:pt x="15770" y="-112"/>
                    <a:pt x="14589" y="-112"/>
                    <a:pt x="12901" y="570"/>
                  </a:cubicBezTo>
                  <a:cubicBezTo>
                    <a:pt x="11214" y="1251"/>
                    <a:pt x="9020" y="2614"/>
                    <a:pt x="6657" y="4921"/>
                  </a:cubicBezTo>
                  <a:cubicBezTo>
                    <a:pt x="4295" y="7228"/>
                    <a:pt x="1764" y="10478"/>
                    <a:pt x="667" y="13100"/>
                  </a:cubicBezTo>
                  <a:cubicBezTo>
                    <a:pt x="-430" y="15721"/>
                    <a:pt x="-93" y="17713"/>
                    <a:pt x="1089" y="19129"/>
                  </a:cubicBezTo>
                  <a:cubicBezTo>
                    <a:pt x="2270" y="20544"/>
                    <a:pt x="4295" y="21383"/>
                    <a:pt x="7079" y="21436"/>
                  </a:cubicBezTo>
                  <a:cubicBezTo>
                    <a:pt x="9864" y="21488"/>
                    <a:pt x="13407" y="20754"/>
                    <a:pt x="15770" y="20020"/>
                  </a:cubicBezTo>
                  <a:cubicBezTo>
                    <a:pt x="18133" y="19286"/>
                    <a:pt x="19314" y="18552"/>
                    <a:pt x="20073" y="17661"/>
                  </a:cubicBezTo>
                  <a:cubicBezTo>
                    <a:pt x="20832" y="16770"/>
                    <a:pt x="21170" y="15721"/>
                    <a:pt x="21001" y="14935"/>
                  </a:cubicBezTo>
                  <a:cubicBezTo>
                    <a:pt x="20832" y="14148"/>
                    <a:pt x="20158" y="13624"/>
                    <a:pt x="19145" y="13414"/>
                  </a:cubicBezTo>
                  <a:cubicBezTo>
                    <a:pt x="18133" y="13205"/>
                    <a:pt x="16782" y="13309"/>
                    <a:pt x="16108" y="13624"/>
                  </a:cubicBezTo>
                  <a:cubicBezTo>
                    <a:pt x="15432" y="13938"/>
                    <a:pt x="15432" y="14463"/>
                    <a:pt x="15432" y="149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3" name="Line"/>
            <p:cNvSpPr/>
            <p:nvPr/>
          </p:nvSpPr>
          <p:spPr>
            <a:xfrm>
              <a:off x="510116" y="2943903"/>
              <a:ext cx="128925" cy="152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0739" fill="norm" stroke="1" extrusionOk="0">
                  <a:moveTo>
                    <a:pt x="17419" y="1411"/>
                  </a:moveTo>
                  <a:cubicBezTo>
                    <a:pt x="15329" y="547"/>
                    <a:pt x="13239" y="-317"/>
                    <a:pt x="10800" y="115"/>
                  </a:cubicBezTo>
                  <a:cubicBezTo>
                    <a:pt x="8361" y="547"/>
                    <a:pt x="5574" y="2275"/>
                    <a:pt x="3484" y="4867"/>
                  </a:cubicBezTo>
                  <a:cubicBezTo>
                    <a:pt x="1394" y="7459"/>
                    <a:pt x="0" y="10915"/>
                    <a:pt x="0" y="13939"/>
                  </a:cubicBezTo>
                  <a:cubicBezTo>
                    <a:pt x="0" y="16963"/>
                    <a:pt x="1394" y="19555"/>
                    <a:pt x="4355" y="20419"/>
                  </a:cubicBezTo>
                  <a:cubicBezTo>
                    <a:pt x="7316" y="21283"/>
                    <a:pt x="11845" y="20419"/>
                    <a:pt x="15155" y="17539"/>
                  </a:cubicBezTo>
                  <a:cubicBezTo>
                    <a:pt x="18465" y="14659"/>
                    <a:pt x="20555" y="9763"/>
                    <a:pt x="21077" y="6739"/>
                  </a:cubicBezTo>
                  <a:cubicBezTo>
                    <a:pt x="21600" y="3715"/>
                    <a:pt x="20555" y="2563"/>
                    <a:pt x="20032" y="2419"/>
                  </a:cubicBezTo>
                  <a:cubicBezTo>
                    <a:pt x="19510" y="2275"/>
                    <a:pt x="19510" y="3139"/>
                    <a:pt x="19510" y="40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4" name="Line"/>
            <p:cNvSpPr/>
            <p:nvPr/>
          </p:nvSpPr>
          <p:spPr>
            <a:xfrm>
              <a:off x="697286" y="2693922"/>
              <a:ext cx="350464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600" fill="norm" stroke="1" extrusionOk="0">
                  <a:moveTo>
                    <a:pt x="6710" y="16200"/>
                  </a:moveTo>
                  <a:cubicBezTo>
                    <a:pt x="6971" y="15600"/>
                    <a:pt x="7231" y="15000"/>
                    <a:pt x="7361" y="14400"/>
                  </a:cubicBezTo>
                  <a:cubicBezTo>
                    <a:pt x="7491" y="13800"/>
                    <a:pt x="7491" y="13200"/>
                    <a:pt x="7036" y="12840"/>
                  </a:cubicBezTo>
                  <a:cubicBezTo>
                    <a:pt x="6580" y="12480"/>
                    <a:pt x="5669" y="12360"/>
                    <a:pt x="4498" y="13020"/>
                  </a:cubicBezTo>
                  <a:cubicBezTo>
                    <a:pt x="3327" y="13680"/>
                    <a:pt x="1896" y="15120"/>
                    <a:pt x="1050" y="16500"/>
                  </a:cubicBezTo>
                  <a:cubicBezTo>
                    <a:pt x="204" y="17880"/>
                    <a:pt x="-56" y="19200"/>
                    <a:pt x="9" y="20100"/>
                  </a:cubicBezTo>
                  <a:cubicBezTo>
                    <a:pt x="74" y="21000"/>
                    <a:pt x="464" y="21480"/>
                    <a:pt x="1310" y="21480"/>
                  </a:cubicBezTo>
                  <a:cubicBezTo>
                    <a:pt x="2156" y="21480"/>
                    <a:pt x="3457" y="21000"/>
                    <a:pt x="4368" y="20400"/>
                  </a:cubicBezTo>
                  <a:cubicBezTo>
                    <a:pt x="5279" y="19800"/>
                    <a:pt x="5799" y="19080"/>
                    <a:pt x="6255" y="18360"/>
                  </a:cubicBezTo>
                  <a:cubicBezTo>
                    <a:pt x="6710" y="17640"/>
                    <a:pt x="7101" y="16920"/>
                    <a:pt x="7296" y="16920"/>
                  </a:cubicBezTo>
                  <a:cubicBezTo>
                    <a:pt x="7491" y="16920"/>
                    <a:pt x="7491" y="17640"/>
                    <a:pt x="7491" y="18300"/>
                  </a:cubicBezTo>
                  <a:cubicBezTo>
                    <a:pt x="7491" y="18960"/>
                    <a:pt x="7491" y="19560"/>
                    <a:pt x="7816" y="19980"/>
                  </a:cubicBezTo>
                  <a:cubicBezTo>
                    <a:pt x="8142" y="20400"/>
                    <a:pt x="8792" y="20640"/>
                    <a:pt x="9443" y="20700"/>
                  </a:cubicBezTo>
                  <a:cubicBezTo>
                    <a:pt x="10093" y="20760"/>
                    <a:pt x="10744" y="20640"/>
                    <a:pt x="11915" y="19620"/>
                  </a:cubicBezTo>
                  <a:cubicBezTo>
                    <a:pt x="13086" y="18600"/>
                    <a:pt x="14778" y="16680"/>
                    <a:pt x="15949" y="13740"/>
                  </a:cubicBezTo>
                  <a:cubicBezTo>
                    <a:pt x="17120" y="10800"/>
                    <a:pt x="17771" y="6840"/>
                    <a:pt x="18096" y="4500"/>
                  </a:cubicBezTo>
                  <a:cubicBezTo>
                    <a:pt x="18421" y="2160"/>
                    <a:pt x="18421" y="1440"/>
                    <a:pt x="18161" y="900"/>
                  </a:cubicBezTo>
                  <a:cubicBezTo>
                    <a:pt x="17901" y="360"/>
                    <a:pt x="17380" y="0"/>
                    <a:pt x="16860" y="0"/>
                  </a:cubicBezTo>
                  <a:cubicBezTo>
                    <a:pt x="16339" y="0"/>
                    <a:pt x="15819" y="360"/>
                    <a:pt x="15298" y="1980"/>
                  </a:cubicBezTo>
                  <a:cubicBezTo>
                    <a:pt x="14778" y="3600"/>
                    <a:pt x="14257" y="6480"/>
                    <a:pt x="14322" y="9240"/>
                  </a:cubicBezTo>
                  <a:cubicBezTo>
                    <a:pt x="14387" y="12000"/>
                    <a:pt x="15038" y="14640"/>
                    <a:pt x="16339" y="16680"/>
                  </a:cubicBezTo>
                  <a:cubicBezTo>
                    <a:pt x="17640" y="18720"/>
                    <a:pt x="19592" y="20160"/>
                    <a:pt x="2154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5" name="Line"/>
            <p:cNvSpPr/>
            <p:nvPr/>
          </p:nvSpPr>
          <p:spPr>
            <a:xfrm>
              <a:off x="1513012" y="2653388"/>
              <a:ext cx="385638" cy="733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521" fill="norm" stroke="1" extrusionOk="0">
                  <a:moveTo>
                    <a:pt x="11236" y="6216"/>
                  </a:moveTo>
                  <a:cubicBezTo>
                    <a:pt x="10882" y="5968"/>
                    <a:pt x="10528" y="5719"/>
                    <a:pt x="10056" y="5595"/>
                  </a:cubicBezTo>
                  <a:cubicBezTo>
                    <a:pt x="9584" y="5471"/>
                    <a:pt x="8994" y="5471"/>
                    <a:pt x="7636" y="5968"/>
                  </a:cubicBezTo>
                  <a:cubicBezTo>
                    <a:pt x="6279" y="6464"/>
                    <a:pt x="4154" y="7457"/>
                    <a:pt x="2738" y="8264"/>
                  </a:cubicBezTo>
                  <a:cubicBezTo>
                    <a:pt x="1321" y="9071"/>
                    <a:pt x="613" y="9692"/>
                    <a:pt x="259" y="10250"/>
                  </a:cubicBezTo>
                  <a:cubicBezTo>
                    <a:pt x="-95" y="10809"/>
                    <a:pt x="-95" y="11306"/>
                    <a:pt x="318" y="11647"/>
                  </a:cubicBezTo>
                  <a:cubicBezTo>
                    <a:pt x="731" y="11988"/>
                    <a:pt x="1557" y="12175"/>
                    <a:pt x="2797" y="12113"/>
                  </a:cubicBezTo>
                  <a:cubicBezTo>
                    <a:pt x="4036" y="12050"/>
                    <a:pt x="5689" y="11740"/>
                    <a:pt x="7046" y="10964"/>
                  </a:cubicBezTo>
                  <a:cubicBezTo>
                    <a:pt x="8403" y="10188"/>
                    <a:pt x="9466" y="8947"/>
                    <a:pt x="9761" y="7519"/>
                  </a:cubicBezTo>
                  <a:cubicBezTo>
                    <a:pt x="10056" y="6092"/>
                    <a:pt x="9584" y="4478"/>
                    <a:pt x="9289" y="3485"/>
                  </a:cubicBezTo>
                  <a:cubicBezTo>
                    <a:pt x="8994" y="2492"/>
                    <a:pt x="8875" y="2119"/>
                    <a:pt x="9289" y="1747"/>
                  </a:cubicBezTo>
                  <a:cubicBezTo>
                    <a:pt x="9702" y="1375"/>
                    <a:pt x="10646" y="1002"/>
                    <a:pt x="11826" y="692"/>
                  </a:cubicBezTo>
                  <a:cubicBezTo>
                    <a:pt x="13007" y="381"/>
                    <a:pt x="14423" y="133"/>
                    <a:pt x="15426" y="40"/>
                  </a:cubicBezTo>
                  <a:cubicBezTo>
                    <a:pt x="16430" y="-53"/>
                    <a:pt x="17020" y="9"/>
                    <a:pt x="17315" y="288"/>
                  </a:cubicBezTo>
                  <a:cubicBezTo>
                    <a:pt x="17610" y="568"/>
                    <a:pt x="17610" y="1064"/>
                    <a:pt x="16902" y="1995"/>
                  </a:cubicBezTo>
                  <a:cubicBezTo>
                    <a:pt x="16194" y="2926"/>
                    <a:pt x="14777" y="4292"/>
                    <a:pt x="13361" y="5906"/>
                  </a:cubicBezTo>
                  <a:cubicBezTo>
                    <a:pt x="11944" y="7519"/>
                    <a:pt x="10528" y="9381"/>
                    <a:pt x="9525" y="11337"/>
                  </a:cubicBezTo>
                  <a:cubicBezTo>
                    <a:pt x="8521" y="13292"/>
                    <a:pt x="7931" y="15340"/>
                    <a:pt x="7872" y="17016"/>
                  </a:cubicBezTo>
                  <a:cubicBezTo>
                    <a:pt x="7813" y="18692"/>
                    <a:pt x="8285" y="19995"/>
                    <a:pt x="8816" y="20709"/>
                  </a:cubicBezTo>
                  <a:cubicBezTo>
                    <a:pt x="9348" y="21423"/>
                    <a:pt x="9938" y="21547"/>
                    <a:pt x="10469" y="21516"/>
                  </a:cubicBezTo>
                  <a:cubicBezTo>
                    <a:pt x="11000" y="21485"/>
                    <a:pt x="11472" y="21299"/>
                    <a:pt x="11885" y="20492"/>
                  </a:cubicBezTo>
                  <a:cubicBezTo>
                    <a:pt x="12298" y="19685"/>
                    <a:pt x="12653" y="18257"/>
                    <a:pt x="12535" y="17171"/>
                  </a:cubicBezTo>
                  <a:cubicBezTo>
                    <a:pt x="12416" y="16085"/>
                    <a:pt x="11826" y="15340"/>
                    <a:pt x="11354" y="14813"/>
                  </a:cubicBezTo>
                  <a:cubicBezTo>
                    <a:pt x="10882" y="14285"/>
                    <a:pt x="10528" y="13975"/>
                    <a:pt x="10587" y="13726"/>
                  </a:cubicBezTo>
                  <a:cubicBezTo>
                    <a:pt x="10646" y="13478"/>
                    <a:pt x="11118" y="13292"/>
                    <a:pt x="12712" y="12888"/>
                  </a:cubicBezTo>
                  <a:cubicBezTo>
                    <a:pt x="14305" y="12485"/>
                    <a:pt x="17020" y="11864"/>
                    <a:pt x="18672" y="11492"/>
                  </a:cubicBezTo>
                  <a:cubicBezTo>
                    <a:pt x="20325" y="11119"/>
                    <a:pt x="20915" y="10995"/>
                    <a:pt x="21505" y="108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6" name="Line"/>
            <p:cNvSpPr/>
            <p:nvPr/>
          </p:nvSpPr>
          <p:spPr>
            <a:xfrm>
              <a:off x="2298700" y="2674615"/>
              <a:ext cx="221161" cy="33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81" fill="norm" stroke="1" extrusionOk="0">
                  <a:moveTo>
                    <a:pt x="3086" y="1231"/>
                  </a:moveTo>
                  <a:cubicBezTo>
                    <a:pt x="2263" y="1636"/>
                    <a:pt x="1440" y="2041"/>
                    <a:pt x="926" y="4134"/>
                  </a:cubicBezTo>
                  <a:cubicBezTo>
                    <a:pt x="411" y="6226"/>
                    <a:pt x="206" y="10006"/>
                    <a:pt x="103" y="12639"/>
                  </a:cubicBezTo>
                  <a:cubicBezTo>
                    <a:pt x="0" y="15271"/>
                    <a:pt x="0" y="16756"/>
                    <a:pt x="0" y="17836"/>
                  </a:cubicBezTo>
                  <a:cubicBezTo>
                    <a:pt x="0" y="18916"/>
                    <a:pt x="0" y="19591"/>
                    <a:pt x="0" y="19591"/>
                  </a:cubicBezTo>
                  <a:cubicBezTo>
                    <a:pt x="0" y="19591"/>
                    <a:pt x="0" y="18916"/>
                    <a:pt x="0" y="18174"/>
                  </a:cubicBezTo>
                  <a:cubicBezTo>
                    <a:pt x="0" y="17431"/>
                    <a:pt x="0" y="16621"/>
                    <a:pt x="514" y="16081"/>
                  </a:cubicBezTo>
                  <a:cubicBezTo>
                    <a:pt x="1029" y="15541"/>
                    <a:pt x="2057" y="15271"/>
                    <a:pt x="4731" y="13314"/>
                  </a:cubicBezTo>
                  <a:cubicBezTo>
                    <a:pt x="7406" y="11356"/>
                    <a:pt x="11726" y="7711"/>
                    <a:pt x="14194" y="5551"/>
                  </a:cubicBezTo>
                  <a:cubicBezTo>
                    <a:pt x="16663" y="3391"/>
                    <a:pt x="17280" y="2716"/>
                    <a:pt x="18206" y="1906"/>
                  </a:cubicBezTo>
                  <a:cubicBezTo>
                    <a:pt x="19131" y="1096"/>
                    <a:pt x="20366" y="151"/>
                    <a:pt x="20983" y="16"/>
                  </a:cubicBezTo>
                  <a:cubicBezTo>
                    <a:pt x="21600" y="-119"/>
                    <a:pt x="21600" y="556"/>
                    <a:pt x="21291" y="2919"/>
                  </a:cubicBezTo>
                  <a:cubicBezTo>
                    <a:pt x="20983" y="5281"/>
                    <a:pt x="20366" y="9331"/>
                    <a:pt x="19954" y="12301"/>
                  </a:cubicBezTo>
                  <a:cubicBezTo>
                    <a:pt x="19543" y="15271"/>
                    <a:pt x="19337" y="17161"/>
                    <a:pt x="19234" y="18443"/>
                  </a:cubicBezTo>
                  <a:cubicBezTo>
                    <a:pt x="19131" y="19726"/>
                    <a:pt x="19131" y="20401"/>
                    <a:pt x="19337" y="20806"/>
                  </a:cubicBezTo>
                  <a:cubicBezTo>
                    <a:pt x="19543" y="21211"/>
                    <a:pt x="19954" y="21346"/>
                    <a:pt x="20366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7" name="Line"/>
            <p:cNvSpPr/>
            <p:nvPr/>
          </p:nvSpPr>
          <p:spPr>
            <a:xfrm>
              <a:off x="2679700" y="2725672"/>
              <a:ext cx="1270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966"/>
                    <a:pt x="7200" y="11931"/>
                    <a:pt x="3600" y="15531"/>
                  </a:cubicBezTo>
                  <a:cubicBezTo>
                    <a:pt x="0" y="19131"/>
                    <a:pt x="0" y="2036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8" name="Line"/>
            <p:cNvSpPr/>
            <p:nvPr/>
          </p:nvSpPr>
          <p:spPr>
            <a:xfrm>
              <a:off x="2584399" y="2655822"/>
              <a:ext cx="2540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600" fill="norm" stroke="1" extrusionOk="0">
                  <a:moveTo>
                    <a:pt x="540" y="21600"/>
                  </a:moveTo>
                  <a:cubicBezTo>
                    <a:pt x="183" y="18900"/>
                    <a:pt x="-174" y="16200"/>
                    <a:pt x="94" y="14175"/>
                  </a:cubicBezTo>
                  <a:cubicBezTo>
                    <a:pt x="362" y="12150"/>
                    <a:pt x="1254" y="10800"/>
                    <a:pt x="4021" y="8775"/>
                  </a:cubicBezTo>
                  <a:cubicBezTo>
                    <a:pt x="6788" y="6750"/>
                    <a:pt x="11429" y="4050"/>
                    <a:pt x="14643" y="2475"/>
                  </a:cubicBezTo>
                  <a:cubicBezTo>
                    <a:pt x="17856" y="900"/>
                    <a:pt x="19641" y="450"/>
                    <a:pt x="214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9" name="Line"/>
            <p:cNvSpPr/>
            <p:nvPr/>
          </p:nvSpPr>
          <p:spPr>
            <a:xfrm>
              <a:off x="0" y="3093972"/>
              <a:ext cx="3130550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0" y="21055"/>
                    <a:pt x="759" y="20509"/>
                    <a:pt x="1205" y="19855"/>
                  </a:cubicBezTo>
                  <a:cubicBezTo>
                    <a:pt x="1650" y="19200"/>
                    <a:pt x="2161" y="18436"/>
                    <a:pt x="2665" y="17782"/>
                  </a:cubicBezTo>
                  <a:cubicBezTo>
                    <a:pt x="3169" y="17127"/>
                    <a:pt x="3666" y="16582"/>
                    <a:pt x="4133" y="16036"/>
                  </a:cubicBezTo>
                  <a:cubicBezTo>
                    <a:pt x="4600" y="15491"/>
                    <a:pt x="5039" y="14945"/>
                    <a:pt x="5550" y="14236"/>
                  </a:cubicBezTo>
                  <a:cubicBezTo>
                    <a:pt x="6061" y="13527"/>
                    <a:pt x="6645" y="12655"/>
                    <a:pt x="7156" y="11945"/>
                  </a:cubicBezTo>
                  <a:cubicBezTo>
                    <a:pt x="7667" y="11236"/>
                    <a:pt x="8105" y="10691"/>
                    <a:pt x="8558" y="10091"/>
                  </a:cubicBezTo>
                  <a:cubicBezTo>
                    <a:pt x="9011" y="9491"/>
                    <a:pt x="9478" y="8836"/>
                    <a:pt x="9982" y="8182"/>
                  </a:cubicBezTo>
                  <a:cubicBezTo>
                    <a:pt x="10486" y="7527"/>
                    <a:pt x="11026" y="6873"/>
                    <a:pt x="11552" y="6273"/>
                  </a:cubicBezTo>
                  <a:cubicBezTo>
                    <a:pt x="12078" y="5673"/>
                    <a:pt x="12589" y="5127"/>
                    <a:pt x="13086" y="4636"/>
                  </a:cubicBezTo>
                  <a:cubicBezTo>
                    <a:pt x="13582" y="4145"/>
                    <a:pt x="14064" y="3709"/>
                    <a:pt x="14553" y="3273"/>
                  </a:cubicBezTo>
                  <a:cubicBezTo>
                    <a:pt x="15043" y="2836"/>
                    <a:pt x="15539" y="2400"/>
                    <a:pt x="16014" y="2018"/>
                  </a:cubicBezTo>
                  <a:cubicBezTo>
                    <a:pt x="16488" y="1636"/>
                    <a:pt x="16941" y="1309"/>
                    <a:pt x="17438" y="1036"/>
                  </a:cubicBezTo>
                  <a:cubicBezTo>
                    <a:pt x="17934" y="764"/>
                    <a:pt x="18475" y="545"/>
                    <a:pt x="19088" y="382"/>
                  </a:cubicBezTo>
                  <a:cubicBezTo>
                    <a:pt x="19701" y="218"/>
                    <a:pt x="20388" y="109"/>
                    <a:pt x="20819" y="55"/>
                  </a:cubicBezTo>
                  <a:cubicBezTo>
                    <a:pt x="21249" y="0"/>
                    <a:pt x="2142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0" name="Line"/>
            <p:cNvSpPr/>
            <p:nvPr/>
          </p:nvSpPr>
          <p:spPr>
            <a:xfrm>
              <a:off x="463549" y="3303522"/>
              <a:ext cx="19621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9" y="20842"/>
                    <a:pt x="1118" y="20084"/>
                    <a:pt x="1852" y="19516"/>
                  </a:cubicBezTo>
                  <a:cubicBezTo>
                    <a:pt x="2586" y="18947"/>
                    <a:pt x="3495" y="18568"/>
                    <a:pt x="4357" y="18000"/>
                  </a:cubicBezTo>
                  <a:cubicBezTo>
                    <a:pt x="5219" y="17432"/>
                    <a:pt x="6035" y="16674"/>
                    <a:pt x="6920" y="15821"/>
                  </a:cubicBezTo>
                  <a:cubicBezTo>
                    <a:pt x="7806" y="14968"/>
                    <a:pt x="8761" y="14021"/>
                    <a:pt x="9623" y="13168"/>
                  </a:cubicBezTo>
                  <a:cubicBezTo>
                    <a:pt x="10485" y="12316"/>
                    <a:pt x="11254" y="11558"/>
                    <a:pt x="12012" y="10705"/>
                  </a:cubicBezTo>
                  <a:cubicBezTo>
                    <a:pt x="12769" y="9853"/>
                    <a:pt x="13515" y="8905"/>
                    <a:pt x="14388" y="7863"/>
                  </a:cubicBezTo>
                  <a:cubicBezTo>
                    <a:pt x="15262" y="6821"/>
                    <a:pt x="16264" y="5684"/>
                    <a:pt x="17208" y="4642"/>
                  </a:cubicBezTo>
                  <a:cubicBezTo>
                    <a:pt x="18151" y="3600"/>
                    <a:pt x="19037" y="2653"/>
                    <a:pt x="19759" y="1895"/>
                  </a:cubicBezTo>
                  <a:cubicBezTo>
                    <a:pt x="20482" y="1137"/>
                    <a:pt x="21041" y="56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1" name="Line"/>
            <p:cNvSpPr/>
            <p:nvPr/>
          </p:nvSpPr>
          <p:spPr>
            <a:xfrm>
              <a:off x="3359150" y="2744722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2" name="Line"/>
            <p:cNvSpPr/>
            <p:nvPr/>
          </p:nvSpPr>
          <p:spPr>
            <a:xfrm>
              <a:off x="3390900" y="2859022"/>
              <a:ext cx="254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3" name="Line"/>
            <p:cNvSpPr/>
            <p:nvPr/>
          </p:nvSpPr>
          <p:spPr>
            <a:xfrm>
              <a:off x="4040716" y="2562285"/>
              <a:ext cx="505884" cy="413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9" fill="norm" stroke="1" extrusionOk="0">
                  <a:moveTo>
                    <a:pt x="2079" y="6490"/>
                  </a:moveTo>
                  <a:cubicBezTo>
                    <a:pt x="1627" y="6380"/>
                    <a:pt x="1175" y="6270"/>
                    <a:pt x="768" y="6051"/>
                  </a:cubicBezTo>
                  <a:cubicBezTo>
                    <a:pt x="362" y="5832"/>
                    <a:pt x="0" y="5503"/>
                    <a:pt x="0" y="4790"/>
                  </a:cubicBezTo>
                  <a:cubicBezTo>
                    <a:pt x="0" y="4077"/>
                    <a:pt x="362" y="2981"/>
                    <a:pt x="904" y="2104"/>
                  </a:cubicBezTo>
                  <a:cubicBezTo>
                    <a:pt x="1446" y="1227"/>
                    <a:pt x="2169" y="569"/>
                    <a:pt x="2756" y="240"/>
                  </a:cubicBezTo>
                  <a:cubicBezTo>
                    <a:pt x="3344" y="-89"/>
                    <a:pt x="3796" y="-89"/>
                    <a:pt x="4112" y="295"/>
                  </a:cubicBezTo>
                  <a:cubicBezTo>
                    <a:pt x="4428" y="679"/>
                    <a:pt x="4609" y="1446"/>
                    <a:pt x="4790" y="4077"/>
                  </a:cubicBezTo>
                  <a:cubicBezTo>
                    <a:pt x="4971" y="6709"/>
                    <a:pt x="5151" y="11204"/>
                    <a:pt x="5242" y="14165"/>
                  </a:cubicBezTo>
                  <a:cubicBezTo>
                    <a:pt x="5332" y="17125"/>
                    <a:pt x="5332" y="18551"/>
                    <a:pt x="5332" y="19592"/>
                  </a:cubicBezTo>
                  <a:cubicBezTo>
                    <a:pt x="5332" y="20634"/>
                    <a:pt x="5332" y="21292"/>
                    <a:pt x="5106" y="21401"/>
                  </a:cubicBezTo>
                  <a:cubicBezTo>
                    <a:pt x="4880" y="21511"/>
                    <a:pt x="4428" y="21072"/>
                    <a:pt x="4112" y="20524"/>
                  </a:cubicBezTo>
                  <a:cubicBezTo>
                    <a:pt x="3796" y="19976"/>
                    <a:pt x="3615" y="19318"/>
                    <a:pt x="3479" y="18551"/>
                  </a:cubicBezTo>
                  <a:cubicBezTo>
                    <a:pt x="3344" y="17783"/>
                    <a:pt x="3254" y="16906"/>
                    <a:pt x="3525" y="16358"/>
                  </a:cubicBezTo>
                  <a:cubicBezTo>
                    <a:pt x="3796" y="15809"/>
                    <a:pt x="4428" y="15590"/>
                    <a:pt x="5558" y="14823"/>
                  </a:cubicBezTo>
                  <a:cubicBezTo>
                    <a:pt x="6688" y="14055"/>
                    <a:pt x="8315" y="12739"/>
                    <a:pt x="9715" y="10930"/>
                  </a:cubicBezTo>
                  <a:cubicBezTo>
                    <a:pt x="11116" y="9121"/>
                    <a:pt x="12291" y="6819"/>
                    <a:pt x="12924" y="5393"/>
                  </a:cubicBezTo>
                  <a:cubicBezTo>
                    <a:pt x="13556" y="3968"/>
                    <a:pt x="13647" y="3420"/>
                    <a:pt x="13692" y="2597"/>
                  </a:cubicBezTo>
                  <a:cubicBezTo>
                    <a:pt x="13737" y="1775"/>
                    <a:pt x="13737" y="679"/>
                    <a:pt x="13602" y="350"/>
                  </a:cubicBezTo>
                  <a:cubicBezTo>
                    <a:pt x="13466" y="21"/>
                    <a:pt x="13195" y="459"/>
                    <a:pt x="12879" y="2104"/>
                  </a:cubicBezTo>
                  <a:cubicBezTo>
                    <a:pt x="12562" y="3749"/>
                    <a:pt x="12201" y="6599"/>
                    <a:pt x="12110" y="9286"/>
                  </a:cubicBezTo>
                  <a:cubicBezTo>
                    <a:pt x="12020" y="11972"/>
                    <a:pt x="12201" y="14494"/>
                    <a:pt x="12427" y="15974"/>
                  </a:cubicBezTo>
                  <a:cubicBezTo>
                    <a:pt x="12653" y="17454"/>
                    <a:pt x="12924" y="17893"/>
                    <a:pt x="13331" y="18057"/>
                  </a:cubicBezTo>
                  <a:cubicBezTo>
                    <a:pt x="13737" y="18222"/>
                    <a:pt x="14279" y="18112"/>
                    <a:pt x="14957" y="17399"/>
                  </a:cubicBezTo>
                  <a:cubicBezTo>
                    <a:pt x="15635" y="16687"/>
                    <a:pt x="16449" y="15371"/>
                    <a:pt x="16900" y="14439"/>
                  </a:cubicBezTo>
                  <a:cubicBezTo>
                    <a:pt x="17352" y="13507"/>
                    <a:pt x="17443" y="12959"/>
                    <a:pt x="17488" y="12410"/>
                  </a:cubicBezTo>
                  <a:cubicBezTo>
                    <a:pt x="17533" y="11862"/>
                    <a:pt x="17533" y="11314"/>
                    <a:pt x="17307" y="11095"/>
                  </a:cubicBezTo>
                  <a:cubicBezTo>
                    <a:pt x="17081" y="10875"/>
                    <a:pt x="16629" y="10985"/>
                    <a:pt x="16268" y="11424"/>
                  </a:cubicBezTo>
                  <a:cubicBezTo>
                    <a:pt x="15906" y="11862"/>
                    <a:pt x="15635" y="12630"/>
                    <a:pt x="15500" y="13452"/>
                  </a:cubicBezTo>
                  <a:cubicBezTo>
                    <a:pt x="15364" y="14274"/>
                    <a:pt x="15364" y="15152"/>
                    <a:pt x="15590" y="15809"/>
                  </a:cubicBezTo>
                  <a:cubicBezTo>
                    <a:pt x="15816" y="16467"/>
                    <a:pt x="16268" y="16906"/>
                    <a:pt x="17307" y="16577"/>
                  </a:cubicBezTo>
                  <a:cubicBezTo>
                    <a:pt x="18346" y="16248"/>
                    <a:pt x="19973" y="15152"/>
                    <a:pt x="21600" y="14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4" name="Line"/>
            <p:cNvSpPr/>
            <p:nvPr/>
          </p:nvSpPr>
          <p:spPr>
            <a:xfrm>
              <a:off x="4562972" y="2529359"/>
              <a:ext cx="72528" cy="381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177" fill="norm" stroke="1" extrusionOk="0">
                  <a:moveTo>
                    <a:pt x="21146" y="2083"/>
                  </a:moveTo>
                  <a:cubicBezTo>
                    <a:pt x="19912" y="1144"/>
                    <a:pt x="18677" y="205"/>
                    <a:pt x="17443" y="29"/>
                  </a:cubicBezTo>
                  <a:cubicBezTo>
                    <a:pt x="16209" y="-147"/>
                    <a:pt x="14975" y="440"/>
                    <a:pt x="12506" y="2905"/>
                  </a:cubicBezTo>
                  <a:cubicBezTo>
                    <a:pt x="10037" y="5370"/>
                    <a:pt x="6335" y="9714"/>
                    <a:pt x="4175" y="12414"/>
                  </a:cubicBezTo>
                  <a:cubicBezTo>
                    <a:pt x="2015" y="15114"/>
                    <a:pt x="1397" y="16170"/>
                    <a:pt x="780" y="17462"/>
                  </a:cubicBezTo>
                  <a:cubicBezTo>
                    <a:pt x="163" y="18753"/>
                    <a:pt x="-454" y="20279"/>
                    <a:pt x="472" y="20866"/>
                  </a:cubicBezTo>
                  <a:cubicBezTo>
                    <a:pt x="1397" y="21453"/>
                    <a:pt x="3866" y="21101"/>
                    <a:pt x="6026" y="20690"/>
                  </a:cubicBezTo>
                  <a:cubicBezTo>
                    <a:pt x="8186" y="20279"/>
                    <a:pt x="10037" y="19810"/>
                    <a:pt x="11889" y="19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5" name="Line"/>
            <p:cNvSpPr/>
            <p:nvPr/>
          </p:nvSpPr>
          <p:spPr>
            <a:xfrm>
              <a:off x="4616813" y="2655822"/>
              <a:ext cx="94246" cy="494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456" fill="norm" stroke="1" extrusionOk="0">
                  <a:moveTo>
                    <a:pt x="5678" y="7721"/>
                  </a:moveTo>
                  <a:cubicBezTo>
                    <a:pt x="4718" y="10570"/>
                    <a:pt x="3758" y="13420"/>
                    <a:pt x="2798" y="15580"/>
                  </a:cubicBezTo>
                  <a:cubicBezTo>
                    <a:pt x="1838" y="17740"/>
                    <a:pt x="878" y="19210"/>
                    <a:pt x="398" y="20175"/>
                  </a:cubicBezTo>
                  <a:cubicBezTo>
                    <a:pt x="-82" y="21140"/>
                    <a:pt x="-82" y="21600"/>
                    <a:pt x="158" y="21416"/>
                  </a:cubicBezTo>
                  <a:cubicBezTo>
                    <a:pt x="398" y="21232"/>
                    <a:pt x="878" y="20405"/>
                    <a:pt x="1838" y="18429"/>
                  </a:cubicBezTo>
                  <a:cubicBezTo>
                    <a:pt x="2798" y="16453"/>
                    <a:pt x="4238" y="13328"/>
                    <a:pt x="6158" y="10249"/>
                  </a:cubicBezTo>
                  <a:cubicBezTo>
                    <a:pt x="8078" y="7169"/>
                    <a:pt x="10478" y="4136"/>
                    <a:pt x="12638" y="2344"/>
                  </a:cubicBezTo>
                  <a:cubicBezTo>
                    <a:pt x="14798" y="551"/>
                    <a:pt x="16718" y="0"/>
                    <a:pt x="18158" y="0"/>
                  </a:cubicBezTo>
                  <a:cubicBezTo>
                    <a:pt x="19598" y="0"/>
                    <a:pt x="20558" y="551"/>
                    <a:pt x="21038" y="1792"/>
                  </a:cubicBezTo>
                  <a:cubicBezTo>
                    <a:pt x="21518" y="3033"/>
                    <a:pt x="21518" y="4963"/>
                    <a:pt x="20798" y="6158"/>
                  </a:cubicBezTo>
                  <a:cubicBezTo>
                    <a:pt x="20078" y="7353"/>
                    <a:pt x="18638" y="7813"/>
                    <a:pt x="16478" y="8180"/>
                  </a:cubicBezTo>
                  <a:cubicBezTo>
                    <a:pt x="14318" y="8548"/>
                    <a:pt x="11438" y="8824"/>
                    <a:pt x="9758" y="8778"/>
                  </a:cubicBezTo>
                  <a:cubicBezTo>
                    <a:pt x="8078" y="8732"/>
                    <a:pt x="7598" y="8364"/>
                    <a:pt x="7118" y="79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6" name="Line"/>
            <p:cNvSpPr/>
            <p:nvPr/>
          </p:nvSpPr>
          <p:spPr>
            <a:xfrm>
              <a:off x="4772008" y="2629431"/>
              <a:ext cx="92143" cy="233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1" h="21234" fill="norm" stroke="1" extrusionOk="0">
                  <a:moveTo>
                    <a:pt x="19021" y="4719"/>
                  </a:moveTo>
                  <a:cubicBezTo>
                    <a:pt x="19960" y="2984"/>
                    <a:pt x="20899" y="1248"/>
                    <a:pt x="20195" y="476"/>
                  </a:cubicBezTo>
                  <a:cubicBezTo>
                    <a:pt x="19490" y="-295"/>
                    <a:pt x="17142" y="-102"/>
                    <a:pt x="13386" y="862"/>
                  </a:cubicBezTo>
                  <a:cubicBezTo>
                    <a:pt x="9629" y="1826"/>
                    <a:pt x="4464" y="3562"/>
                    <a:pt x="1882" y="5394"/>
                  </a:cubicBezTo>
                  <a:cubicBezTo>
                    <a:pt x="-701" y="7226"/>
                    <a:pt x="-701" y="9155"/>
                    <a:pt x="2351" y="11180"/>
                  </a:cubicBezTo>
                  <a:cubicBezTo>
                    <a:pt x="5403" y="13205"/>
                    <a:pt x="11508" y="15326"/>
                    <a:pt x="15029" y="16869"/>
                  </a:cubicBezTo>
                  <a:cubicBezTo>
                    <a:pt x="18551" y="18412"/>
                    <a:pt x="19490" y="19376"/>
                    <a:pt x="18551" y="20051"/>
                  </a:cubicBezTo>
                  <a:cubicBezTo>
                    <a:pt x="17612" y="20726"/>
                    <a:pt x="14795" y="21112"/>
                    <a:pt x="11977" y="21209"/>
                  </a:cubicBezTo>
                  <a:cubicBezTo>
                    <a:pt x="9160" y="21305"/>
                    <a:pt x="6342" y="21112"/>
                    <a:pt x="3525" y="209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7" name="Line"/>
            <p:cNvSpPr/>
            <p:nvPr/>
          </p:nvSpPr>
          <p:spPr>
            <a:xfrm>
              <a:off x="5705755" y="2541522"/>
              <a:ext cx="140479" cy="407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434" fill="norm" stroke="1" extrusionOk="0">
                  <a:moveTo>
                    <a:pt x="14948" y="0"/>
                  </a:moveTo>
                  <a:cubicBezTo>
                    <a:pt x="12692" y="2004"/>
                    <a:pt x="10435" y="4008"/>
                    <a:pt x="8339" y="6235"/>
                  </a:cubicBezTo>
                  <a:cubicBezTo>
                    <a:pt x="6244" y="8462"/>
                    <a:pt x="4309" y="10911"/>
                    <a:pt x="2859" y="13138"/>
                  </a:cubicBezTo>
                  <a:cubicBezTo>
                    <a:pt x="1408" y="15365"/>
                    <a:pt x="441" y="17369"/>
                    <a:pt x="118" y="18705"/>
                  </a:cubicBezTo>
                  <a:cubicBezTo>
                    <a:pt x="-204" y="20041"/>
                    <a:pt x="118" y="20709"/>
                    <a:pt x="1247" y="21099"/>
                  </a:cubicBezTo>
                  <a:cubicBezTo>
                    <a:pt x="2375" y="21489"/>
                    <a:pt x="4309" y="21600"/>
                    <a:pt x="7050" y="21099"/>
                  </a:cubicBezTo>
                  <a:cubicBezTo>
                    <a:pt x="9790" y="20598"/>
                    <a:pt x="13336" y="19485"/>
                    <a:pt x="15754" y="18538"/>
                  </a:cubicBezTo>
                  <a:cubicBezTo>
                    <a:pt x="18172" y="17592"/>
                    <a:pt x="19462" y="16812"/>
                    <a:pt x="20268" y="16144"/>
                  </a:cubicBezTo>
                  <a:cubicBezTo>
                    <a:pt x="21074" y="15476"/>
                    <a:pt x="21396" y="14920"/>
                    <a:pt x="20751" y="14586"/>
                  </a:cubicBezTo>
                  <a:cubicBezTo>
                    <a:pt x="20106" y="14252"/>
                    <a:pt x="18495" y="14140"/>
                    <a:pt x="16560" y="14419"/>
                  </a:cubicBezTo>
                  <a:cubicBezTo>
                    <a:pt x="14626" y="14697"/>
                    <a:pt x="12369" y="15365"/>
                    <a:pt x="11080" y="16033"/>
                  </a:cubicBezTo>
                  <a:cubicBezTo>
                    <a:pt x="9790" y="16701"/>
                    <a:pt x="9468" y="17369"/>
                    <a:pt x="10112" y="17759"/>
                  </a:cubicBezTo>
                  <a:cubicBezTo>
                    <a:pt x="10757" y="18148"/>
                    <a:pt x="12369" y="18260"/>
                    <a:pt x="14303" y="17926"/>
                  </a:cubicBezTo>
                  <a:cubicBezTo>
                    <a:pt x="16238" y="17592"/>
                    <a:pt x="18495" y="16812"/>
                    <a:pt x="19784" y="16144"/>
                  </a:cubicBezTo>
                  <a:cubicBezTo>
                    <a:pt x="21074" y="15476"/>
                    <a:pt x="21396" y="14920"/>
                    <a:pt x="21396" y="14363"/>
                  </a:cubicBezTo>
                  <a:cubicBezTo>
                    <a:pt x="21396" y="13806"/>
                    <a:pt x="21074" y="13249"/>
                    <a:pt x="20106" y="13027"/>
                  </a:cubicBezTo>
                  <a:cubicBezTo>
                    <a:pt x="19139" y="12804"/>
                    <a:pt x="17527" y="12915"/>
                    <a:pt x="15915" y="130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8" name="Line"/>
            <p:cNvSpPr/>
            <p:nvPr/>
          </p:nvSpPr>
          <p:spPr>
            <a:xfrm>
              <a:off x="5607050" y="2687572"/>
              <a:ext cx="2984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89" y="14400"/>
                    <a:pt x="8579" y="7200"/>
                    <a:pt x="12179" y="3600"/>
                  </a:cubicBezTo>
                  <a:cubicBezTo>
                    <a:pt x="15779" y="0"/>
                    <a:pt x="1868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9" name="Line"/>
            <p:cNvSpPr/>
            <p:nvPr/>
          </p:nvSpPr>
          <p:spPr>
            <a:xfrm>
              <a:off x="6487318" y="2677726"/>
              <a:ext cx="199232" cy="19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0350" fill="norm" stroke="1" extrusionOk="0">
                  <a:moveTo>
                    <a:pt x="18478" y="4893"/>
                  </a:moveTo>
                  <a:cubicBezTo>
                    <a:pt x="18028" y="3597"/>
                    <a:pt x="17578" y="2301"/>
                    <a:pt x="16341" y="1221"/>
                  </a:cubicBezTo>
                  <a:cubicBezTo>
                    <a:pt x="15103" y="141"/>
                    <a:pt x="13078" y="-723"/>
                    <a:pt x="10378" y="897"/>
                  </a:cubicBezTo>
                  <a:cubicBezTo>
                    <a:pt x="7678" y="2517"/>
                    <a:pt x="4303" y="6621"/>
                    <a:pt x="2278" y="10077"/>
                  </a:cubicBezTo>
                  <a:cubicBezTo>
                    <a:pt x="253" y="13533"/>
                    <a:pt x="-422" y="16341"/>
                    <a:pt x="253" y="18177"/>
                  </a:cubicBezTo>
                  <a:cubicBezTo>
                    <a:pt x="928" y="20013"/>
                    <a:pt x="2953" y="20877"/>
                    <a:pt x="5540" y="20013"/>
                  </a:cubicBezTo>
                  <a:cubicBezTo>
                    <a:pt x="8128" y="19149"/>
                    <a:pt x="11278" y="16557"/>
                    <a:pt x="13078" y="14721"/>
                  </a:cubicBezTo>
                  <a:cubicBezTo>
                    <a:pt x="14878" y="12885"/>
                    <a:pt x="15328" y="11805"/>
                    <a:pt x="15666" y="10617"/>
                  </a:cubicBezTo>
                  <a:cubicBezTo>
                    <a:pt x="16003" y="9429"/>
                    <a:pt x="16228" y="8133"/>
                    <a:pt x="16341" y="8133"/>
                  </a:cubicBezTo>
                  <a:cubicBezTo>
                    <a:pt x="16453" y="8133"/>
                    <a:pt x="16453" y="9429"/>
                    <a:pt x="16678" y="11157"/>
                  </a:cubicBezTo>
                  <a:cubicBezTo>
                    <a:pt x="16903" y="12885"/>
                    <a:pt x="17353" y="15045"/>
                    <a:pt x="18140" y="16449"/>
                  </a:cubicBezTo>
                  <a:cubicBezTo>
                    <a:pt x="18928" y="17853"/>
                    <a:pt x="20053" y="18501"/>
                    <a:pt x="21178" y="191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0" name="Line"/>
            <p:cNvSpPr/>
            <p:nvPr/>
          </p:nvSpPr>
          <p:spPr>
            <a:xfrm>
              <a:off x="6736820" y="2715089"/>
              <a:ext cx="114831" cy="182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600" fill="norm" stroke="1" extrusionOk="0">
                  <a:moveTo>
                    <a:pt x="21305" y="2009"/>
                  </a:moveTo>
                  <a:cubicBezTo>
                    <a:pt x="19341" y="1005"/>
                    <a:pt x="17378" y="0"/>
                    <a:pt x="14432" y="0"/>
                  </a:cubicBezTo>
                  <a:cubicBezTo>
                    <a:pt x="11487" y="0"/>
                    <a:pt x="7560" y="1005"/>
                    <a:pt x="4810" y="4019"/>
                  </a:cubicBezTo>
                  <a:cubicBezTo>
                    <a:pt x="2061" y="7033"/>
                    <a:pt x="490" y="12056"/>
                    <a:pt x="98" y="15195"/>
                  </a:cubicBezTo>
                  <a:cubicBezTo>
                    <a:pt x="-295" y="18335"/>
                    <a:pt x="490" y="19591"/>
                    <a:pt x="2454" y="20344"/>
                  </a:cubicBezTo>
                  <a:cubicBezTo>
                    <a:pt x="4418" y="21098"/>
                    <a:pt x="7560" y="21349"/>
                    <a:pt x="1070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1" name="Line"/>
            <p:cNvSpPr/>
            <p:nvPr/>
          </p:nvSpPr>
          <p:spPr>
            <a:xfrm>
              <a:off x="6882268" y="2718831"/>
              <a:ext cx="77332" cy="19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424" fill="norm" stroke="1" extrusionOk="0">
                  <a:moveTo>
                    <a:pt x="21328" y="2122"/>
                  </a:moveTo>
                  <a:cubicBezTo>
                    <a:pt x="19577" y="1203"/>
                    <a:pt x="17825" y="284"/>
                    <a:pt x="15490" y="54"/>
                  </a:cubicBezTo>
                  <a:cubicBezTo>
                    <a:pt x="13155" y="-176"/>
                    <a:pt x="10236" y="284"/>
                    <a:pt x="7025" y="2467"/>
                  </a:cubicBezTo>
                  <a:cubicBezTo>
                    <a:pt x="3814" y="4650"/>
                    <a:pt x="312" y="8556"/>
                    <a:pt x="20" y="11773"/>
                  </a:cubicBezTo>
                  <a:cubicBezTo>
                    <a:pt x="-272" y="14990"/>
                    <a:pt x="2647" y="17518"/>
                    <a:pt x="5566" y="19011"/>
                  </a:cubicBezTo>
                  <a:cubicBezTo>
                    <a:pt x="8485" y="20505"/>
                    <a:pt x="11404" y="20964"/>
                    <a:pt x="14323" y="21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2" name="Line"/>
            <p:cNvSpPr/>
            <p:nvPr/>
          </p:nvSpPr>
          <p:spPr>
            <a:xfrm>
              <a:off x="7000695" y="2723959"/>
              <a:ext cx="117656" cy="152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0770" fill="norm" stroke="1" extrusionOk="0">
                  <a:moveTo>
                    <a:pt x="9696" y="8873"/>
                  </a:moveTo>
                  <a:cubicBezTo>
                    <a:pt x="9317" y="7433"/>
                    <a:pt x="8938" y="5993"/>
                    <a:pt x="9696" y="4265"/>
                  </a:cubicBezTo>
                  <a:cubicBezTo>
                    <a:pt x="10453" y="2537"/>
                    <a:pt x="12348" y="521"/>
                    <a:pt x="11969" y="89"/>
                  </a:cubicBezTo>
                  <a:cubicBezTo>
                    <a:pt x="11590" y="-343"/>
                    <a:pt x="8938" y="809"/>
                    <a:pt x="6285" y="3257"/>
                  </a:cubicBezTo>
                  <a:cubicBezTo>
                    <a:pt x="3632" y="5705"/>
                    <a:pt x="980" y="9449"/>
                    <a:pt x="222" y="12761"/>
                  </a:cubicBezTo>
                  <a:cubicBezTo>
                    <a:pt x="-536" y="16073"/>
                    <a:pt x="601" y="18953"/>
                    <a:pt x="4390" y="20105"/>
                  </a:cubicBezTo>
                  <a:cubicBezTo>
                    <a:pt x="8180" y="21257"/>
                    <a:pt x="14622" y="20681"/>
                    <a:pt x="21064" y="201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3" name="Line"/>
            <p:cNvSpPr/>
            <p:nvPr/>
          </p:nvSpPr>
          <p:spPr>
            <a:xfrm>
              <a:off x="7137664" y="2669465"/>
              <a:ext cx="188563" cy="456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1469" fill="norm" stroke="1" extrusionOk="0">
                  <a:moveTo>
                    <a:pt x="9939" y="3838"/>
                  </a:moveTo>
                  <a:cubicBezTo>
                    <a:pt x="7803" y="5530"/>
                    <a:pt x="5667" y="7222"/>
                    <a:pt x="4124" y="9462"/>
                  </a:cubicBezTo>
                  <a:cubicBezTo>
                    <a:pt x="2581" y="11702"/>
                    <a:pt x="1632" y="14489"/>
                    <a:pt x="1038" y="16430"/>
                  </a:cubicBezTo>
                  <a:cubicBezTo>
                    <a:pt x="445" y="18371"/>
                    <a:pt x="207" y="19466"/>
                    <a:pt x="89" y="20262"/>
                  </a:cubicBezTo>
                  <a:cubicBezTo>
                    <a:pt x="-30" y="21058"/>
                    <a:pt x="-30" y="21556"/>
                    <a:pt x="89" y="21456"/>
                  </a:cubicBezTo>
                  <a:cubicBezTo>
                    <a:pt x="207" y="21357"/>
                    <a:pt x="445" y="20660"/>
                    <a:pt x="1394" y="18669"/>
                  </a:cubicBezTo>
                  <a:cubicBezTo>
                    <a:pt x="2344" y="16679"/>
                    <a:pt x="4005" y="13394"/>
                    <a:pt x="5785" y="10358"/>
                  </a:cubicBezTo>
                  <a:cubicBezTo>
                    <a:pt x="7566" y="7322"/>
                    <a:pt x="9465" y="4535"/>
                    <a:pt x="10770" y="2942"/>
                  </a:cubicBezTo>
                  <a:cubicBezTo>
                    <a:pt x="12075" y="1350"/>
                    <a:pt x="12788" y="951"/>
                    <a:pt x="13737" y="603"/>
                  </a:cubicBezTo>
                  <a:cubicBezTo>
                    <a:pt x="14686" y="255"/>
                    <a:pt x="15873" y="-44"/>
                    <a:pt x="17060" y="6"/>
                  </a:cubicBezTo>
                  <a:cubicBezTo>
                    <a:pt x="18247" y="56"/>
                    <a:pt x="19434" y="454"/>
                    <a:pt x="20265" y="1399"/>
                  </a:cubicBezTo>
                  <a:cubicBezTo>
                    <a:pt x="21095" y="2345"/>
                    <a:pt x="21570" y="3838"/>
                    <a:pt x="20621" y="4983"/>
                  </a:cubicBezTo>
                  <a:cubicBezTo>
                    <a:pt x="19671" y="6127"/>
                    <a:pt x="17297" y="6924"/>
                    <a:pt x="15043" y="7372"/>
                  </a:cubicBezTo>
                  <a:cubicBezTo>
                    <a:pt x="12788" y="7820"/>
                    <a:pt x="10651" y="7919"/>
                    <a:pt x="9702" y="7272"/>
                  </a:cubicBezTo>
                  <a:cubicBezTo>
                    <a:pt x="8752" y="6625"/>
                    <a:pt x="8990" y="5232"/>
                    <a:pt x="9227" y="38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4" name="Line"/>
            <p:cNvSpPr/>
            <p:nvPr/>
          </p:nvSpPr>
          <p:spPr>
            <a:xfrm>
              <a:off x="7402887" y="2455708"/>
              <a:ext cx="90046" cy="380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4" h="21449" fill="norm" stroke="1" extrusionOk="0">
                  <a:moveTo>
                    <a:pt x="15008" y="900"/>
                  </a:moveTo>
                  <a:cubicBezTo>
                    <a:pt x="17463" y="422"/>
                    <a:pt x="19917" y="-55"/>
                    <a:pt x="20654" y="5"/>
                  </a:cubicBezTo>
                  <a:cubicBezTo>
                    <a:pt x="21390" y="64"/>
                    <a:pt x="20408" y="661"/>
                    <a:pt x="16972" y="2690"/>
                  </a:cubicBezTo>
                  <a:cubicBezTo>
                    <a:pt x="13535" y="4718"/>
                    <a:pt x="7645" y="8179"/>
                    <a:pt x="4208" y="11342"/>
                  </a:cubicBezTo>
                  <a:cubicBezTo>
                    <a:pt x="772" y="14504"/>
                    <a:pt x="-210" y="17368"/>
                    <a:pt x="35" y="19039"/>
                  </a:cubicBezTo>
                  <a:cubicBezTo>
                    <a:pt x="281" y="20710"/>
                    <a:pt x="1754" y="21187"/>
                    <a:pt x="3717" y="21366"/>
                  </a:cubicBezTo>
                  <a:cubicBezTo>
                    <a:pt x="5681" y="21545"/>
                    <a:pt x="8135" y="21426"/>
                    <a:pt x="10099" y="21068"/>
                  </a:cubicBezTo>
                  <a:cubicBezTo>
                    <a:pt x="12063" y="20710"/>
                    <a:pt x="13535" y="20113"/>
                    <a:pt x="15008" y="19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5" name="Line"/>
            <p:cNvSpPr/>
            <p:nvPr/>
          </p:nvSpPr>
          <p:spPr>
            <a:xfrm>
              <a:off x="7360172" y="2649472"/>
              <a:ext cx="189979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600" fill="norm" stroke="1" extrusionOk="0">
                  <a:moveTo>
                    <a:pt x="4214" y="21600"/>
                  </a:moveTo>
                  <a:cubicBezTo>
                    <a:pt x="2315" y="21600"/>
                    <a:pt x="416" y="21600"/>
                    <a:pt x="60" y="20400"/>
                  </a:cubicBezTo>
                  <a:cubicBezTo>
                    <a:pt x="-296" y="19200"/>
                    <a:pt x="891" y="16800"/>
                    <a:pt x="4689" y="13200"/>
                  </a:cubicBezTo>
                  <a:cubicBezTo>
                    <a:pt x="8486" y="9600"/>
                    <a:pt x="14895" y="4800"/>
                    <a:pt x="2130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6" name="Line"/>
            <p:cNvSpPr/>
            <p:nvPr/>
          </p:nvSpPr>
          <p:spPr>
            <a:xfrm>
              <a:off x="7702550" y="2414522"/>
              <a:ext cx="234950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70" y="1825"/>
                    <a:pt x="16541" y="3651"/>
                    <a:pt x="13816" y="6186"/>
                  </a:cubicBezTo>
                  <a:cubicBezTo>
                    <a:pt x="11092" y="8721"/>
                    <a:pt x="8173" y="11966"/>
                    <a:pt x="5838" y="14654"/>
                  </a:cubicBezTo>
                  <a:cubicBezTo>
                    <a:pt x="3503" y="17341"/>
                    <a:pt x="1751" y="1947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7" name="Line"/>
            <p:cNvSpPr/>
            <p:nvPr/>
          </p:nvSpPr>
          <p:spPr>
            <a:xfrm>
              <a:off x="7816850" y="2636254"/>
              <a:ext cx="203200" cy="215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9" fill="norm" stroke="1" extrusionOk="0">
                  <a:moveTo>
                    <a:pt x="0" y="3136"/>
                  </a:moveTo>
                  <a:cubicBezTo>
                    <a:pt x="675" y="2108"/>
                    <a:pt x="1350" y="1079"/>
                    <a:pt x="2250" y="462"/>
                  </a:cubicBezTo>
                  <a:cubicBezTo>
                    <a:pt x="3150" y="-155"/>
                    <a:pt x="4275" y="-361"/>
                    <a:pt x="5850" y="1182"/>
                  </a:cubicBezTo>
                  <a:cubicBezTo>
                    <a:pt x="7425" y="2725"/>
                    <a:pt x="9450" y="6016"/>
                    <a:pt x="10462" y="8896"/>
                  </a:cubicBezTo>
                  <a:cubicBezTo>
                    <a:pt x="11475" y="11776"/>
                    <a:pt x="11475" y="14245"/>
                    <a:pt x="11025" y="16096"/>
                  </a:cubicBezTo>
                  <a:cubicBezTo>
                    <a:pt x="10575" y="17948"/>
                    <a:pt x="9675" y="19182"/>
                    <a:pt x="8662" y="20005"/>
                  </a:cubicBezTo>
                  <a:cubicBezTo>
                    <a:pt x="7650" y="20828"/>
                    <a:pt x="6525" y="21239"/>
                    <a:pt x="5962" y="20828"/>
                  </a:cubicBezTo>
                  <a:cubicBezTo>
                    <a:pt x="5400" y="20416"/>
                    <a:pt x="5400" y="19182"/>
                    <a:pt x="7312" y="16096"/>
                  </a:cubicBezTo>
                  <a:cubicBezTo>
                    <a:pt x="9225" y="13010"/>
                    <a:pt x="13050" y="8073"/>
                    <a:pt x="15750" y="5296"/>
                  </a:cubicBezTo>
                  <a:cubicBezTo>
                    <a:pt x="18450" y="2519"/>
                    <a:pt x="20025" y="1902"/>
                    <a:pt x="21600" y="1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8" name="Line"/>
            <p:cNvSpPr/>
            <p:nvPr/>
          </p:nvSpPr>
          <p:spPr>
            <a:xfrm>
              <a:off x="8023928" y="2628546"/>
              <a:ext cx="80875" cy="179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9" h="21320" fill="norm" stroke="1" extrusionOk="0">
                  <a:moveTo>
                    <a:pt x="5357" y="7757"/>
                  </a:moveTo>
                  <a:cubicBezTo>
                    <a:pt x="7991" y="7506"/>
                    <a:pt x="10625" y="7255"/>
                    <a:pt x="13259" y="6501"/>
                  </a:cubicBezTo>
                  <a:cubicBezTo>
                    <a:pt x="15894" y="5748"/>
                    <a:pt x="18528" y="4492"/>
                    <a:pt x="19581" y="3236"/>
                  </a:cubicBezTo>
                  <a:cubicBezTo>
                    <a:pt x="20635" y="1980"/>
                    <a:pt x="20108" y="725"/>
                    <a:pt x="18528" y="222"/>
                  </a:cubicBezTo>
                  <a:cubicBezTo>
                    <a:pt x="16947" y="-280"/>
                    <a:pt x="14313" y="-29"/>
                    <a:pt x="10625" y="1980"/>
                  </a:cubicBezTo>
                  <a:cubicBezTo>
                    <a:pt x="6937" y="3990"/>
                    <a:pt x="2196" y="7757"/>
                    <a:pt x="615" y="10897"/>
                  </a:cubicBezTo>
                  <a:cubicBezTo>
                    <a:pt x="-965" y="14036"/>
                    <a:pt x="615" y="16548"/>
                    <a:pt x="4040" y="18180"/>
                  </a:cubicBezTo>
                  <a:cubicBezTo>
                    <a:pt x="7464" y="19813"/>
                    <a:pt x="12733" y="20567"/>
                    <a:pt x="18001" y="21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9" name="Line"/>
            <p:cNvSpPr/>
            <p:nvPr/>
          </p:nvSpPr>
          <p:spPr>
            <a:xfrm>
              <a:off x="8134350" y="2681222"/>
              <a:ext cx="95250" cy="385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fill="norm" stroke="1" extrusionOk="0">
                  <a:moveTo>
                    <a:pt x="21600" y="0"/>
                  </a:moveTo>
                  <a:cubicBezTo>
                    <a:pt x="19680" y="1770"/>
                    <a:pt x="17760" y="3541"/>
                    <a:pt x="17280" y="6079"/>
                  </a:cubicBezTo>
                  <a:cubicBezTo>
                    <a:pt x="16800" y="8616"/>
                    <a:pt x="17760" y="11921"/>
                    <a:pt x="17280" y="14518"/>
                  </a:cubicBezTo>
                  <a:cubicBezTo>
                    <a:pt x="16800" y="17115"/>
                    <a:pt x="14880" y="19003"/>
                    <a:pt x="12960" y="20125"/>
                  </a:cubicBezTo>
                  <a:cubicBezTo>
                    <a:pt x="11040" y="21246"/>
                    <a:pt x="9120" y="21600"/>
                    <a:pt x="7440" y="21482"/>
                  </a:cubicBezTo>
                  <a:cubicBezTo>
                    <a:pt x="5760" y="21364"/>
                    <a:pt x="4320" y="20774"/>
                    <a:pt x="3120" y="19416"/>
                  </a:cubicBezTo>
                  <a:cubicBezTo>
                    <a:pt x="1920" y="18059"/>
                    <a:pt x="960" y="15934"/>
                    <a:pt x="0" y="138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0" name="Line"/>
            <p:cNvSpPr/>
            <p:nvPr/>
          </p:nvSpPr>
          <p:spPr>
            <a:xfrm>
              <a:off x="8216900" y="2548815"/>
              <a:ext cx="76200" cy="43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2" fill="norm" stroke="1" extrusionOk="0">
                  <a:moveTo>
                    <a:pt x="0" y="21142"/>
                  </a:moveTo>
                  <a:cubicBezTo>
                    <a:pt x="1800" y="15999"/>
                    <a:pt x="3600" y="10856"/>
                    <a:pt x="6000" y="6742"/>
                  </a:cubicBezTo>
                  <a:cubicBezTo>
                    <a:pt x="8400" y="2628"/>
                    <a:pt x="11400" y="-458"/>
                    <a:pt x="14100" y="56"/>
                  </a:cubicBezTo>
                  <a:cubicBezTo>
                    <a:pt x="16800" y="571"/>
                    <a:pt x="19200" y="4685"/>
                    <a:pt x="21600" y="87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1" name="Line"/>
            <p:cNvSpPr/>
            <p:nvPr/>
          </p:nvSpPr>
          <p:spPr>
            <a:xfrm>
              <a:off x="8326005" y="2607149"/>
              <a:ext cx="119504" cy="16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332" fill="norm" stroke="1" extrusionOk="0">
                  <a:moveTo>
                    <a:pt x="3149" y="9332"/>
                  </a:moveTo>
                  <a:cubicBezTo>
                    <a:pt x="6873" y="8532"/>
                    <a:pt x="10597" y="7732"/>
                    <a:pt x="13390" y="6799"/>
                  </a:cubicBezTo>
                  <a:cubicBezTo>
                    <a:pt x="16183" y="5865"/>
                    <a:pt x="18045" y="4799"/>
                    <a:pt x="19349" y="3599"/>
                  </a:cubicBezTo>
                  <a:cubicBezTo>
                    <a:pt x="20652" y="2399"/>
                    <a:pt x="21397" y="1065"/>
                    <a:pt x="20838" y="399"/>
                  </a:cubicBezTo>
                  <a:cubicBezTo>
                    <a:pt x="20280" y="-268"/>
                    <a:pt x="18418" y="-268"/>
                    <a:pt x="15066" y="1732"/>
                  </a:cubicBezTo>
                  <a:cubicBezTo>
                    <a:pt x="11714" y="3732"/>
                    <a:pt x="6873" y="7732"/>
                    <a:pt x="4080" y="10399"/>
                  </a:cubicBezTo>
                  <a:cubicBezTo>
                    <a:pt x="1287" y="13065"/>
                    <a:pt x="542" y="14399"/>
                    <a:pt x="169" y="15732"/>
                  </a:cubicBezTo>
                  <a:cubicBezTo>
                    <a:pt x="-203" y="17065"/>
                    <a:pt x="-203" y="18399"/>
                    <a:pt x="2776" y="19332"/>
                  </a:cubicBezTo>
                  <a:cubicBezTo>
                    <a:pt x="5756" y="20265"/>
                    <a:pt x="11714" y="20799"/>
                    <a:pt x="17673" y="21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2" name="Line"/>
            <p:cNvSpPr/>
            <p:nvPr/>
          </p:nvSpPr>
          <p:spPr>
            <a:xfrm>
              <a:off x="8481330" y="2585836"/>
              <a:ext cx="154671" cy="200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0926" fill="norm" stroke="1" extrusionOk="0">
                  <a:moveTo>
                    <a:pt x="21329" y="3320"/>
                  </a:moveTo>
                  <a:cubicBezTo>
                    <a:pt x="20745" y="2218"/>
                    <a:pt x="20161" y="1116"/>
                    <a:pt x="19140" y="455"/>
                  </a:cubicBezTo>
                  <a:cubicBezTo>
                    <a:pt x="18118" y="-207"/>
                    <a:pt x="16659" y="-427"/>
                    <a:pt x="13448" y="1777"/>
                  </a:cubicBezTo>
                  <a:cubicBezTo>
                    <a:pt x="10237" y="3981"/>
                    <a:pt x="5275" y="8610"/>
                    <a:pt x="2648" y="12026"/>
                  </a:cubicBezTo>
                  <a:cubicBezTo>
                    <a:pt x="21" y="15442"/>
                    <a:pt x="-271" y="17646"/>
                    <a:pt x="167" y="19079"/>
                  </a:cubicBezTo>
                  <a:cubicBezTo>
                    <a:pt x="605" y="20512"/>
                    <a:pt x="1772" y="21173"/>
                    <a:pt x="4691" y="20842"/>
                  </a:cubicBezTo>
                  <a:cubicBezTo>
                    <a:pt x="7610" y="20512"/>
                    <a:pt x="12280" y="19189"/>
                    <a:pt x="16951" y="178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3" name="Line"/>
            <p:cNvSpPr/>
            <p:nvPr/>
          </p:nvSpPr>
          <p:spPr>
            <a:xfrm>
              <a:off x="8659010" y="2398558"/>
              <a:ext cx="129391" cy="411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442" fill="norm" stroke="1" extrusionOk="0">
                  <a:moveTo>
                    <a:pt x="21297" y="832"/>
                  </a:moveTo>
                  <a:cubicBezTo>
                    <a:pt x="20252" y="391"/>
                    <a:pt x="19207" y="-50"/>
                    <a:pt x="18336" y="5"/>
                  </a:cubicBezTo>
                  <a:cubicBezTo>
                    <a:pt x="17465" y="60"/>
                    <a:pt x="16768" y="611"/>
                    <a:pt x="14329" y="2815"/>
                  </a:cubicBezTo>
                  <a:cubicBezTo>
                    <a:pt x="11891" y="5019"/>
                    <a:pt x="7710" y="8877"/>
                    <a:pt x="4923" y="11907"/>
                  </a:cubicBezTo>
                  <a:cubicBezTo>
                    <a:pt x="2136" y="14938"/>
                    <a:pt x="742" y="17142"/>
                    <a:pt x="220" y="18574"/>
                  </a:cubicBezTo>
                  <a:cubicBezTo>
                    <a:pt x="-303" y="20007"/>
                    <a:pt x="45" y="20668"/>
                    <a:pt x="1962" y="21054"/>
                  </a:cubicBezTo>
                  <a:cubicBezTo>
                    <a:pt x="3878" y="21440"/>
                    <a:pt x="7362" y="21550"/>
                    <a:pt x="9800" y="21330"/>
                  </a:cubicBezTo>
                  <a:cubicBezTo>
                    <a:pt x="12239" y="21109"/>
                    <a:pt x="13632" y="20558"/>
                    <a:pt x="15026" y="200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4" name="Line"/>
            <p:cNvSpPr/>
            <p:nvPr/>
          </p:nvSpPr>
          <p:spPr>
            <a:xfrm>
              <a:off x="8667750" y="2566922"/>
              <a:ext cx="1143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5" name="Line"/>
            <p:cNvSpPr/>
            <p:nvPr/>
          </p:nvSpPr>
          <p:spPr>
            <a:xfrm>
              <a:off x="9230068" y="2581524"/>
              <a:ext cx="206033" cy="170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0679" fill="norm" stroke="1" extrusionOk="0">
                  <a:moveTo>
                    <a:pt x="12858" y="12112"/>
                  </a:moveTo>
                  <a:cubicBezTo>
                    <a:pt x="13960" y="9541"/>
                    <a:pt x="15062" y="6969"/>
                    <a:pt x="15613" y="5041"/>
                  </a:cubicBezTo>
                  <a:cubicBezTo>
                    <a:pt x="16164" y="3112"/>
                    <a:pt x="16164" y="1826"/>
                    <a:pt x="15503" y="926"/>
                  </a:cubicBezTo>
                  <a:cubicBezTo>
                    <a:pt x="14842" y="26"/>
                    <a:pt x="13519" y="-488"/>
                    <a:pt x="11095" y="669"/>
                  </a:cubicBezTo>
                  <a:cubicBezTo>
                    <a:pt x="8670" y="1826"/>
                    <a:pt x="5144" y="4655"/>
                    <a:pt x="3050" y="7483"/>
                  </a:cubicBezTo>
                  <a:cubicBezTo>
                    <a:pt x="956" y="10312"/>
                    <a:pt x="295" y="13141"/>
                    <a:pt x="74" y="15326"/>
                  </a:cubicBezTo>
                  <a:cubicBezTo>
                    <a:pt x="-146" y="17512"/>
                    <a:pt x="74" y="19055"/>
                    <a:pt x="1397" y="19955"/>
                  </a:cubicBezTo>
                  <a:cubicBezTo>
                    <a:pt x="2719" y="20855"/>
                    <a:pt x="5144" y="21112"/>
                    <a:pt x="7568" y="19569"/>
                  </a:cubicBezTo>
                  <a:cubicBezTo>
                    <a:pt x="9993" y="18026"/>
                    <a:pt x="12417" y="14683"/>
                    <a:pt x="13740" y="12112"/>
                  </a:cubicBezTo>
                  <a:cubicBezTo>
                    <a:pt x="15062" y="9541"/>
                    <a:pt x="15283" y="7741"/>
                    <a:pt x="15393" y="7998"/>
                  </a:cubicBezTo>
                  <a:cubicBezTo>
                    <a:pt x="15503" y="8255"/>
                    <a:pt x="15503" y="10569"/>
                    <a:pt x="16495" y="12626"/>
                  </a:cubicBezTo>
                  <a:cubicBezTo>
                    <a:pt x="17487" y="14683"/>
                    <a:pt x="19470" y="16483"/>
                    <a:pt x="21454" y="182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6" name="Line"/>
            <p:cNvSpPr/>
            <p:nvPr/>
          </p:nvSpPr>
          <p:spPr>
            <a:xfrm>
              <a:off x="9694994" y="2596959"/>
              <a:ext cx="211007" cy="378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361" fill="norm" stroke="1" extrusionOk="0">
                  <a:moveTo>
                    <a:pt x="21319" y="1887"/>
                  </a:moveTo>
                  <a:cubicBezTo>
                    <a:pt x="19394" y="1051"/>
                    <a:pt x="17469" y="216"/>
                    <a:pt x="14903" y="37"/>
                  </a:cubicBezTo>
                  <a:cubicBezTo>
                    <a:pt x="12337" y="-142"/>
                    <a:pt x="9129" y="335"/>
                    <a:pt x="6563" y="1350"/>
                  </a:cubicBezTo>
                  <a:cubicBezTo>
                    <a:pt x="3996" y="2364"/>
                    <a:pt x="2071" y="3915"/>
                    <a:pt x="1002" y="4989"/>
                  </a:cubicBezTo>
                  <a:cubicBezTo>
                    <a:pt x="-67" y="6064"/>
                    <a:pt x="-281" y="6660"/>
                    <a:pt x="361" y="7018"/>
                  </a:cubicBezTo>
                  <a:cubicBezTo>
                    <a:pt x="1002" y="7376"/>
                    <a:pt x="2499" y="7496"/>
                    <a:pt x="4959" y="6899"/>
                  </a:cubicBezTo>
                  <a:cubicBezTo>
                    <a:pt x="7418" y="6302"/>
                    <a:pt x="10840" y="4989"/>
                    <a:pt x="12871" y="4094"/>
                  </a:cubicBezTo>
                  <a:cubicBezTo>
                    <a:pt x="14903" y="3199"/>
                    <a:pt x="15545" y="2722"/>
                    <a:pt x="15866" y="2782"/>
                  </a:cubicBezTo>
                  <a:cubicBezTo>
                    <a:pt x="16186" y="2841"/>
                    <a:pt x="16186" y="3438"/>
                    <a:pt x="16079" y="5527"/>
                  </a:cubicBezTo>
                  <a:cubicBezTo>
                    <a:pt x="15972" y="7615"/>
                    <a:pt x="15759" y="11195"/>
                    <a:pt x="15438" y="13761"/>
                  </a:cubicBezTo>
                  <a:cubicBezTo>
                    <a:pt x="15117" y="16327"/>
                    <a:pt x="14689" y="17878"/>
                    <a:pt x="14155" y="18952"/>
                  </a:cubicBezTo>
                  <a:cubicBezTo>
                    <a:pt x="13620" y="20026"/>
                    <a:pt x="12978" y="20623"/>
                    <a:pt x="12016" y="20981"/>
                  </a:cubicBezTo>
                  <a:cubicBezTo>
                    <a:pt x="11054" y="21339"/>
                    <a:pt x="9770" y="21458"/>
                    <a:pt x="8808" y="21279"/>
                  </a:cubicBezTo>
                  <a:cubicBezTo>
                    <a:pt x="7846" y="21100"/>
                    <a:pt x="7204" y="20623"/>
                    <a:pt x="6776" y="18892"/>
                  </a:cubicBezTo>
                  <a:cubicBezTo>
                    <a:pt x="6349" y="17162"/>
                    <a:pt x="6135" y="14178"/>
                    <a:pt x="5921" y="111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7" name="Line"/>
            <p:cNvSpPr/>
            <p:nvPr/>
          </p:nvSpPr>
          <p:spPr>
            <a:xfrm>
              <a:off x="9918700" y="2611372"/>
              <a:ext cx="3810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5564"/>
                    <a:pt x="12000" y="11127"/>
                    <a:pt x="8400" y="14727"/>
                  </a:cubicBezTo>
                  <a:cubicBezTo>
                    <a:pt x="4800" y="18327"/>
                    <a:pt x="2400" y="199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8" name="Line"/>
            <p:cNvSpPr/>
            <p:nvPr/>
          </p:nvSpPr>
          <p:spPr>
            <a:xfrm>
              <a:off x="9918700" y="2547872"/>
              <a:ext cx="63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9" name="Line"/>
            <p:cNvSpPr/>
            <p:nvPr/>
          </p:nvSpPr>
          <p:spPr>
            <a:xfrm>
              <a:off x="9982200" y="2566922"/>
              <a:ext cx="107950" cy="179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049"/>
                  </a:moveTo>
                  <a:cubicBezTo>
                    <a:pt x="0" y="8386"/>
                    <a:pt x="0" y="13722"/>
                    <a:pt x="212" y="17026"/>
                  </a:cubicBezTo>
                  <a:cubicBezTo>
                    <a:pt x="424" y="20329"/>
                    <a:pt x="847" y="21600"/>
                    <a:pt x="1694" y="21600"/>
                  </a:cubicBezTo>
                  <a:cubicBezTo>
                    <a:pt x="2541" y="21600"/>
                    <a:pt x="3812" y="20329"/>
                    <a:pt x="6141" y="16899"/>
                  </a:cubicBezTo>
                  <a:cubicBezTo>
                    <a:pt x="8471" y="13468"/>
                    <a:pt x="11859" y="7878"/>
                    <a:pt x="14612" y="4701"/>
                  </a:cubicBezTo>
                  <a:cubicBezTo>
                    <a:pt x="17365" y="1525"/>
                    <a:pt x="19482" y="7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0" name="Line"/>
            <p:cNvSpPr/>
            <p:nvPr/>
          </p:nvSpPr>
          <p:spPr>
            <a:xfrm>
              <a:off x="10073226" y="2558085"/>
              <a:ext cx="189597" cy="215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327" fill="norm" stroke="1" extrusionOk="0">
                  <a:moveTo>
                    <a:pt x="2609" y="5909"/>
                  </a:moveTo>
                  <a:cubicBezTo>
                    <a:pt x="2372" y="6957"/>
                    <a:pt x="2135" y="8006"/>
                    <a:pt x="2609" y="8425"/>
                  </a:cubicBezTo>
                  <a:cubicBezTo>
                    <a:pt x="3084" y="8844"/>
                    <a:pt x="4271" y="8635"/>
                    <a:pt x="5458" y="7796"/>
                  </a:cubicBezTo>
                  <a:cubicBezTo>
                    <a:pt x="6645" y="6957"/>
                    <a:pt x="7831" y="5489"/>
                    <a:pt x="8543" y="4126"/>
                  </a:cubicBezTo>
                  <a:cubicBezTo>
                    <a:pt x="9256" y="2763"/>
                    <a:pt x="9493" y="1505"/>
                    <a:pt x="9018" y="771"/>
                  </a:cubicBezTo>
                  <a:cubicBezTo>
                    <a:pt x="8543" y="37"/>
                    <a:pt x="7357" y="-173"/>
                    <a:pt x="6288" y="142"/>
                  </a:cubicBezTo>
                  <a:cubicBezTo>
                    <a:pt x="5220" y="456"/>
                    <a:pt x="4271" y="1295"/>
                    <a:pt x="3203" y="3287"/>
                  </a:cubicBezTo>
                  <a:cubicBezTo>
                    <a:pt x="2135" y="5279"/>
                    <a:pt x="948" y="8425"/>
                    <a:pt x="354" y="10732"/>
                  </a:cubicBezTo>
                  <a:cubicBezTo>
                    <a:pt x="-239" y="13039"/>
                    <a:pt x="-239" y="14507"/>
                    <a:pt x="1541" y="15136"/>
                  </a:cubicBezTo>
                  <a:cubicBezTo>
                    <a:pt x="3321" y="15765"/>
                    <a:pt x="6882" y="15555"/>
                    <a:pt x="9730" y="14087"/>
                  </a:cubicBezTo>
                  <a:cubicBezTo>
                    <a:pt x="12579" y="12619"/>
                    <a:pt x="14715" y="9893"/>
                    <a:pt x="15902" y="8006"/>
                  </a:cubicBezTo>
                  <a:cubicBezTo>
                    <a:pt x="17088" y="6118"/>
                    <a:pt x="17326" y="5070"/>
                    <a:pt x="17326" y="4021"/>
                  </a:cubicBezTo>
                  <a:cubicBezTo>
                    <a:pt x="17326" y="2973"/>
                    <a:pt x="17088" y="1924"/>
                    <a:pt x="16614" y="1819"/>
                  </a:cubicBezTo>
                  <a:cubicBezTo>
                    <a:pt x="16139" y="1714"/>
                    <a:pt x="15427" y="2553"/>
                    <a:pt x="14477" y="5489"/>
                  </a:cubicBezTo>
                  <a:cubicBezTo>
                    <a:pt x="13528" y="8425"/>
                    <a:pt x="12341" y="13458"/>
                    <a:pt x="11629" y="16709"/>
                  </a:cubicBezTo>
                  <a:cubicBezTo>
                    <a:pt x="10917" y="19959"/>
                    <a:pt x="10680" y="21427"/>
                    <a:pt x="10680" y="21322"/>
                  </a:cubicBezTo>
                  <a:cubicBezTo>
                    <a:pt x="10680" y="21217"/>
                    <a:pt x="10917" y="19540"/>
                    <a:pt x="11985" y="16499"/>
                  </a:cubicBezTo>
                  <a:cubicBezTo>
                    <a:pt x="13053" y="13458"/>
                    <a:pt x="14952" y="9054"/>
                    <a:pt x="16376" y="6538"/>
                  </a:cubicBezTo>
                  <a:cubicBezTo>
                    <a:pt x="17801" y="4021"/>
                    <a:pt x="18750" y="3392"/>
                    <a:pt x="19581" y="3497"/>
                  </a:cubicBezTo>
                  <a:cubicBezTo>
                    <a:pt x="20412" y="3602"/>
                    <a:pt x="21124" y="4441"/>
                    <a:pt x="21242" y="7377"/>
                  </a:cubicBezTo>
                  <a:cubicBezTo>
                    <a:pt x="21361" y="10312"/>
                    <a:pt x="20886" y="15345"/>
                    <a:pt x="20412" y="203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1" name="Line"/>
            <p:cNvSpPr/>
            <p:nvPr/>
          </p:nvSpPr>
          <p:spPr>
            <a:xfrm>
              <a:off x="10553700" y="2304317"/>
              <a:ext cx="147254" cy="476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426" fill="norm" stroke="1" extrusionOk="0">
                  <a:moveTo>
                    <a:pt x="0" y="13233"/>
                  </a:moveTo>
                  <a:cubicBezTo>
                    <a:pt x="6789" y="11234"/>
                    <a:pt x="13577" y="9236"/>
                    <a:pt x="17280" y="7190"/>
                  </a:cubicBezTo>
                  <a:cubicBezTo>
                    <a:pt x="20983" y="5144"/>
                    <a:pt x="21600" y="3051"/>
                    <a:pt x="21446" y="1814"/>
                  </a:cubicBezTo>
                  <a:cubicBezTo>
                    <a:pt x="21291" y="577"/>
                    <a:pt x="20366" y="196"/>
                    <a:pt x="19131" y="54"/>
                  </a:cubicBezTo>
                  <a:cubicBezTo>
                    <a:pt x="17897" y="-89"/>
                    <a:pt x="16354" y="6"/>
                    <a:pt x="14657" y="910"/>
                  </a:cubicBezTo>
                  <a:cubicBezTo>
                    <a:pt x="12960" y="1814"/>
                    <a:pt x="11109" y="3527"/>
                    <a:pt x="9874" y="6048"/>
                  </a:cubicBezTo>
                  <a:cubicBezTo>
                    <a:pt x="8640" y="8570"/>
                    <a:pt x="8023" y="11900"/>
                    <a:pt x="7560" y="14327"/>
                  </a:cubicBezTo>
                  <a:cubicBezTo>
                    <a:pt x="7097" y="16753"/>
                    <a:pt x="6789" y="18276"/>
                    <a:pt x="6171" y="19418"/>
                  </a:cubicBezTo>
                  <a:cubicBezTo>
                    <a:pt x="5554" y="20559"/>
                    <a:pt x="4629" y="21321"/>
                    <a:pt x="4166" y="21416"/>
                  </a:cubicBezTo>
                  <a:cubicBezTo>
                    <a:pt x="3703" y="21511"/>
                    <a:pt x="3703" y="20940"/>
                    <a:pt x="4474" y="19798"/>
                  </a:cubicBezTo>
                  <a:cubicBezTo>
                    <a:pt x="5246" y="18656"/>
                    <a:pt x="6789" y="16944"/>
                    <a:pt x="8023" y="15849"/>
                  </a:cubicBezTo>
                  <a:cubicBezTo>
                    <a:pt x="9257" y="14755"/>
                    <a:pt x="10183" y="14279"/>
                    <a:pt x="11417" y="13946"/>
                  </a:cubicBezTo>
                  <a:cubicBezTo>
                    <a:pt x="12651" y="13613"/>
                    <a:pt x="14194" y="13423"/>
                    <a:pt x="15274" y="13661"/>
                  </a:cubicBezTo>
                  <a:cubicBezTo>
                    <a:pt x="16354" y="13899"/>
                    <a:pt x="16971" y="14565"/>
                    <a:pt x="17434" y="15707"/>
                  </a:cubicBezTo>
                  <a:cubicBezTo>
                    <a:pt x="17897" y="16848"/>
                    <a:pt x="18206" y="18466"/>
                    <a:pt x="18514" y="20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2" name="Line"/>
            <p:cNvSpPr/>
            <p:nvPr/>
          </p:nvSpPr>
          <p:spPr>
            <a:xfrm>
              <a:off x="10754222" y="2617722"/>
              <a:ext cx="120413" cy="375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507" fill="norm" stroke="1" extrusionOk="0">
                  <a:moveTo>
                    <a:pt x="471" y="0"/>
                  </a:moveTo>
                  <a:cubicBezTo>
                    <a:pt x="98" y="1335"/>
                    <a:pt x="-274" y="2670"/>
                    <a:pt x="285" y="3640"/>
                  </a:cubicBezTo>
                  <a:cubicBezTo>
                    <a:pt x="843" y="4611"/>
                    <a:pt x="2333" y="5218"/>
                    <a:pt x="4940" y="5279"/>
                  </a:cubicBezTo>
                  <a:cubicBezTo>
                    <a:pt x="7547" y="5339"/>
                    <a:pt x="11271" y="4854"/>
                    <a:pt x="13505" y="4247"/>
                  </a:cubicBezTo>
                  <a:cubicBezTo>
                    <a:pt x="15740" y="3640"/>
                    <a:pt x="16485" y="2912"/>
                    <a:pt x="16671" y="3034"/>
                  </a:cubicBezTo>
                  <a:cubicBezTo>
                    <a:pt x="16857" y="3155"/>
                    <a:pt x="16485" y="4126"/>
                    <a:pt x="16857" y="5703"/>
                  </a:cubicBezTo>
                  <a:cubicBezTo>
                    <a:pt x="17229" y="7281"/>
                    <a:pt x="18347" y="9465"/>
                    <a:pt x="19278" y="11710"/>
                  </a:cubicBezTo>
                  <a:cubicBezTo>
                    <a:pt x="20209" y="13955"/>
                    <a:pt x="20954" y="16261"/>
                    <a:pt x="21140" y="17717"/>
                  </a:cubicBezTo>
                  <a:cubicBezTo>
                    <a:pt x="21326" y="19173"/>
                    <a:pt x="20954" y="19780"/>
                    <a:pt x="19836" y="20326"/>
                  </a:cubicBezTo>
                  <a:cubicBezTo>
                    <a:pt x="18719" y="20872"/>
                    <a:pt x="16857" y="21357"/>
                    <a:pt x="14995" y="21479"/>
                  </a:cubicBezTo>
                  <a:cubicBezTo>
                    <a:pt x="13133" y="21600"/>
                    <a:pt x="11271" y="21357"/>
                    <a:pt x="9409" y="20204"/>
                  </a:cubicBezTo>
                  <a:cubicBezTo>
                    <a:pt x="7547" y="19052"/>
                    <a:pt x="5685" y="16989"/>
                    <a:pt x="5312" y="15472"/>
                  </a:cubicBezTo>
                  <a:cubicBezTo>
                    <a:pt x="4940" y="13955"/>
                    <a:pt x="6057" y="12984"/>
                    <a:pt x="7174" y="120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3" name="Line"/>
            <p:cNvSpPr/>
            <p:nvPr/>
          </p:nvSpPr>
          <p:spPr>
            <a:xfrm>
              <a:off x="10924893" y="2543260"/>
              <a:ext cx="113152" cy="412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458" fill="norm" stroke="1" extrusionOk="0">
                  <a:moveTo>
                    <a:pt x="7711" y="8837"/>
                  </a:moveTo>
                  <a:cubicBezTo>
                    <a:pt x="6140" y="10710"/>
                    <a:pt x="4569" y="12583"/>
                    <a:pt x="3587" y="14457"/>
                  </a:cubicBezTo>
                  <a:cubicBezTo>
                    <a:pt x="2605" y="16330"/>
                    <a:pt x="2212" y="18204"/>
                    <a:pt x="1820" y="19471"/>
                  </a:cubicBezTo>
                  <a:cubicBezTo>
                    <a:pt x="1427" y="20739"/>
                    <a:pt x="1034" y="21400"/>
                    <a:pt x="641" y="21455"/>
                  </a:cubicBezTo>
                  <a:cubicBezTo>
                    <a:pt x="249" y="21510"/>
                    <a:pt x="-144" y="20959"/>
                    <a:pt x="52" y="18590"/>
                  </a:cubicBezTo>
                  <a:cubicBezTo>
                    <a:pt x="249" y="16220"/>
                    <a:pt x="1034" y="12032"/>
                    <a:pt x="2016" y="9112"/>
                  </a:cubicBezTo>
                  <a:cubicBezTo>
                    <a:pt x="2998" y="6192"/>
                    <a:pt x="4176" y="4539"/>
                    <a:pt x="5354" y="3216"/>
                  </a:cubicBezTo>
                  <a:cubicBezTo>
                    <a:pt x="6532" y="1894"/>
                    <a:pt x="7711" y="902"/>
                    <a:pt x="9281" y="406"/>
                  </a:cubicBezTo>
                  <a:cubicBezTo>
                    <a:pt x="10852" y="-90"/>
                    <a:pt x="12816" y="-90"/>
                    <a:pt x="14387" y="186"/>
                  </a:cubicBezTo>
                  <a:cubicBezTo>
                    <a:pt x="15958" y="461"/>
                    <a:pt x="17136" y="1012"/>
                    <a:pt x="18511" y="2169"/>
                  </a:cubicBezTo>
                  <a:cubicBezTo>
                    <a:pt x="19885" y="3326"/>
                    <a:pt x="21456" y="5090"/>
                    <a:pt x="20867" y="6632"/>
                  </a:cubicBezTo>
                  <a:cubicBezTo>
                    <a:pt x="20278" y="8175"/>
                    <a:pt x="17529" y="9498"/>
                    <a:pt x="15172" y="10214"/>
                  </a:cubicBezTo>
                  <a:cubicBezTo>
                    <a:pt x="12816" y="10930"/>
                    <a:pt x="10852" y="11041"/>
                    <a:pt x="9085" y="10930"/>
                  </a:cubicBezTo>
                  <a:cubicBezTo>
                    <a:pt x="7318" y="10820"/>
                    <a:pt x="5747" y="10490"/>
                    <a:pt x="5354" y="10049"/>
                  </a:cubicBezTo>
                  <a:cubicBezTo>
                    <a:pt x="4961" y="9608"/>
                    <a:pt x="5747" y="9057"/>
                    <a:pt x="6532" y="8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4" name="Line"/>
            <p:cNvSpPr/>
            <p:nvPr/>
          </p:nvSpPr>
          <p:spPr>
            <a:xfrm>
              <a:off x="11063437" y="2560572"/>
              <a:ext cx="102811" cy="178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2" h="20730" fill="norm" stroke="1" extrusionOk="0">
                  <a:moveTo>
                    <a:pt x="17440" y="4418"/>
                  </a:moveTo>
                  <a:cubicBezTo>
                    <a:pt x="15746" y="3436"/>
                    <a:pt x="14052" y="2455"/>
                    <a:pt x="12146" y="2332"/>
                  </a:cubicBezTo>
                  <a:cubicBezTo>
                    <a:pt x="10240" y="2209"/>
                    <a:pt x="8123" y="2945"/>
                    <a:pt x="6005" y="5277"/>
                  </a:cubicBezTo>
                  <a:cubicBezTo>
                    <a:pt x="3887" y="7609"/>
                    <a:pt x="1770" y="11536"/>
                    <a:pt x="711" y="14114"/>
                  </a:cubicBezTo>
                  <a:cubicBezTo>
                    <a:pt x="-348" y="16691"/>
                    <a:pt x="-348" y="17918"/>
                    <a:pt x="1558" y="19145"/>
                  </a:cubicBezTo>
                  <a:cubicBezTo>
                    <a:pt x="3464" y="20373"/>
                    <a:pt x="7276" y="21600"/>
                    <a:pt x="11299" y="19882"/>
                  </a:cubicBezTo>
                  <a:cubicBezTo>
                    <a:pt x="15323" y="18164"/>
                    <a:pt x="19558" y="13500"/>
                    <a:pt x="20405" y="9695"/>
                  </a:cubicBezTo>
                  <a:cubicBezTo>
                    <a:pt x="21252" y="5891"/>
                    <a:pt x="18711" y="2945"/>
                    <a:pt x="161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5" name="Line"/>
            <p:cNvSpPr/>
            <p:nvPr/>
          </p:nvSpPr>
          <p:spPr>
            <a:xfrm>
              <a:off x="11182474" y="2383640"/>
              <a:ext cx="253876" cy="316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0981" fill="norm" stroke="1" extrusionOk="0">
                  <a:moveTo>
                    <a:pt x="10612" y="784"/>
                  </a:moveTo>
                  <a:cubicBezTo>
                    <a:pt x="11143" y="82"/>
                    <a:pt x="11674" y="-619"/>
                    <a:pt x="10878" y="924"/>
                  </a:cubicBezTo>
                  <a:cubicBezTo>
                    <a:pt x="10081" y="2467"/>
                    <a:pt x="7956" y="6254"/>
                    <a:pt x="6805" y="9480"/>
                  </a:cubicBezTo>
                  <a:cubicBezTo>
                    <a:pt x="5655" y="12706"/>
                    <a:pt x="5478" y="15371"/>
                    <a:pt x="5566" y="17054"/>
                  </a:cubicBezTo>
                  <a:cubicBezTo>
                    <a:pt x="5655" y="18737"/>
                    <a:pt x="6009" y="19438"/>
                    <a:pt x="6717" y="19929"/>
                  </a:cubicBezTo>
                  <a:cubicBezTo>
                    <a:pt x="7425" y="20420"/>
                    <a:pt x="8487" y="20700"/>
                    <a:pt x="9107" y="20490"/>
                  </a:cubicBezTo>
                  <a:cubicBezTo>
                    <a:pt x="9727" y="20280"/>
                    <a:pt x="9904" y="19578"/>
                    <a:pt x="9461" y="18526"/>
                  </a:cubicBezTo>
                  <a:cubicBezTo>
                    <a:pt x="9019" y="17475"/>
                    <a:pt x="7956" y="16072"/>
                    <a:pt x="6983" y="15090"/>
                  </a:cubicBezTo>
                  <a:cubicBezTo>
                    <a:pt x="6009" y="14108"/>
                    <a:pt x="5124" y="13547"/>
                    <a:pt x="3796" y="12916"/>
                  </a:cubicBezTo>
                  <a:cubicBezTo>
                    <a:pt x="2468" y="12285"/>
                    <a:pt x="697" y="11584"/>
                    <a:pt x="166" y="10952"/>
                  </a:cubicBezTo>
                  <a:cubicBezTo>
                    <a:pt x="-365" y="10321"/>
                    <a:pt x="343" y="9760"/>
                    <a:pt x="2733" y="8568"/>
                  </a:cubicBezTo>
                  <a:cubicBezTo>
                    <a:pt x="5124" y="7376"/>
                    <a:pt x="9196" y="5552"/>
                    <a:pt x="11674" y="4500"/>
                  </a:cubicBezTo>
                  <a:cubicBezTo>
                    <a:pt x="14153" y="3449"/>
                    <a:pt x="15038" y="3168"/>
                    <a:pt x="15924" y="2958"/>
                  </a:cubicBezTo>
                  <a:cubicBezTo>
                    <a:pt x="16809" y="2747"/>
                    <a:pt x="17694" y="2607"/>
                    <a:pt x="18137" y="2887"/>
                  </a:cubicBezTo>
                  <a:cubicBezTo>
                    <a:pt x="18579" y="3168"/>
                    <a:pt x="18579" y="3869"/>
                    <a:pt x="17517" y="6184"/>
                  </a:cubicBezTo>
                  <a:cubicBezTo>
                    <a:pt x="16455" y="8498"/>
                    <a:pt x="14330" y="12425"/>
                    <a:pt x="13091" y="14810"/>
                  </a:cubicBezTo>
                  <a:cubicBezTo>
                    <a:pt x="11851" y="17194"/>
                    <a:pt x="11497" y="18036"/>
                    <a:pt x="11143" y="18877"/>
                  </a:cubicBezTo>
                  <a:cubicBezTo>
                    <a:pt x="10789" y="19719"/>
                    <a:pt x="10435" y="20560"/>
                    <a:pt x="10524" y="20630"/>
                  </a:cubicBezTo>
                  <a:cubicBezTo>
                    <a:pt x="10612" y="20700"/>
                    <a:pt x="11143" y="19999"/>
                    <a:pt x="11674" y="19298"/>
                  </a:cubicBezTo>
                  <a:cubicBezTo>
                    <a:pt x="12205" y="18597"/>
                    <a:pt x="12737" y="17895"/>
                    <a:pt x="13533" y="17194"/>
                  </a:cubicBezTo>
                  <a:cubicBezTo>
                    <a:pt x="14330" y="16493"/>
                    <a:pt x="15392" y="15791"/>
                    <a:pt x="16278" y="15651"/>
                  </a:cubicBezTo>
                  <a:cubicBezTo>
                    <a:pt x="17163" y="15511"/>
                    <a:pt x="17871" y="15932"/>
                    <a:pt x="18314" y="16703"/>
                  </a:cubicBezTo>
                  <a:cubicBezTo>
                    <a:pt x="18756" y="17475"/>
                    <a:pt x="18933" y="18597"/>
                    <a:pt x="19376" y="19368"/>
                  </a:cubicBezTo>
                  <a:cubicBezTo>
                    <a:pt x="19819" y="20139"/>
                    <a:pt x="20527" y="20560"/>
                    <a:pt x="21235" y="209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6" name="Line"/>
            <p:cNvSpPr/>
            <p:nvPr/>
          </p:nvSpPr>
          <p:spPr>
            <a:xfrm>
              <a:off x="11426607" y="2594060"/>
              <a:ext cx="124043" cy="127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020" fill="norm" stroke="1" extrusionOk="0">
                  <a:moveTo>
                    <a:pt x="4979" y="12256"/>
                  </a:moveTo>
                  <a:cubicBezTo>
                    <a:pt x="8274" y="9817"/>
                    <a:pt x="11569" y="7379"/>
                    <a:pt x="13400" y="5288"/>
                  </a:cubicBezTo>
                  <a:cubicBezTo>
                    <a:pt x="15230" y="3198"/>
                    <a:pt x="15596" y="1456"/>
                    <a:pt x="14681" y="585"/>
                  </a:cubicBezTo>
                  <a:cubicBezTo>
                    <a:pt x="13766" y="-286"/>
                    <a:pt x="11569" y="-286"/>
                    <a:pt x="9190" y="1282"/>
                  </a:cubicBezTo>
                  <a:cubicBezTo>
                    <a:pt x="6810" y="2849"/>
                    <a:pt x="4247" y="5985"/>
                    <a:pt x="2600" y="8772"/>
                  </a:cubicBezTo>
                  <a:cubicBezTo>
                    <a:pt x="952" y="11559"/>
                    <a:pt x="220" y="13998"/>
                    <a:pt x="37" y="16088"/>
                  </a:cubicBezTo>
                  <a:cubicBezTo>
                    <a:pt x="-146" y="18179"/>
                    <a:pt x="220" y="19920"/>
                    <a:pt x="3881" y="20617"/>
                  </a:cubicBezTo>
                  <a:cubicBezTo>
                    <a:pt x="7542" y="21314"/>
                    <a:pt x="14498" y="20966"/>
                    <a:pt x="21454" y="206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7" name="Line"/>
            <p:cNvSpPr/>
            <p:nvPr/>
          </p:nvSpPr>
          <p:spPr>
            <a:xfrm>
              <a:off x="11549671" y="2604483"/>
              <a:ext cx="78431" cy="165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9" h="21396" fill="norm" stroke="1" extrusionOk="0">
                  <a:moveTo>
                    <a:pt x="18070" y="2530"/>
                  </a:moveTo>
                  <a:cubicBezTo>
                    <a:pt x="15910" y="1437"/>
                    <a:pt x="13750" y="343"/>
                    <a:pt x="10780" y="69"/>
                  </a:cubicBezTo>
                  <a:cubicBezTo>
                    <a:pt x="7810" y="-204"/>
                    <a:pt x="4030" y="343"/>
                    <a:pt x="1870" y="1437"/>
                  </a:cubicBezTo>
                  <a:cubicBezTo>
                    <a:pt x="-290" y="2530"/>
                    <a:pt x="-830" y="4171"/>
                    <a:pt x="1600" y="6085"/>
                  </a:cubicBezTo>
                  <a:cubicBezTo>
                    <a:pt x="4030" y="7999"/>
                    <a:pt x="9430" y="10186"/>
                    <a:pt x="12940" y="11826"/>
                  </a:cubicBezTo>
                  <a:cubicBezTo>
                    <a:pt x="16450" y="13467"/>
                    <a:pt x="18070" y="14561"/>
                    <a:pt x="19150" y="15791"/>
                  </a:cubicBezTo>
                  <a:cubicBezTo>
                    <a:pt x="20230" y="17021"/>
                    <a:pt x="20770" y="18388"/>
                    <a:pt x="17800" y="19345"/>
                  </a:cubicBezTo>
                  <a:cubicBezTo>
                    <a:pt x="14830" y="20302"/>
                    <a:pt x="8350" y="20849"/>
                    <a:pt x="1870" y="21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8" name="Line"/>
            <p:cNvSpPr/>
            <p:nvPr/>
          </p:nvSpPr>
          <p:spPr>
            <a:xfrm>
              <a:off x="11668352" y="2535172"/>
              <a:ext cx="21998" cy="177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0786" fill="norm" stroke="1" extrusionOk="0">
                  <a:moveTo>
                    <a:pt x="14516" y="7448"/>
                  </a:moveTo>
                  <a:cubicBezTo>
                    <a:pt x="14516" y="8690"/>
                    <a:pt x="14516" y="9931"/>
                    <a:pt x="11571" y="12538"/>
                  </a:cubicBezTo>
                  <a:cubicBezTo>
                    <a:pt x="8625" y="15145"/>
                    <a:pt x="2734" y="19117"/>
                    <a:pt x="771" y="20359"/>
                  </a:cubicBezTo>
                  <a:cubicBezTo>
                    <a:pt x="-1193" y="21600"/>
                    <a:pt x="771" y="20110"/>
                    <a:pt x="4698" y="16262"/>
                  </a:cubicBezTo>
                  <a:cubicBezTo>
                    <a:pt x="8625" y="12414"/>
                    <a:pt x="14516" y="6207"/>
                    <a:pt x="2040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9" name="Line"/>
            <p:cNvSpPr/>
            <p:nvPr/>
          </p:nvSpPr>
          <p:spPr>
            <a:xfrm>
              <a:off x="11709399" y="2605022"/>
              <a:ext cx="109598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600" fill="norm" stroke="1" extrusionOk="0">
                  <a:moveTo>
                    <a:pt x="19562" y="0"/>
                  </a:moveTo>
                  <a:cubicBezTo>
                    <a:pt x="13857" y="960"/>
                    <a:pt x="8151" y="1920"/>
                    <a:pt x="4687" y="2880"/>
                  </a:cubicBezTo>
                  <a:cubicBezTo>
                    <a:pt x="1223" y="3840"/>
                    <a:pt x="0" y="4800"/>
                    <a:pt x="0" y="5760"/>
                  </a:cubicBezTo>
                  <a:cubicBezTo>
                    <a:pt x="0" y="6720"/>
                    <a:pt x="1223" y="7680"/>
                    <a:pt x="3872" y="8880"/>
                  </a:cubicBezTo>
                  <a:cubicBezTo>
                    <a:pt x="6521" y="10080"/>
                    <a:pt x="10596" y="11520"/>
                    <a:pt x="13857" y="12840"/>
                  </a:cubicBezTo>
                  <a:cubicBezTo>
                    <a:pt x="17117" y="14160"/>
                    <a:pt x="19562" y="15360"/>
                    <a:pt x="20581" y="16560"/>
                  </a:cubicBezTo>
                  <a:cubicBezTo>
                    <a:pt x="21600" y="17760"/>
                    <a:pt x="21192" y="18960"/>
                    <a:pt x="18747" y="19800"/>
                  </a:cubicBezTo>
                  <a:cubicBezTo>
                    <a:pt x="16302" y="20640"/>
                    <a:pt x="11819" y="21120"/>
                    <a:pt x="73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0" name="Line"/>
            <p:cNvSpPr/>
            <p:nvPr/>
          </p:nvSpPr>
          <p:spPr>
            <a:xfrm>
              <a:off x="3841750" y="3534010"/>
              <a:ext cx="28840" cy="11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262" fill="norm" stroke="1" extrusionOk="0">
                  <a:moveTo>
                    <a:pt x="0" y="6483"/>
                  </a:moveTo>
                  <a:cubicBezTo>
                    <a:pt x="6171" y="3451"/>
                    <a:pt x="12343" y="420"/>
                    <a:pt x="16200" y="41"/>
                  </a:cubicBezTo>
                  <a:cubicBezTo>
                    <a:pt x="20057" y="-338"/>
                    <a:pt x="21600" y="1936"/>
                    <a:pt x="20829" y="5915"/>
                  </a:cubicBezTo>
                  <a:cubicBezTo>
                    <a:pt x="20057" y="9894"/>
                    <a:pt x="16971" y="15578"/>
                    <a:pt x="13886" y="21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1" name="Line"/>
            <p:cNvSpPr/>
            <p:nvPr/>
          </p:nvSpPr>
          <p:spPr>
            <a:xfrm>
              <a:off x="3854450" y="3430522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2" name="Line"/>
            <p:cNvSpPr/>
            <p:nvPr/>
          </p:nvSpPr>
          <p:spPr>
            <a:xfrm>
              <a:off x="3917950" y="3460614"/>
              <a:ext cx="139700" cy="186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6" fill="norm" stroke="1" extrusionOk="0">
                  <a:moveTo>
                    <a:pt x="0" y="5948"/>
                  </a:moveTo>
                  <a:cubicBezTo>
                    <a:pt x="327" y="10268"/>
                    <a:pt x="655" y="14588"/>
                    <a:pt x="818" y="17348"/>
                  </a:cubicBezTo>
                  <a:cubicBezTo>
                    <a:pt x="982" y="20108"/>
                    <a:pt x="982" y="21308"/>
                    <a:pt x="818" y="21188"/>
                  </a:cubicBezTo>
                  <a:cubicBezTo>
                    <a:pt x="655" y="21068"/>
                    <a:pt x="327" y="19628"/>
                    <a:pt x="818" y="16388"/>
                  </a:cubicBezTo>
                  <a:cubicBezTo>
                    <a:pt x="1309" y="13148"/>
                    <a:pt x="2618" y="8108"/>
                    <a:pt x="3927" y="4988"/>
                  </a:cubicBezTo>
                  <a:cubicBezTo>
                    <a:pt x="5236" y="1868"/>
                    <a:pt x="6545" y="668"/>
                    <a:pt x="8018" y="188"/>
                  </a:cubicBezTo>
                  <a:cubicBezTo>
                    <a:pt x="9491" y="-292"/>
                    <a:pt x="11127" y="-52"/>
                    <a:pt x="13418" y="3308"/>
                  </a:cubicBezTo>
                  <a:cubicBezTo>
                    <a:pt x="15709" y="6668"/>
                    <a:pt x="18655" y="13148"/>
                    <a:pt x="21600" y="196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3" name="Line"/>
            <p:cNvSpPr/>
            <p:nvPr/>
          </p:nvSpPr>
          <p:spPr>
            <a:xfrm>
              <a:off x="4598871" y="3486416"/>
              <a:ext cx="208080" cy="126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0149" fill="norm" stroke="1" extrusionOk="0">
                  <a:moveTo>
                    <a:pt x="14106" y="7288"/>
                  </a:moveTo>
                  <a:cubicBezTo>
                    <a:pt x="13890" y="5600"/>
                    <a:pt x="13674" y="3912"/>
                    <a:pt x="12162" y="2225"/>
                  </a:cubicBezTo>
                  <a:cubicBezTo>
                    <a:pt x="10650" y="537"/>
                    <a:pt x="7842" y="-1150"/>
                    <a:pt x="5466" y="1044"/>
                  </a:cubicBezTo>
                  <a:cubicBezTo>
                    <a:pt x="3090" y="3237"/>
                    <a:pt x="1146" y="9313"/>
                    <a:pt x="390" y="13194"/>
                  </a:cubicBezTo>
                  <a:cubicBezTo>
                    <a:pt x="-366" y="17075"/>
                    <a:pt x="66" y="18763"/>
                    <a:pt x="930" y="19606"/>
                  </a:cubicBezTo>
                  <a:cubicBezTo>
                    <a:pt x="1794" y="20450"/>
                    <a:pt x="3090" y="20450"/>
                    <a:pt x="5034" y="18594"/>
                  </a:cubicBezTo>
                  <a:cubicBezTo>
                    <a:pt x="6978" y="16738"/>
                    <a:pt x="9570" y="13025"/>
                    <a:pt x="10974" y="9987"/>
                  </a:cubicBezTo>
                  <a:cubicBezTo>
                    <a:pt x="12378" y="6950"/>
                    <a:pt x="12594" y="4587"/>
                    <a:pt x="12594" y="4250"/>
                  </a:cubicBezTo>
                  <a:cubicBezTo>
                    <a:pt x="12594" y="3912"/>
                    <a:pt x="12378" y="5600"/>
                    <a:pt x="13242" y="8131"/>
                  </a:cubicBezTo>
                  <a:cubicBezTo>
                    <a:pt x="14106" y="10662"/>
                    <a:pt x="16050" y="14037"/>
                    <a:pt x="17562" y="15725"/>
                  </a:cubicBezTo>
                  <a:cubicBezTo>
                    <a:pt x="19074" y="17413"/>
                    <a:pt x="20154" y="17413"/>
                    <a:pt x="21234" y="17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4" name="Line"/>
            <p:cNvSpPr/>
            <p:nvPr/>
          </p:nvSpPr>
          <p:spPr>
            <a:xfrm>
              <a:off x="5492413" y="3393558"/>
              <a:ext cx="108288" cy="232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165" fill="norm" stroke="1" extrusionOk="0">
                  <a:moveTo>
                    <a:pt x="20850" y="3368"/>
                  </a:moveTo>
                  <a:cubicBezTo>
                    <a:pt x="20442" y="2404"/>
                    <a:pt x="20035" y="1440"/>
                    <a:pt x="18812" y="765"/>
                  </a:cubicBezTo>
                  <a:cubicBezTo>
                    <a:pt x="17590" y="90"/>
                    <a:pt x="15552" y="-296"/>
                    <a:pt x="12088" y="283"/>
                  </a:cubicBezTo>
                  <a:cubicBezTo>
                    <a:pt x="8624" y="861"/>
                    <a:pt x="3733" y="2404"/>
                    <a:pt x="1492" y="4236"/>
                  </a:cubicBezTo>
                  <a:cubicBezTo>
                    <a:pt x="-750" y="6068"/>
                    <a:pt x="-342" y="8190"/>
                    <a:pt x="1899" y="9925"/>
                  </a:cubicBezTo>
                  <a:cubicBezTo>
                    <a:pt x="4141" y="11661"/>
                    <a:pt x="8216" y="13011"/>
                    <a:pt x="11273" y="14458"/>
                  </a:cubicBezTo>
                  <a:cubicBezTo>
                    <a:pt x="14329" y="15904"/>
                    <a:pt x="16367" y="17447"/>
                    <a:pt x="16775" y="18604"/>
                  </a:cubicBezTo>
                  <a:cubicBezTo>
                    <a:pt x="17182" y="19761"/>
                    <a:pt x="15959" y="20533"/>
                    <a:pt x="14125" y="20918"/>
                  </a:cubicBezTo>
                  <a:cubicBezTo>
                    <a:pt x="12292" y="21304"/>
                    <a:pt x="9846" y="21304"/>
                    <a:pt x="8216" y="20436"/>
                  </a:cubicBezTo>
                  <a:cubicBezTo>
                    <a:pt x="6586" y="19568"/>
                    <a:pt x="5771" y="17833"/>
                    <a:pt x="4956" y="160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5" name="Line"/>
            <p:cNvSpPr/>
            <p:nvPr/>
          </p:nvSpPr>
          <p:spPr>
            <a:xfrm>
              <a:off x="5714460" y="3252722"/>
              <a:ext cx="64041" cy="377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500" fill="norm" stroke="1" extrusionOk="0">
                  <a:moveTo>
                    <a:pt x="14810" y="0"/>
                  </a:moveTo>
                  <a:cubicBezTo>
                    <a:pt x="12023" y="3620"/>
                    <a:pt x="9236" y="7240"/>
                    <a:pt x="6449" y="10438"/>
                  </a:cubicBezTo>
                  <a:cubicBezTo>
                    <a:pt x="3662" y="13636"/>
                    <a:pt x="875" y="16411"/>
                    <a:pt x="178" y="18161"/>
                  </a:cubicBezTo>
                  <a:cubicBezTo>
                    <a:pt x="-519" y="19911"/>
                    <a:pt x="875" y="20635"/>
                    <a:pt x="3662" y="21057"/>
                  </a:cubicBezTo>
                  <a:cubicBezTo>
                    <a:pt x="6449" y="21479"/>
                    <a:pt x="10629" y="21600"/>
                    <a:pt x="13765" y="21419"/>
                  </a:cubicBezTo>
                  <a:cubicBezTo>
                    <a:pt x="16900" y="21238"/>
                    <a:pt x="18991" y="20755"/>
                    <a:pt x="21081" y="20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6" name="Line"/>
            <p:cNvSpPr/>
            <p:nvPr/>
          </p:nvSpPr>
          <p:spPr>
            <a:xfrm>
              <a:off x="5664200" y="3428005"/>
              <a:ext cx="323850" cy="140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5" fill="norm" stroke="1" extrusionOk="0">
                  <a:moveTo>
                    <a:pt x="0" y="8954"/>
                  </a:moveTo>
                  <a:cubicBezTo>
                    <a:pt x="3671" y="8318"/>
                    <a:pt x="7341" y="7683"/>
                    <a:pt x="9529" y="7207"/>
                  </a:cubicBezTo>
                  <a:cubicBezTo>
                    <a:pt x="11718" y="6730"/>
                    <a:pt x="12424" y="6413"/>
                    <a:pt x="12988" y="5618"/>
                  </a:cubicBezTo>
                  <a:cubicBezTo>
                    <a:pt x="13553" y="4824"/>
                    <a:pt x="13976" y="3554"/>
                    <a:pt x="13906" y="2442"/>
                  </a:cubicBezTo>
                  <a:cubicBezTo>
                    <a:pt x="13835" y="1330"/>
                    <a:pt x="13271" y="377"/>
                    <a:pt x="12282" y="377"/>
                  </a:cubicBezTo>
                  <a:cubicBezTo>
                    <a:pt x="11294" y="377"/>
                    <a:pt x="9882" y="1330"/>
                    <a:pt x="8682" y="3236"/>
                  </a:cubicBezTo>
                  <a:cubicBezTo>
                    <a:pt x="7482" y="5142"/>
                    <a:pt x="6494" y="8001"/>
                    <a:pt x="5929" y="10383"/>
                  </a:cubicBezTo>
                  <a:cubicBezTo>
                    <a:pt x="5365" y="12766"/>
                    <a:pt x="5224" y="14671"/>
                    <a:pt x="5294" y="16418"/>
                  </a:cubicBezTo>
                  <a:cubicBezTo>
                    <a:pt x="5365" y="18166"/>
                    <a:pt x="5647" y="19754"/>
                    <a:pt x="6141" y="20548"/>
                  </a:cubicBezTo>
                  <a:cubicBezTo>
                    <a:pt x="6635" y="21342"/>
                    <a:pt x="7341" y="21342"/>
                    <a:pt x="8329" y="20389"/>
                  </a:cubicBezTo>
                  <a:cubicBezTo>
                    <a:pt x="9318" y="19436"/>
                    <a:pt x="10588" y="17530"/>
                    <a:pt x="11506" y="15466"/>
                  </a:cubicBezTo>
                  <a:cubicBezTo>
                    <a:pt x="12424" y="13401"/>
                    <a:pt x="12988" y="11177"/>
                    <a:pt x="13271" y="11336"/>
                  </a:cubicBezTo>
                  <a:cubicBezTo>
                    <a:pt x="13553" y="11495"/>
                    <a:pt x="13553" y="14036"/>
                    <a:pt x="13906" y="15624"/>
                  </a:cubicBezTo>
                  <a:cubicBezTo>
                    <a:pt x="14259" y="17213"/>
                    <a:pt x="14965" y="17848"/>
                    <a:pt x="15671" y="17848"/>
                  </a:cubicBezTo>
                  <a:cubicBezTo>
                    <a:pt x="16376" y="17848"/>
                    <a:pt x="17082" y="17213"/>
                    <a:pt x="17929" y="15466"/>
                  </a:cubicBezTo>
                  <a:cubicBezTo>
                    <a:pt x="18776" y="13718"/>
                    <a:pt x="19765" y="10860"/>
                    <a:pt x="20400" y="8636"/>
                  </a:cubicBezTo>
                  <a:cubicBezTo>
                    <a:pt x="21035" y="6413"/>
                    <a:pt x="21318" y="4824"/>
                    <a:pt x="21247" y="3395"/>
                  </a:cubicBezTo>
                  <a:cubicBezTo>
                    <a:pt x="21176" y="1966"/>
                    <a:pt x="20753" y="695"/>
                    <a:pt x="20118" y="218"/>
                  </a:cubicBezTo>
                  <a:cubicBezTo>
                    <a:pt x="19482" y="-258"/>
                    <a:pt x="18635" y="60"/>
                    <a:pt x="18141" y="1013"/>
                  </a:cubicBezTo>
                  <a:cubicBezTo>
                    <a:pt x="17647" y="1966"/>
                    <a:pt x="17506" y="3554"/>
                    <a:pt x="17647" y="4983"/>
                  </a:cubicBezTo>
                  <a:cubicBezTo>
                    <a:pt x="17788" y="6413"/>
                    <a:pt x="18212" y="7683"/>
                    <a:pt x="18918" y="9113"/>
                  </a:cubicBezTo>
                  <a:cubicBezTo>
                    <a:pt x="19624" y="10542"/>
                    <a:pt x="20612" y="12130"/>
                    <a:pt x="21600" y="137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7" name="Line"/>
            <p:cNvSpPr/>
            <p:nvPr/>
          </p:nvSpPr>
          <p:spPr>
            <a:xfrm>
              <a:off x="5930365" y="3189222"/>
              <a:ext cx="102136" cy="387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394" fill="norm" stroke="1" extrusionOk="0">
                  <a:moveTo>
                    <a:pt x="19948" y="0"/>
                  </a:moveTo>
                  <a:cubicBezTo>
                    <a:pt x="16862" y="1284"/>
                    <a:pt x="13776" y="2569"/>
                    <a:pt x="10690" y="5196"/>
                  </a:cubicBezTo>
                  <a:cubicBezTo>
                    <a:pt x="7605" y="7823"/>
                    <a:pt x="4519" y="11792"/>
                    <a:pt x="2535" y="14595"/>
                  </a:cubicBezTo>
                  <a:cubicBezTo>
                    <a:pt x="552" y="17397"/>
                    <a:pt x="-330" y="19031"/>
                    <a:pt x="111" y="20082"/>
                  </a:cubicBezTo>
                  <a:cubicBezTo>
                    <a:pt x="552" y="21133"/>
                    <a:pt x="2315" y="21600"/>
                    <a:pt x="6062" y="21308"/>
                  </a:cubicBezTo>
                  <a:cubicBezTo>
                    <a:pt x="9809" y="21016"/>
                    <a:pt x="15539" y="19965"/>
                    <a:pt x="21270" y="189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8" name="Line"/>
            <p:cNvSpPr/>
            <p:nvPr/>
          </p:nvSpPr>
          <p:spPr>
            <a:xfrm>
              <a:off x="5937250" y="3399862"/>
              <a:ext cx="157529" cy="151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446" fill="norm" stroke="1" extrusionOk="0">
                  <a:moveTo>
                    <a:pt x="0" y="2546"/>
                  </a:moveTo>
                  <a:cubicBezTo>
                    <a:pt x="4896" y="1646"/>
                    <a:pt x="9792" y="746"/>
                    <a:pt x="13392" y="296"/>
                  </a:cubicBezTo>
                  <a:cubicBezTo>
                    <a:pt x="16992" y="-154"/>
                    <a:pt x="19296" y="-154"/>
                    <a:pt x="20448" y="746"/>
                  </a:cubicBezTo>
                  <a:cubicBezTo>
                    <a:pt x="21600" y="1646"/>
                    <a:pt x="21600" y="3446"/>
                    <a:pt x="21168" y="7046"/>
                  </a:cubicBezTo>
                  <a:cubicBezTo>
                    <a:pt x="20736" y="10646"/>
                    <a:pt x="19872" y="16046"/>
                    <a:pt x="19008" y="2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9" name="Line"/>
            <p:cNvSpPr/>
            <p:nvPr/>
          </p:nvSpPr>
          <p:spPr>
            <a:xfrm>
              <a:off x="6070600" y="3313777"/>
              <a:ext cx="25400" cy="135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fill="norm" stroke="1" extrusionOk="0">
                  <a:moveTo>
                    <a:pt x="0" y="21319"/>
                  </a:moveTo>
                  <a:cubicBezTo>
                    <a:pt x="0" y="15670"/>
                    <a:pt x="0" y="10021"/>
                    <a:pt x="0" y="6199"/>
                  </a:cubicBezTo>
                  <a:cubicBezTo>
                    <a:pt x="0" y="2377"/>
                    <a:pt x="0" y="384"/>
                    <a:pt x="3600" y="51"/>
                  </a:cubicBezTo>
                  <a:cubicBezTo>
                    <a:pt x="7200" y="-281"/>
                    <a:pt x="14400" y="1048"/>
                    <a:pt x="21600" y="2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0" name="Line"/>
            <p:cNvSpPr/>
            <p:nvPr/>
          </p:nvSpPr>
          <p:spPr>
            <a:xfrm>
              <a:off x="6156235" y="3342802"/>
              <a:ext cx="73116" cy="234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207" fill="norm" stroke="1" extrusionOk="0">
                  <a:moveTo>
                    <a:pt x="21317" y="2760"/>
                  </a:moveTo>
                  <a:cubicBezTo>
                    <a:pt x="20083" y="1805"/>
                    <a:pt x="18848" y="849"/>
                    <a:pt x="16380" y="371"/>
                  </a:cubicBezTo>
                  <a:cubicBezTo>
                    <a:pt x="13911" y="-107"/>
                    <a:pt x="10208" y="-107"/>
                    <a:pt x="6814" y="275"/>
                  </a:cubicBezTo>
                  <a:cubicBezTo>
                    <a:pt x="3420" y="658"/>
                    <a:pt x="334" y="1422"/>
                    <a:pt x="26" y="3143"/>
                  </a:cubicBezTo>
                  <a:cubicBezTo>
                    <a:pt x="-283" y="4863"/>
                    <a:pt x="2186" y="7539"/>
                    <a:pt x="5888" y="10215"/>
                  </a:cubicBezTo>
                  <a:cubicBezTo>
                    <a:pt x="9591" y="12891"/>
                    <a:pt x="14528" y="15567"/>
                    <a:pt x="16688" y="17383"/>
                  </a:cubicBezTo>
                  <a:cubicBezTo>
                    <a:pt x="18848" y="19199"/>
                    <a:pt x="18231" y="20155"/>
                    <a:pt x="16380" y="20728"/>
                  </a:cubicBezTo>
                  <a:cubicBezTo>
                    <a:pt x="14528" y="21302"/>
                    <a:pt x="11443" y="21493"/>
                    <a:pt x="9283" y="20537"/>
                  </a:cubicBezTo>
                  <a:cubicBezTo>
                    <a:pt x="7123" y="19581"/>
                    <a:pt x="5888" y="17479"/>
                    <a:pt x="4654" y="15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1" name="Line"/>
            <p:cNvSpPr/>
            <p:nvPr/>
          </p:nvSpPr>
          <p:spPr>
            <a:xfrm>
              <a:off x="6265333" y="3195572"/>
              <a:ext cx="160868" cy="363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1" fill="norm" stroke="1" extrusionOk="0">
                  <a:moveTo>
                    <a:pt x="10516" y="0"/>
                  </a:moveTo>
                  <a:cubicBezTo>
                    <a:pt x="11368" y="502"/>
                    <a:pt x="12221" y="1005"/>
                    <a:pt x="11937" y="2826"/>
                  </a:cubicBezTo>
                  <a:cubicBezTo>
                    <a:pt x="11653" y="4647"/>
                    <a:pt x="10232" y="7786"/>
                    <a:pt x="9237" y="10863"/>
                  </a:cubicBezTo>
                  <a:cubicBezTo>
                    <a:pt x="8242" y="13940"/>
                    <a:pt x="7674" y="16953"/>
                    <a:pt x="7674" y="18837"/>
                  </a:cubicBezTo>
                  <a:cubicBezTo>
                    <a:pt x="7674" y="20721"/>
                    <a:pt x="8242" y="21474"/>
                    <a:pt x="8811" y="21537"/>
                  </a:cubicBezTo>
                  <a:cubicBezTo>
                    <a:pt x="9379" y="21600"/>
                    <a:pt x="9947" y="20972"/>
                    <a:pt x="9521" y="19528"/>
                  </a:cubicBezTo>
                  <a:cubicBezTo>
                    <a:pt x="9095" y="18084"/>
                    <a:pt x="7674" y="15823"/>
                    <a:pt x="6395" y="14442"/>
                  </a:cubicBezTo>
                  <a:cubicBezTo>
                    <a:pt x="5116" y="13060"/>
                    <a:pt x="3979" y="12558"/>
                    <a:pt x="2700" y="12181"/>
                  </a:cubicBezTo>
                  <a:cubicBezTo>
                    <a:pt x="1421" y="11805"/>
                    <a:pt x="0" y="11553"/>
                    <a:pt x="0" y="11491"/>
                  </a:cubicBezTo>
                  <a:cubicBezTo>
                    <a:pt x="0" y="11428"/>
                    <a:pt x="1421" y="11553"/>
                    <a:pt x="3553" y="11616"/>
                  </a:cubicBezTo>
                  <a:cubicBezTo>
                    <a:pt x="5684" y="11679"/>
                    <a:pt x="8526" y="11679"/>
                    <a:pt x="10658" y="11805"/>
                  </a:cubicBezTo>
                  <a:cubicBezTo>
                    <a:pt x="12789" y="11930"/>
                    <a:pt x="14211" y="12181"/>
                    <a:pt x="15347" y="12558"/>
                  </a:cubicBezTo>
                  <a:cubicBezTo>
                    <a:pt x="16484" y="12935"/>
                    <a:pt x="17337" y="13437"/>
                    <a:pt x="18047" y="14505"/>
                  </a:cubicBezTo>
                  <a:cubicBezTo>
                    <a:pt x="18758" y="15572"/>
                    <a:pt x="19326" y="17205"/>
                    <a:pt x="19611" y="18335"/>
                  </a:cubicBezTo>
                  <a:cubicBezTo>
                    <a:pt x="19895" y="19465"/>
                    <a:pt x="19895" y="20093"/>
                    <a:pt x="19895" y="20093"/>
                  </a:cubicBezTo>
                  <a:cubicBezTo>
                    <a:pt x="19895" y="20093"/>
                    <a:pt x="19895" y="19465"/>
                    <a:pt x="20179" y="17393"/>
                  </a:cubicBezTo>
                  <a:cubicBezTo>
                    <a:pt x="20463" y="15321"/>
                    <a:pt x="21032" y="11805"/>
                    <a:pt x="21600" y="8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2" name="Line"/>
            <p:cNvSpPr/>
            <p:nvPr/>
          </p:nvSpPr>
          <p:spPr>
            <a:xfrm>
              <a:off x="6480850" y="3175436"/>
              <a:ext cx="592545" cy="661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377" fill="norm" stroke="1" extrusionOk="0">
                  <a:moveTo>
                    <a:pt x="3754" y="7007"/>
                  </a:moveTo>
                  <a:cubicBezTo>
                    <a:pt x="3449" y="6802"/>
                    <a:pt x="3143" y="6597"/>
                    <a:pt x="2533" y="6768"/>
                  </a:cubicBezTo>
                  <a:cubicBezTo>
                    <a:pt x="1922" y="6939"/>
                    <a:pt x="1006" y="7485"/>
                    <a:pt x="472" y="8066"/>
                  </a:cubicBezTo>
                  <a:cubicBezTo>
                    <a:pt x="-62" y="8647"/>
                    <a:pt x="-215" y="9263"/>
                    <a:pt x="396" y="9775"/>
                  </a:cubicBezTo>
                  <a:cubicBezTo>
                    <a:pt x="1006" y="10288"/>
                    <a:pt x="2380" y="10698"/>
                    <a:pt x="3754" y="10595"/>
                  </a:cubicBezTo>
                  <a:cubicBezTo>
                    <a:pt x="5128" y="10493"/>
                    <a:pt x="6502" y="9878"/>
                    <a:pt x="7303" y="9365"/>
                  </a:cubicBezTo>
                  <a:cubicBezTo>
                    <a:pt x="8104" y="8852"/>
                    <a:pt x="8333" y="8442"/>
                    <a:pt x="8486" y="8066"/>
                  </a:cubicBezTo>
                  <a:cubicBezTo>
                    <a:pt x="8639" y="7690"/>
                    <a:pt x="8715" y="7349"/>
                    <a:pt x="8524" y="7144"/>
                  </a:cubicBezTo>
                  <a:cubicBezTo>
                    <a:pt x="8333" y="6939"/>
                    <a:pt x="7875" y="6870"/>
                    <a:pt x="7418" y="6870"/>
                  </a:cubicBezTo>
                  <a:cubicBezTo>
                    <a:pt x="6960" y="6870"/>
                    <a:pt x="6502" y="6939"/>
                    <a:pt x="6120" y="7280"/>
                  </a:cubicBezTo>
                  <a:cubicBezTo>
                    <a:pt x="5738" y="7622"/>
                    <a:pt x="5433" y="8237"/>
                    <a:pt x="5395" y="8682"/>
                  </a:cubicBezTo>
                  <a:cubicBezTo>
                    <a:pt x="5357" y="9126"/>
                    <a:pt x="5586" y="9399"/>
                    <a:pt x="6082" y="9570"/>
                  </a:cubicBezTo>
                  <a:cubicBezTo>
                    <a:pt x="6578" y="9741"/>
                    <a:pt x="7341" y="9809"/>
                    <a:pt x="7914" y="9878"/>
                  </a:cubicBezTo>
                  <a:cubicBezTo>
                    <a:pt x="8486" y="9946"/>
                    <a:pt x="8868" y="10014"/>
                    <a:pt x="9402" y="9707"/>
                  </a:cubicBezTo>
                  <a:cubicBezTo>
                    <a:pt x="9936" y="9399"/>
                    <a:pt x="10623" y="8716"/>
                    <a:pt x="11577" y="7451"/>
                  </a:cubicBezTo>
                  <a:cubicBezTo>
                    <a:pt x="12531" y="6187"/>
                    <a:pt x="13752" y="4341"/>
                    <a:pt x="14478" y="3247"/>
                  </a:cubicBezTo>
                  <a:cubicBezTo>
                    <a:pt x="15203" y="2154"/>
                    <a:pt x="15432" y="1812"/>
                    <a:pt x="15584" y="1368"/>
                  </a:cubicBezTo>
                  <a:cubicBezTo>
                    <a:pt x="15737" y="923"/>
                    <a:pt x="15813" y="376"/>
                    <a:pt x="15661" y="137"/>
                  </a:cubicBezTo>
                  <a:cubicBezTo>
                    <a:pt x="15508" y="-102"/>
                    <a:pt x="15126" y="-34"/>
                    <a:pt x="14707" y="376"/>
                  </a:cubicBezTo>
                  <a:cubicBezTo>
                    <a:pt x="14287" y="787"/>
                    <a:pt x="13829" y="1539"/>
                    <a:pt x="13371" y="2735"/>
                  </a:cubicBezTo>
                  <a:cubicBezTo>
                    <a:pt x="12913" y="3931"/>
                    <a:pt x="12455" y="5571"/>
                    <a:pt x="12188" y="6768"/>
                  </a:cubicBezTo>
                  <a:cubicBezTo>
                    <a:pt x="11921" y="7964"/>
                    <a:pt x="11844" y="8716"/>
                    <a:pt x="11844" y="9297"/>
                  </a:cubicBezTo>
                  <a:cubicBezTo>
                    <a:pt x="11844" y="9878"/>
                    <a:pt x="11921" y="10288"/>
                    <a:pt x="12150" y="10527"/>
                  </a:cubicBezTo>
                  <a:cubicBezTo>
                    <a:pt x="12379" y="10766"/>
                    <a:pt x="12760" y="10835"/>
                    <a:pt x="13409" y="10493"/>
                  </a:cubicBezTo>
                  <a:cubicBezTo>
                    <a:pt x="14058" y="10151"/>
                    <a:pt x="14974" y="9399"/>
                    <a:pt x="15813" y="8101"/>
                  </a:cubicBezTo>
                  <a:cubicBezTo>
                    <a:pt x="16653" y="6802"/>
                    <a:pt x="17416" y="4956"/>
                    <a:pt x="17836" y="3726"/>
                  </a:cubicBezTo>
                  <a:cubicBezTo>
                    <a:pt x="18256" y="2495"/>
                    <a:pt x="18332" y="1880"/>
                    <a:pt x="18218" y="1778"/>
                  </a:cubicBezTo>
                  <a:cubicBezTo>
                    <a:pt x="18103" y="1675"/>
                    <a:pt x="17798" y="2085"/>
                    <a:pt x="17302" y="3076"/>
                  </a:cubicBezTo>
                  <a:cubicBezTo>
                    <a:pt x="16805" y="4068"/>
                    <a:pt x="16119" y="5640"/>
                    <a:pt x="15775" y="6733"/>
                  </a:cubicBezTo>
                  <a:cubicBezTo>
                    <a:pt x="15432" y="7827"/>
                    <a:pt x="15432" y="8442"/>
                    <a:pt x="15470" y="8921"/>
                  </a:cubicBezTo>
                  <a:cubicBezTo>
                    <a:pt x="15508" y="9399"/>
                    <a:pt x="15584" y="9741"/>
                    <a:pt x="15813" y="9946"/>
                  </a:cubicBezTo>
                  <a:cubicBezTo>
                    <a:pt x="16042" y="10151"/>
                    <a:pt x="16424" y="10220"/>
                    <a:pt x="16958" y="10014"/>
                  </a:cubicBezTo>
                  <a:cubicBezTo>
                    <a:pt x="17492" y="9809"/>
                    <a:pt x="18179" y="9331"/>
                    <a:pt x="18714" y="8784"/>
                  </a:cubicBezTo>
                  <a:cubicBezTo>
                    <a:pt x="19248" y="8237"/>
                    <a:pt x="19630" y="7622"/>
                    <a:pt x="19897" y="7144"/>
                  </a:cubicBezTo>
                  <a:cubicBezTo>
                    <a:pt x="20164" y="6665"/>
                    <a:pt x="20316" y="6323"/>
                    <a:pt x="20278" y="6289"/>
                  </a:cubicBezTo>
                  <a:cubicBezTo>
                    <a:pt x="20240" y="6255"/>
                    <a:pt x="20011" y="6528"/>
                    <a:pt x="19858" y="6836"/>
                  </a:cubicBezTo>
                  <a:cubicBezTo>
                    <a:pt x="19706" y="7144"/>
                    <a:pt x="19630" y="7485"/>
                    <a:pt x="19668" y="7827"/>
                  </a:cubicBezTo>
                  <a:cubicBezTo>
                    <a:pt x="19706" y="8169"/>
                    <a:pt x="19858" y="8511"/>
                    <a:pt x="20126" y="8716"/>
                  </a:cubicBezTo>
                  <a:cubicBezTo>
                    <a:pt x="20393" y="8921"/>
                    <a:pt x="20774" y="8989"/>
                    <a:pt x="21003" y="9228"/>
                  </a:cubicBezTo>
                  <a:cubicBezTo>
                    <a:pt x="21232" y="9468"/>
                    <a:pt x="21309" y="9878"/>
                    <a:pt x="21347" y="11279"/>
                  </a:cubicBezTo>
                  <a:cubicBezTo>
                    <a:pt x="21385" y="12680"/>
                    <a:pt x="21385" y="15073"/>
                    <a:pt x="21194" y="16850"/>
                  </a:cubicBezTo>
                  <a:cubicBezTo>
                    <a:pt x="21003" y="18627"/>
                    <a:pt x="20622" y="19789"/>
                    <a:pt x="20278" y="20507"/>
                  </a:cubicBezTo>
                  <a:cubicBezTo>
                    <a:pt x="19935" y="21225"/>
                    <a:pt x="19630" y="21498"/>
                    <a:pt x="19057" y="21327"/>
                  </a:cubicBezTo>
                  <a:cubicBezTo>
                    <a:pt x="18485" y="21156"/>
                    <a:pt x="17645" y="20541"/>
                    <a:pt x="16805" y="199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3" name="Line"/>
            <p:cNvSpPr/>
            <p:nvPr/>
          </p:nvSpPr>
          <p:spPr>
            <a:xfrm>
              <a:off x="7567129" y="3311052"/>
              <a:ext cx="122721" cy="233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2" h="21452" fill="norm" stroke="1" extrusionOk="0">
                  <a:moveTo>
                    <a:pt x="20872" y="2811"/>
                  </a:moveTo>
                  <a:cubicBezTo>
                    <a:pt x="20152" y="1838"/>
                    <a:pt x="19432" y="865"/>
                    <a:pt x="17992" y="378"/>
                  </a:cubicBezTo>
                  <a:cubicBezTo>
                    <a:pt x="16552" y="-108"/>
                    <a:pt x="14392" y="-108"/>
                    <a:pt x="11512" y="281"/>
                  </a:cubicBezTo>
                  <a:cubicBezTo>
                    <a:pt x="8632" y="670"/>
                    <a:pt x="5032" y="1449"/>
                    <a:pt x="2692" y="2908"/>
                  </a:cubicBezTo>
                  <a:cubicBezTo>
                    <a:pt x="352" y="4368"/>
                    <a:pt x="-728" y="6508"/>
                    <a:pt x="532" y="8649"/>
                  </a:cubicBezTo>
                  <a:cubicBezTo>
                    <a:pt x="1792" y="10789"/>
                    <a:pt x="5392" y="12930"/>
                    <a:pt x="8632" y="14389"/>
                  </a:cubicBezTo>
                  <a:cubicBezTo>
                    <a:pt x="11872" y="15849"/>
                    <a:pt x="14752" y="16627"/>
                    <a:pt x="16732" y="17406"/>
                  </a:cubicBezTo>
                  <a:cubicBezTo>
                    <a:pt x="18712" y="18184"/>
                    <a:pt x="19792" y="18962"/>
                    <a:pt x="19612" y="19643"/>
                  </a:cubicBezTo>
                  <a:cubicBezTo>
                    <a:pt x="19432" y="20324"/>
                    <a:pt x="17992" y="20908"/>
                    <a:pt x="16372" y="21200"/>
                  </a:cubicBezTo>
                  <a:cubicBezTo>
                    <a:pt x="14752" y="21492"/>
                    <a:pt x="12952" y="21492"/>
                    <a:pt x="10972" y="21395"/>
                  </a:cubicBezTo>
                  <a:cubicBezTo>
                    <a:pt x="8992" y="21297"/>
                    <a:pt x="6832" y="21103"/>
                    <a:pt x="5392" y="19838"/>
                  </a:cubicBezTo>
                  <a:cubicBezTo>
                    <a:pt x="3952" y="18573"/>
                    <a:pt x="3232" y="16238"/>
                    <a:pt x="2512" y="139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4" name="Line"/>
            <p:cNvSpPr/>
            <p:nvPr/>
          </p:nvSpPr>
          <p:spPr>
            <a:xfrm>
              <a:off x="7708900" y="3360672"/>
              <a:ext cx="4691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600" fill="norm" stroke="1" extrusionOk="0">
                  <a:moveTo>
                    <a:pt x="0" y="0"/>
                  </a:moveTo>
                  <a:cubicBezTo>
                    <a:pt x="6574" y="0"/>
                    <a:pt x="13148" y="0"/>
                    <a:pt x="16904" y="692"/>
                  </a:cubicBezTo>
                  <a:cubicBezTo>
                    <a:pt x="20661" y="1385"/>
                    <a:pt x="21600" y="2769"/>
                    <a:pt x="20191" y="6369"/>
                  </a:cubicBezTo>
                  <a:cubicBezTo>
                    <a:pt x="18783" y="9969"/>
                    <a:pt x="15026" y="15785"/>
                    <a:pt x="112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5" name="Line"/>
            <p:cNvSpPr/>
            <p:nvPr/>
          </p:nvSpPr>
          <p:spPr>
            <a:xfrm>
              <a:off x="7715250" y="3308132"/>
              <a:ext cx="57150" cy="7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3" fill="norm" stroke="1" extrusionOk="0">
                  <a:moveTo>
                    <a:pt x="0" y="20873"/>
                  </a:moveTo>
                  <a:cubicBezTo>
                    <a:pt x="0" y="17170"/>
                    <a:pt x="0" y="13467"/>
                    <a:pt x="800" y="9456"/>
                  </a:cubicBezTo>
                  <a:cubicBezTo>
                    <a:pt x="1600" y="5444"/>
                    <a:pt x="3200" y="1124"/>
                    <a:pt x="6800" y="199"/>
                  </a:cubicBezTo>
                  <a:cubicBezTo>
                    <a:pt x="10400" y="-727"/>
                    <a:pt x="16000" y="1742"/>
                    <a:pt x="21600" y="42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6" name="Line"/>
            <p:cNvSpPr/>
            <p:nvPr/>
          </p:nvSpPr>
          <p:spPr>
            <a:xfrm>
              <a:off x="7814028" y="3352676"/>
              <a:ext cx="129096" cy="404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366" fill="norm" stroke="1" extrusionOk="0">
                  <a:moveTo>
                    <a:pt x="19278" y="1766"/>
                  </a:moveTo>
                  <a:cubicBezTo>
                    <a:pt x="17187" y="1094"/>
                    <a:pt x="15097" y="423"/>
                    <a:pt x="12310" y="143"/>
                  </a:cubicBezTo>
                  <a:cubicBezTo>
                    <a:pt x="9523" y="-137"/>
                    <a:pt x="6039" y="-25"/>
                    <a:pt x="3774" y="646"/>
                  </a:cubicBezTo>
                  <a:cubicBezTo>
                    <a:pt x="1510" y="1318"/>
                    <a:pt x="465" y="2549"/>
                    <a:pt x="116" y="3444"/>
                  </a:cubicBezTo>
                  <a:cubicBezTo>
                    <a:pt x="-232" y="4340"/>
                    <a:pt x="116" y="4899"/>
                    <a:pt x="2381" y="5235"/>
                  </a:cubicBezTo>
                  <a:cubicBezTo>
                    <a:pt x="4645" y="5571"/>
                    <a:pt x="8826" y="5683"/>
                    <a:pt x="11613" y="5571"/>
                  </a:cubicBezTo>
                  <a:cubicBezTo>
                    <a:pt x="14400" y="5459"/>
                    <a:pt x="15794" y="5123"/>
                    <a:pt x="17187" y="4787"/>
                  </a:cubicBezTo>
                  <a:cubicBezTo>
                    <a:pt x="18581" y="4452"/>
                    <a:pt x="19974" y="4116"/>
                    <a:pt x="20671" y="4452"/>
                  </a:cubicBezTo>
                  <a:cubicBezTo>
                    <a:pt x="21368" y="4787"/>
                    <a:pt x="21368" y="5795"/>
                    <a:pt x="21020" y="7529"/>
                  </a:cubicBezTo>
                  <a:cubicBezTo>
                    <a:pt x="20671" y="9264"/>
                    <a:pt x="19974" y="11726"/>
                    <a:pt x="18581" y="13965"/>
                  </a:cubicBezTo>
                  <a:cubicBezTo>
                    <a:pt x="17187" y="16203"/>
                    <a:pt x="15097" y="18217"/>
                    <a:pt x="13529" y="19448"/>
                  </a:cubicBezTo>
                  <a:cubicBezTo>
                    <a:pt x="11962" y="20680"/>
                    <a:pt x="10916" y="21127"/>
                    <a:pt x="9523" y="21295"/>
                  </a:cubicBezTo>
                  <a:cubicBezTo>
                    <a:pt x="8129" y="21463"/>
                    <a:pt x="6387" y="21351"/>
                    <a:pt x="5168" y="20736"/>
                  </a:cubicBezTo>
                  <a:cubicBezTo>
                    <a:pt x="3949" y="20120"/>
                    <a:pt x="3252" y="19001"/>
                    <a:pt x="3600" y="17322"/>
                  </a:cubicBezTo>
                  <a:cubicBezTo>
                    <a:pt x="3949" y="15643"/>
                    <a:pt x="5342" y="13405"/>
                    <a:pt x="6736" y="111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7" name="Line"/>
            <p:cNvSpPr/>
            <p:nvPr/>
          </p:nvSpPr>
          <p:spPr>
            <a:xfrm>
              <a:off x="7976759" y="3318177"/>
              <a:ext cx="115023" cy="20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0" h="21392" fill="norm" stroke="1" extrusionOk="0">
                  <a:moveTo>
                    <a:pt x="6732" y="5867"/>
                  </a:moveTo>
                  <a:cubicBezTo>
                    <a:pt x="6346" y="8792"/>
                    <a:pt x="5960" y="11717"/>
                    <a:pt x="5382" y="13967"/>
                  </a:cubicBezTo>
                  <a:cubicBezTo>
                    <a:pt x="4803" y="16217"/>
                    <a:pt x="4032" y="17792"/>
                    <a:pt x="3068" y="19030"/>
                  </a:cubicBezTo>
                  <a:cubicBezTo>
                    <a:pt x="2103" y="20267"/>
                    <a:pt x="946" y="21167"/>
                    <a:pt x="368" y="21055"/>
                  </a:cubicBezTo>
                  <a:cubicBezTo>
                    <a:pt x="-211" y="20942"/>
                    <a:pt x="-211" y="19817"/>
                    <a:pt x="1139" y="16667"/>
                  </a:cubicBezTo>
                  <a:cubicBezTo>
                    <a:pt x="2489" y="13517"/>
                    <a:pt x="5189" y="8342"/>
                    <a:pt x="7503" y="5192"/>
                  </a:cubicBezTo>
                  <a:cubicBezTo>
                    <a:pt x="9818" y="2042"/>
                    <a:pt x="11746" y="917"/>
                    <a:pt x="13868" y="354"/>
                  </a:cubicBezTo>
                  <a:cubicBezTo>
                    <a:pt x="15989" y="-208"/>
                    <a:pt x="18303" y="-208"/>
                    <a:pt x="19653" y="1142"/>
                  </a:cubicBezTo>
                  <a:cubicBezTo>
                    <a:pt x="21003" y="2492"/>
                    <a:pt x="21389" y="5192"/>
                    <a:pt x="20425" y="8792"/>
                  </a:cubicBezTo>
                  <a:cubicBezTo>
                    <a:pt x="19460" y="12392"/>
                    <a:pt x="17146" y="16892"/>
                    <a:pt x="14832" y="21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8" name="Line"/>
            <p:cNvSpPr/>
            <p:nvPr/>
          </p:nvSpPr>
          <p:spPr>
            <a:xfrm>
              <a:off x="8153400" y="3373372"/>
              <a:ext cx="1270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9" name="Line"/>
            <p:cNvSpPr/>
            <p:nvPr/>
          </p:nvSpPr>
          <p:spPr>
            <a:xfrm>
              <a:off x="8185150" y="3278122"/>
              <a:ext cx="254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018"/>
                    <a:pt x="0" y="12436"/>
                    <a:pt x="3600" y="8836"/>
                  </a:cubicBezTo>
                  <a:cubicBezTo>
                    <a:pt x="7200" y="5236"/>
                    <a:pt x="14400" y="26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0" name="Line"/>
            <p:cNvSpPr/>
            <p:nvPr/>
          </p:nvSpPr>
          <p:spPr>
            <a:xfrm>
              <a:off x="8207602" y="3095527"/>
              <a:ext cx="210382" cy="45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446" fill="norm" stroke="1" extrusionOk="0">
                  <a:moveTo>
                    <a:pt x="21037" y="4427"/>
                  </a:moveTo>
                  <a:cubicBezTo>
                    <a:pt x="21253" y="3427"/>
                    <a:pt x="21469" y="2427"/>
                    <a:pt x="21469" y="1677"/>
                  </a:cubicBezTo>
                  <a:cubicBezTo>
                    <a:pt x="21469" y="927"/>
                    <a:pt x="21253" y="427"/>
                    <a:pt x="20605" y="177"/>
                  </a:cubicBezTo>
                  <a:cubicBezTo>
                    <a:pt x="19957" y="-73"/>
                    <a:pt x="18877" y="-73"/>
                    <a:pt x="17581" y="277"/>
                  </a:cubicBezTo>
                  <a:cubicBezTo>
                    <a:pt x="16285" y="627"/>
                    <a:pt x="14773" y="1327"/>
                    <a:pt x="13261" y="3227"/>
                  </a:cubicBezTo>
                  <a:cubicBezTo>
                    <a:pt x="11749" y="5127"/>
                    <a:pt x="10237" y="8227"/>
                    <a:pt x="9265" y="11077"/>
                  </a:cubicBezTo>
                  <a:cubicBezTo>
                    <a:pt x="8293" y="13927"/>
                    <a:pt x="7861" y="16527"/>
                    <a:pt x="7537" y="18127"/>
                  </a:cubicBezTo>
                  <a:cubicBezTo>
                    <a:pt x="7213" y="19727"/>
                    <a:pt x="6997" y="20327"/>
                    <a:pt x="6457" y="20777"/>
                  </a:cubicBezTo>
                  <a:cubicBezTo>
                    <a:pt x="5917" y="21227"/>
                    <a:pt x="5053" y="21527"/>
                    <a:pt x="4297" y="21427"/>
                  </a:cubicBezTo>
                  <a:cubicBezTo>
                    <a:pt x="3541" y="21327"/>
                    <a:pt x="2893" y="20827"/>
                    <a:pt x="2245" y="19877"/>
                  </a:cubicBezTo>
                  <a:cubicBezTo>
                    <a:pt x="1597" y="18927"/>
                    <a:pt x="949" y="17527"/>
                    <a:pt x="517" y="16527"/>
                  </a:cubicBezTo>
                  <a:cubicBezTo>
                    <a:pt x="85" y="15527"/>
                    <a:pt x="-131" y="14927"/>
                    <a:pt x="85" y="14377"/>
                  </a:cubicBezTo>
                  <a:cubicBezTo>
                    <a:pt x="301" y="13827"/>
                    <a:pt x="949" y="13327"/>
                    <a:pt x="1813" y="13077"/>
                  </a:cubicBezTo>
                  <a:cubicBezTo>
                    <a:pt x="2677" y="12827"/>
                    <a:pt x="3757" y="12827"/>
                    <a:pt x="5161" y="13127"/>
                  </a:cubicBezTo>
                  <a:cubicBezTo>
                    <a:pt x="6565" y="13427"/>
                    <a:pt x="8293" y="14027"/>
                    <a:pt x="9697" y="14727"/>
                  </a:cubicBezTo>
                  <a:cubicBezTo>
                    <a:pt x="11101" y="15427"/>
                    <a:pt x="12181" y="16227"/>
                    <a:pt x="12829" y="16877"/>
                  </a:cubicBezTo>
                  <a:cubicBezTo>
                    <a:pt x="13477" y="17527"/>
                    <a:pt x="13693" y="18027"/>
                    <a:pt x="13801" y="18027"/>
                  </a:cubicBezTo>
                  <a:cubicBezTo>
                    <a:pt x="13909" y="18027"/>
                    <a:pt x="13909" y="17527"/>
                    <a:pt x="14341" y="16427"/>
                  </a:cubicBezTo>
                  <a:cubicBezTo>
                    <a:pt x="14773" y="15327"/>
                    <a:pt x="15637" y="13627"/>
                    <a:pt x="16501" y="12627"/>
                  </a:cubicBezTo>
                  <a:cubicBezTo>
                    <a:pt x="17365" y="11627"/>
                    <a:pt x="18229" y="11327"/>
                    <a:pt x="19093" y="110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1" name="Line"/>
            <p:cNvSpPr/>
            <p:nvPr/>
          </p:nvSpPr>
          <p:spPr>
            <a:xfrm>
              <a:off x="8401033" y="3362227"/>
              <a:ext cx="139717" cy="154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071" fill="norm" stroke="1" extrusionOk="0">
                  <a:moveTo>
                    <a:pt x="13343" y="5837"/>
                  </a:moveTo>
                  <a:cubicBezTo>
                    <a:pt x="14932" y="5261"/>
                    <a:pt x="16520" y="4685"/>
                    <a:pt x="17155" y="3677"/>
                  </a:cubicBezTo>
                  <a:cubicBezTo>
                    <a:pt x="17791" y="2669"/>
                    <a:pt x="17473" y="1229"/>
                    <a:pt x="16361" y="509"/>
                  </a:cubicBezTo>
                  <a:cubicBezTo>
                    <a:pt x="15249" y="-211"/>
                    <a:pt x="13343" y="-211"/>
                    <a:pt x="10802" y="797"/>
                  </a:cubicBezTo>
                  <a:cubicBezTo>
                    <a:pt x="8261" y="1805"/>
                    <a:pt x="5085" y="3821"/>
                    <a:pt x="2861" y="6701"/>
                  </a:cubicBezTo>
                  <a:cubicBezTo>
                    <a:pt x="638" y="9581"/>
                    <a:pt x="-633" y="13325"/>
                    <a:pt x="320" y="16061"/>
                  </a:cubicBezTo>
                  <a:cubicBezTo>
                    <a:pt x="1273" y="18797"/>
                    <a:pt x="4449" y="20525"/>
                    <a:pt x="8261" y="20957"/>
                  </a:cubicBezTo>
                  <a:cubicBezTo>
                    <a:pt x="12073" y="21389"/>
                    <a:pt x="16520" y="20525"/>
                    <a:pt x="20967" y="196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2" name="Line"/>
            <p:cNvSpPr/>
            <p:nvPr/>
          </p:nvSpPr>
          <p:spPr>
            <a:xfrm>
              <a:off x="8544640" y="3358732"/>
              <a:ext cx="262811" cy="18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340" fill="norm" stroke="1" extrusionOk="0">
                  <a:moveTo>
                    <a:pt x="7977" y="5260"/>
                  </a:moveTo>
                  <a:cubicBezTo>
                    <a:pt x="7458" y="4300"/>
                    <a:pt x="6940" y="3340"/>
                    <a:pt x="6249" y="3100"/>
                  </a:cubicBezTo>
                  <a:cubicBezTo>
                    <a:pt x="5557" y="2860"/>
                    <a:pt x="4693" y="3340"/>
                    <a:pt x="3657" y="4780"/>
                  </a:cubicBezTo>
                  <a:cubicBezTo>
                    <a:pt x="2620" y="6220"/>
                    <a:pt x="1410" y="8620"/>
                    <a:pt x="719" y="10540"/>
                  </a:cubicBezTo>
                  <a:cubicBezTo>
                    <a:pt x="28" y="12460"/>
                    <a:pt x="-145" y="13900"/>
                    <a:pt x="114" y="14980"/>
                  </a:cubicBezTo>
                  <a:cubicBezTo>
                    <a:pt x="373" y="16060"/>
                    <a:pt x="1065" y="16780"/>
                    <a:pt x="2188" y="16180"/>
                  </a:cubicBezTo>
                  <a:cubicBezTo>
                    <a:pt x="3311" y="15580"/>
                    <a:pt x="4866" y="13660"/>
                    <a:pt x="5817" y="12100"/>
                  </a:cubicBezTo>
                  <a:cubicBezTo>
                    <a:pt x="6767" y="10540"/>
                    <a:pt x="7113" y="9340"/>
                    <a:pt x="7026" y="9460"/>
                  </a:cubicBezTo>
                  <a:cubicBezTo>
                    <a:pt x="6940" y="9580"/>
                    <a:pt x="6421" y="11020"/>
                    <a:pt x="6162" y="12460"/>
                  </a:cubicBezTo>
                  <a:cubicBezTo>
                    <a:pt x="5903" y="13900"/>
                    <a:pt x="5903" y="15340"/>
                    <a:pt x="6421" y="16060"/>
                  </a:cubicBezTo>
                  <a:cubicBezTo>
                    <a:pt x="6940" y="16780"/>
                    <a:pt x="7977" y="16780"/>
                    <a:pt x="9186" y="15940"/>
                  </a:cubicBezTo>
                  <a:cubicBezTo>
                    <a:pt x="10396" y="15100"/>
                    <a:pt x="11778" y="13420"/>
                    <a:pt x="12729" y="12100"/>
                  </a:cubicBezTo>
                  <a:cubicBezTo>
                    <a:pt x="13679" y="10780"/>
                    <a:pt x="14197" y="9820"/>
                    <a:pt x="14197" y="9820"/>
                  </a:cubicBezTo>
                  <a:cubicBezTo>
                    <a:pt x="14197" y="9820"/>
                    <a:pt x="13679" y="10780"/>
                    <a:pt x="12988" y="12460"/>
                  </a:cubicBezTo>
                  <a:cubicBezTo>
                    <a:pt x="12297" y="14140"/>
                    <a:pt x="11433" y="16540"/>
                    <a:pt x="10914" y="18340"/>
                  </a:cubicBezTo>
                  <a:cubicBezTo>
                    <a:pt x="10396" y="20140"/>
                    <a:pt x="10223" y="21340"/>
                    <a:pt x="10223" y="21340"/>
                  </a:cubicBezTo>
                  <a:cubicBezTo>
                    <a:pt x="10223" y="21340"/>
                    <a:pt x="10396" y="20140"/>
                    <a:pt x="11346" y="17020"/>
                  </a:cubicBezTo>
                  <a:cubicBezTo>
                    <a:pt x="12297" y="13900"/>
                    <a:pt x="14025" y="8860"/>
                    <a:pt x="15407" y="5620"/>
                  </a:cubicBezTo>
                  <a:cubicBezTo>
                    <a:pt x="16789" y="2380"/>
                    <a:pt x="17826" y="940"/>
                    <a:pt x="18777" y="340"/>
                  </a:cubicBezTo>
                  <a:cubicBezTo>
                    <a:pt x="19727" y="-260"/>
                    <a:pt x="20591" y="-20"/>
                    <a:pt x="21023" y="700"/>
                  </a:cubicBezTo>
                  <a:cubicBezTo>
                    <a:pt x="21455" y="1420"/>
                    <a:pt x="21455" y="2620"/>
                    <a:pt x="21455" y="4180"/>
                  </a:cubicBezTo>
                  <a:cubicBezTo>
                    <a:pt x="21455" y="5740"/>
                    <a:pt x="21455" y="7660"/>
                    <a:pt x="21455" y="9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3" name="Line"/>
            <p:cNvSpPr/>
            <p:nvPr/>
          </p:nvSpPr>
          <p:spPr>
            <a:xfrm>
              <a:off x="8849647" y="3120369"/>
              <a:ext cx="112881" cy="369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4" h="21422" fill="norm" stroke="1" extrusionOk="0">
                  <a:moveTo>
                    <a:pt x="20447" y="1415"/>
                  </a:moveTo>
                  <a:cubicBezTo>
                    <a:pt x="20839" y="678"/>
                    <a:pt x="21232" y="-58"/>
                    <a:pt x="20643" y="3"/>
                  </a:cubicBezTo>
                  <a:cubicBezTo>
                    <a:pt x="20054" y="65"/>
                    <a:pt x="18483" y="924"/>
                    <a:pt x="15734" y="3317"/>
                  </a:cubicBezTo>
                  <a:cubicBezTo>
                    <a:pt x="12985" y="5710"/>
                    <a:pt x="9057" y="9637"/>
                    <a:pt x="6308" y="12522"/>
                  </a:cubicBezTo>
                  <a:cubicBezTo>
                    <a:pt x="3559" y="15406"/>
                    <a:pt x="1988" y="17247"/>
                    <a:pt x="1007" y="18535"/>
                  </a:cubicBezTo>
                  <a:cubicBezTo>
                    <a:pt x="25" y="19824"/>
                    <a:pt x="-368" y="20560"/>
                    <a:pt x="417" y="20990"/>
                  </a:cubicBezTo>
                  <a:cubicBezTo>
                    <a:pt x="1203" y="21419"/>
                    <a:pt x="3167" y="21542"/>
                    <a:pt x="4934" y="21297"/>
                  </a:cubicBezTo>
                  <a:cubicBezTo>
                    <a:pt x="6701" y="21051"/>
                    <a:pt x="8272" y="20437"/>
                    <a:pt x="9843" y="198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4" name="Line"/>
            <p:cNvSpPr/>
            <p:nvPr/>
          </p:nvSpPr>
          <p:spPr>
            <a:xfrm>
              <a:off x="8790286" y="3347972"/>
              <a:ext cx="99715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600" fill="norm" stroke="1" extrusionOk="0">
                  <a:moveTo>
                    <a:pt x="7699" y="21600"/>
                  </a:moveTo>
                  <a:cubicBezTo>
                    <a:pt x="4099" y="14400"/>
                    <a:pt x="499" y="7200"/>
                    <a:pt x="49" y="3600"/>
                  </a:cubicBezTo>
                  <a:cubicBezTo>
                    <a:pt x="-401" y="0"/>
                    <a:pt x="2299" y="0"/>
                    <a:pt x="6349" y="0"/>
                  </a:cubicBezTo>
                  <a:cubicBezTo>
                    <a:pt x="10399" y="0"/>
                    <a:pt x="15799" y="0"/>
                    <a:pt x="2119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5" name="Line"/>
            <p:cNvSpPr/>
            <p:nvPr/>
          </p:nvSpPr>
          <p:spPr>
            <a:xfrm>
              <a:off x="9397465" y="3283948"/>
              <a:ext cx="381536" cy="186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417" fill="norm" stroke="1" extrusionOk="0">
                  <a:moveTo>
                    <a:pt x="2178" y="8069"/>
                  </a:moveTo>
                  <a:cubicBezTo>
                    <a:pt x="2298" y="6127"/>
                    <a:pt x="2417" y="4186"/>
                    <a:pt x="2536" y="3821"/>
                  </a:cubicBezTo>
                  <a:cubicBezTo>
                    <a:pt x="2656" y="3457"/>
                    <a:pt x="2775" y="4671"/>
                    <a:pt x="2417" y="7462"/>
                  </a:cubicBezTo>
                  <a:cubicBezTo>
                    <a:pt x="2059" y="10253"/>
                    <a:pt x="1224" y="14621"/>
                    <a:pt x="687" y="17413"/>
                  </a:cubicBezTo>
                  <a:cubicBezTo>
                    <a:pt x="150" y="20204"/>
                    <a:pt x="-89" y="21417"/>
                    <a:pt x="30" y="21417"/>
                  </a:cubicBezTo>
                  <a:cubicBezTo>
                    <a:pt x="150" y="21417"/>
                    <a:pt x="627" y="20204"/>
                    <a:pt x="1462" y="17291"/>
                  </a:cubicBezTo>
                  <a:cubicBezTo>
                    <a:pt x="2298" y="14379"/>
                    <a:pt x="3491" y="9768"/>
                    <a:pt x="4267" y="6977"/>
                  </a:cubicBezTo>
                  <a:cubicBezTo>
                    <a:pt x="5042" y="4186"/>
                    <a:pt x="5401" y="3215"/>
                    <a:pt x="5580" y="3457"/>
                  </a:cubicBezTo>
                  <a:cubicBezTo>
                    <a:pt x="5759" y="3700"/>
                    <a:pt x="5759" y="5156"/>
                    <a:pt x="5639" y="6491"/>
                  </a:cubicBezTo>
                  <a:cubicBezTo>
                    <a:pt x="5520" y="7826"/>
                    <a:pt x="5281" y="9039"/>
                    <a:pt x="5102" y="10253"/>
                  </a:cubicBezTo>
                  <a:cubicBezTo>
                    <a:pt x="4923" y="11466"/>
                    <a:pt x="4804" y="12680"/>
                    <a:pt x="5042" y="12559"/>
                  </a:cubicBezTo>
                  <a:cubicBezTo>
                    <a:pt x="5281" y="12437"/>
                    <a:pt x="5878" y="10981"/>
                    <a:pt x="6654" y="9039"/>
                  </a:cubicBezTo>
                  <a:cubicBezTo>
                    <a:pt x="7429" y="7098"/>
                    <a:pt x="8384" y="4671"/>
                    <a:pt x="9100" y="3093"/>
                  </a:cubicBezTo>
                  <a:cubicBezTo>
                    <a:pt x="9816" y="1516"/>
                    <a:pt x="10293" y="788"/>
                    <a:pt x="10830" y="424"/>
                  </a:cubicBezTo>
                  <a:cubicBezTo>
                    <a:pt x="11367" y="60"/>
                    <a:pt x="11964" y="60"/>
                    <a:pt x="12322" y="666"/>
                  </a:cubicBezTo>
                  <a:cubicBezTo>
                    <a:pt x="12680" y="1273"/>
                    <a:pt x="12799" y="2487"/>
                    <a:pt x="12680" y="4428"/>
                  </a:cubicBezTo>
                  <a:cubicBezTo>
                    <a:pt x="12561" y="6370"/>
                    <a:pt x="12203" y="9039"/>
                    <a:pt x="11904" y="11345"/>
                  </a:cubicBezTo>
                  <a:cubicBezTo>
                    <a:pt x="11606" y="13651"/>
                    <a:pt x="11367" y="15592"/>
                    <a:pt x="11606" y="16320"/>
                  </a:cubicBezTo>
                  <a:cubicBezTo>
                    <a:pt x="11845" y="17048"/>
                    <a:pt x="12561" y="16563"/>
                    <a:pt x="13754" y="15350"/>
                  </a:cubicBezTo>
                  <a:cubicBezTo>
                    <a:pt x="14947" y="14136"/>
                    <a:pt x="16618" y="12195"/>
                    <a:pt x="17633" y="10738"/>
                  </a:cubicBezTo>
                  <a:cubicBezTo>
                    <a:pt x="18647" y="9282"/>
                    <a:pt x="19005" y="8311"/>
                    <a:pt x="19303" y="6734"/>
                  </a:cubicBezTo>
                  <a:cubicBezTo>
                    <a:pt x="19602" y="5156"/>
                    <a:pt x="19840" y="2972"/>
                    <a:pt x="19661" y="1637"/>
                  </a:cubicBezTo>
                  <a:cubicBezTo>
                    <a:pt x="19482" y="302"/>
                    <a:pt x="18886" y="-183"/>
                    <a:pt x="17991" y="60"/>
                  </a:cubicBezTo>
                  <a:cubicBezTo>
                    <a:pt x="17096" y="302"/>
                    <a:pt x="15902" y="1273"/>
                    <a:pt x="14888" y="2729"/>
                  </a:cubicBezTo>
                  <a:cubicBezTo>
                    <a:pt x="13873" y="4186"/>
                    <a:pt x="13038" y="6127"/>
                    <a:pt x="12501" y="7705"/>
                  </a:cubicBezTo>
                  <a:cubicBezTo>
                    <a:pt x="11964" y="9282"/>
                    <a:pt x="11725" y="10496"/>
                    <a:pt x="11785" y="11588"/>
                  </a:cubicBezTo>
                  <a:cubicBezTo>
                    <a:pt x="11845" y="12680"/>
                    <a:pt x="12203" y="13651"/>
                    <a:pt x="12740" y="13772"/>
                  </a:cubicBezTo>
                  <a:cubicBezTo>
                    <a:pt x="13277" y="13893"/>
                    <a:pt x="13993" y="13165"/>
                    <a:pt x="14589" y="12437"/>
                  </a:cubicBezTo>
                  <a:cubicBezTo>
                    <a:pt x="15186" y="11709"/>
                    <a:pt x="15663" y="10981"/>
                    <a:pt x="16320" y="10010"/>
                  </a:cubicBezTo>
                  <a:cubicBezTo>
                    <a:pt x="16976" y="9039"/>
                    <a:pt x="17812" y="7826"/>
                    <a:pt x="18229" y="7826"/>
                  </a:cubicBezTo>
                  <a:cubicBezTo>
                    <a:pt x="18647" y="7826"/>
                    <a:pt x="18647" y="9039"/>
                    <a:pt x="18766" y="10253"/>
                  </a:cubicBezTo>
                  <a:cubicBezTo>
                    <a:pt x="18886" y="11466"/>
                    <a:pt x="19124" y="12680"/>
                    <a:pt x="19482" y="13651"/>
                  </a:cubicBezTo>
                  <a:cubicBezTo>
                    <a:pt x="19840" y="14621"/>
                    <a:pt x="20318" y="15350"/>
                    <a:pt x="20676" y="15592"/>
                  </a:cubicBezTo>
                  <a:cubicBezTo>
                    <a:pt x="21034" y="15835"/>
                    <a:pt x="21272" y="15592"/>
                    <a:pt x="21511" y="15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6" name="Line"/>
            <p:cNvSpPr/>
            <p:nvPr/>
          </p:nvSpPr>
          <p:spPr>
            <a:xfrm>
              <a:off x="9809535" y="3279857"/>
              <a:ext cx="105726" cy="159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133" fill="norm" stroke="1" extrusionOk="0">
                  <a:moveTo>
                    <a:pt x="12948" y="3136"/>
                  </a:moveTo>
                  <a:cubicBezTo>
                    <a:pt x="9984" y="7064"/>
                    <a:pt x="7019" y="10991"/>
                    <a:pt x="5325" y="13656"/>
                  </a:cubicBezTo>
                  <a:cubicBezTo>
                    <a:pt x="3631" y="16321"/>
                    <a:pt x="3207" y="17723"/>
                    <a:pt x="2360" y="18986"/>
                  </a:cubicBezTo>
                  <a:cubicBezTo>
                    <a:pt x="1513" y="20248"/>
                    <a:pt x="243" y="21370"/>
                    <a:pt x="31" y="21089"/>
                  </a:cubicBezTo>
                  <a:cubicBezTo>
                    <a:pt x="-181" y="20809"/>
                    <a:pt x="666" y="19126"/>
                    <a:pt x="3207" y="15619"/>
                  </a:cubicBezTo>
                  <a:cubicBezTo>
                    <a:pt x="5748" y="12113"/>
                    <a:pt x="9984" y="6783"/>
                    <a:pt x="13160" y="3697"/>
                  </a:cubicBezTo>
                  <a:cubicBezTo>
                    <a:pt x="16337" y="612"/>
                    <a:pt x="18454" y="-230"/>
                    <a:pt x="19725" y="51"/>
                  </a:cubicBezTo>
                  <a:cubicBezTo>
                    <a:pt x="20995" y="331"/>
                    <a:pt x="21419" y="1734"/>
                    <a:pt x="20995" y="4960"/>
                  </a:cubicBezTo>
                  <a:cubicBezTo>
                    <a:pt x="20572" y="8186"/>
                    <a:pt x="19301" y="13235"/>
                    <a:pt x="18031" y="182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7" name="Line"/>
            <p:cNvSpPr/>
            <p:nvPr/>
          </p:nvSpPr>
          <p:spPr>
            <a:xfrm>
              <a:off x="9929283" y="3282041"/>
              <a:ext cx="115258" cy="149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205" fill="norm" stroke="1" extrusionOk="0">
                  <a:moveTo>
                    <a:pt x="7462" y="5745"/>
                  </a:moveTo>
                  <a:cubicBezTo>
                    <a:pt x="5498" y="9945"/>
                    <a:pt x="3535" y="14145"/>
                    <a:pt x="2160" y="16995"/>
                  </a:cubicBezTo>
                  <a:cubicBezTo>
                    <a:pt x="785" y="19845"/>
                    <a:pt x="0" y="21345"/>
                    <a:pt x="0" y="21195"/>
                  </a:cubicBezTo>
                  <a:cubicBezTo>
                    <a:pt x="0" y="21045"/>
                    <a:pt x="785" y="19245"/>
                    <a:pt x="3142" y="15795"/>
                  </a:cubicBezTo>
                  <a:cubicBezTo>
                    <a:pt x="5498" y="12345"/>
                    <a:pt x="9425" y="7245"/>
                    <a:pt x="12764" y="4095"/>
                  </a:cubicBezTo>
                  <a:cubicBezTo>
                    <a:pt x="16102" y="945"/>
                    <a:pt x="18851" y="-255"/>
                    <a:pt x="20225" y="45"/>
                  </a:cubicBezTo>
                  <a:cubicBezTo>
                    <a:pt x="21600" y="345"/>
                    <a:pt x="21600" y="2145"/>
                    <a:pt x="21011" y="5745"/>
                  </a:cubicBezTo>
                  <a:cubicBezTo>
                    <a:pt x="20422" y="9345"/>
                    <a:pt x="19244" y="14745"/>
                    <a:pt x="18065" y="20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8" name="Line"/>
            <p:cNvSpPr/>
            <p:nvPr/>
          </p:nvSpPr>
          <p:spPr>
            <a:xfrm>
              <a:off x="10063833" y="3239527"/>
              <a:ext cx="110078" cy="19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2" h="21312" fill="norm" stroke="1" extrusionOk="0">
                  <a:moveTo>
                    <a:pt x="2573" y="14297"/>
                  </a:moveTo>
                  <a:cubicBezTo>
                    <a:pt x="8173" y="11449"/>
                    <a:pt x="13773" y="8600"/>
                    <a:pt x="16973" y="6583"/>
                  </a:cubicBezTo>
                  <a:cubicBezTo>
                    <a:pt x="20173" y="4565"/>
                    <a:pt x="20973" y="3378"/>
                    <a:pt x="20773" y="2310"/>
                  </a:cubicBezTo>
                  <a:cubicBezTo>
                    <a:pt x="20573" y="1242"/>
                    <a:pt x="19373" y="293"/>
                    <a:pt x="17773" y="55"/>
                  </a:cubicBezTo>
                  <a:cubicBezTo>
                    <a:pt x="16173" y="-182"/>
                    <a:pt x="14173" y="293"/>
                    <a:pt x="11173" y="2429"/>
                  </a:cubicBezTo>
                  <a:cubicBezTo>
                    <a:pt x="8173" y="4565"/>
                    <a:pt x="4173" y="8363"/>
                    <a:pt x="1973" y="11567"/>
                  </a:cubicBezTo>
                  <a:cubicBezTo>
                    <a:pt x="-227" y="14772"/>
                    <a:pt x="-627" y="17383"/>
                    <a:pt x="973" y="19044"/>
                  </a:cubicBezTo>
                  <a:cubicBezTo>
                    <a:pt x="2573" y="20706"/>
                    <a:pt x="6173" y="21418"/>
                    <a:pt x="9373" y="21299"/>
                  </a:cubicBezTo>
                  <a:cubicBezTo>
                    <a:pt x="12573" y="21181"/>
                    <a:pt x="15373" y="20231"/>
                    <a:pt x="18173" y="192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9" name="Line"/>
            <p:cNvSpPr/>
            <p:nvPr/>
          </p:nvSpPr>
          <p:spPr>
            <a:xfrm>
              <a:off x="10251124" y="3214622"/>
              <a:ext cx="169227" cy="243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379" fill="norm" stroke="1" extrusionOk="0">
                  <a:moveTo>
                    <a:pt x="520" y="5028"/>
                  </a:moveTo>
                  <a:cubicBezTo>
                    <a:pt x="1320" y="3910"/>
                    <a:pt x="2120" y="2793"/>
                    <a:pt x="3053" y="2514"/>
                  </a:cubicBezTo>
                  <a:cubicBezTo>
                    <a:pt x="3987" y="2234"/>
                    <a:pt x="5053" y="2793"/>
                    <a:pt x="5853" y="4934"/>
                  </a:cubicBezTo>
                  <a:cubicBezTo>
                    <a:pt x="6653" y="7076"/>
                    <a:pt x="7187" y="10800"/>
                    <a:pt x="6787" y="13593"/>
                  </a:cubicBezTo>
                  <a:cubicBezTo>
                    <a:pt x="6387" y="16386"/>
                    <a:pt x="5053" y="18248"/>
                    <a:pt x="3720" y="19552"/>
                  </a:cubicBezTo>
                  <a:cubicBezTo>
                    <a:pt x="2387" y="20855"/>
                    <a:pt x="1053" y="21600"/>
                    <a:pt x="387" y="21321"/>
                  </a:cubicBezTo>
                  <a:cubicBezTo>
                    <a:pt x="-280" y="21041"/>
                    <a:pt x="-280" y="19738"/>
                    <a:pt x="1987" y="16666"/>
                  </a:cubicBezTo>
                  <a:cubicBezTo>
                    <a:pt x="4253" y="13593"/>
                    <a:pt x="8787" y="8752"/>
                    <a:pt x="12387" y="5679"/>
                  </a:cubicBezTo>
                  <a:cubicBezTo>
                    <a:pt x="15987" y="2607"/>
                    <a:pt x="18653" y="1303"/>
                    <a:pt x="2132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910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03850" y="3652772"/>
              <a:ext cx="3006815" cy="190501"/>
            </a:xfrm>
            <a:prstGeom prst="rect">
              <a:avLst/>
            </a:prstGeom>
            <a:effectLst/>
          </p:spPr>
        </p:pic>
        <p:pic>
          <p:nvPicPr>
            <p:cNvPr id="912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251197" y="3764050"/>
              <a:ext cx="3086353" cy="168123"/>
            </a:xfrm>
            <a:prstGeom prst="rect">
              <a:avLst/>
            </a:prstGeom>
            <a:effectLst/>
          </p:spPr>
        </p:pic>
        <p:pic>
          <p:nvPicPr>
            <p:cNvPr id="914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970449" y="4111928"/>
              <a:ext cx="428959" cy="445810"/>
            </a:xfrm>
            <a:prstGeom prst="rect">
              <a:avLst/>
            </a:prstGeom>
            <a:effectLst/>
          </p:spPr>
        </p:pic>
        <p:pic>
          <p:nvPicPr>
            <p:cNvPr id="916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404511" y="4287772"/>
              <a:ext cx="204552" cy="169335"/>
            </a:xfrm>
            <a:prstGeom prst="rect">
              <a:avLst/>
            </a:prstGeom>
            <a:effectLst/>
          </p:spPr>
        </p:pic>
        <p:pic>
          <p:nvPicPr>
            <p:cNvPr id="918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169580" y="4231565"/>
              <a:ext cx="440520" cy="223724"/>
            </a:xfrm>
            <a:prstGeom prst="rect">
              <a:avLst/>
            </a:prstGeom>
            <a:effectLst/>
          </p:spPr>
        </p:pic>
        <p:pic>
          <p:nvPicPr>
            <p:cNvPr id="920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618786" y="4017656"/>
              <a:ext cx="181815" cy="434220"/>
            </a:xfrm>
            <a:prstGeom prst="rect">
              <a:avLst/>
            </a:prstGeom>
            <a:effectLst/>
          </p:spPr>
        </p:pic>
        <p:pic>
          <p:nvPicPr>
            <p:cNvPr id="922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765419" y="4025306"/>
              <a:ext cx="416182" cy="414712"/>
            </a:xfrm>
            <a:prstGeom prst="rect">
              <a:avLst/>
            </a:prstGeom>
            <a:effectLst/>
          </p:spPr>
        </p:pic>
        <p:pic>
          <p:nvPicPr>
            <p:cNvPr id="924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271679" y="4021072"/>
              <a:ext cx="132171" cy="394583"/>
            </a:xfrm>
            <a:prstGeom prst="rect">
              <a:avLst/>
            </a:prstGeom>
            <a:effectLst/>
          </p:spPr>
        </p:pic>
        <p:pic>
          <p:nvPicPr>
            <p:cNvPr id="926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849200" y="4126180"/>
              <a:ext cx="589701" cy="293206"/>
            </a:xfrm>
            <a:prstGeom prst="rect">
              <a:avLst/>
            </a:prstGeom>
            <a:effectLst/>
          </p:spPr>
        </p:pic>
        <p:pic>
          <p:nvPicPr>
            <p:cNvPr id="928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903244" y="4179822"/>
              <a:ext cx="240506" cy="168716"/>
            </a:xfrm>
            <a:prstGeom prst="rect">
              <a:avLst/>
            </a:prstGeom>
            <a:effectLst/>
          </p:spPr>
        </p:pic>
        <p:pic>
          <p:nvPicPr>
            <p:cNvPr id="930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162251" y="4152411"/>
              <a:ext cx="229149" cy="178799"/>
            </a:xfrm>
            <a:prstGeom prst="rect">
              <a:avLst/>
            </a:prstGeom>
            <a:effectLst/>
          </p:spPr>
        </p:pic>
        <p:pic>
          <p:nvPicPr>
            <p:cNvPr id="932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856396" y="4109972"/>
              <a:ext cx="201754" cy="148254"/>
            </a:xfrm>
            <a:prstGeom prst="rect">
              <a:avLst/>
            </a:prstGeom>
            <a:effectLst/>
          </p:spPr>
        </p:pic>
        <p:pic>
          <p:nvPicPr>
            <p:cNvPr id="934" name="Line Line" descr="Line 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064500" y="4116322"/>
              <a:ext cx="38100" cy="120651"/>
            </a:xfrm>
            <a:prstGeom prst="rect">
              <a:avLst/>
            </a:prstGeom>
            <a:effectLst/>
          </p:spPr>
        </p:pic>
        <p:pic>
          <p:nvPicPr>
            <p:cNvPr id="936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096250" y="4002022"/>
              <a:ext cx="63500" cy="127001"/>
            </a:xfrm>
            <a:prstGeom prst="rect">
              <a:avLst/>
            </a:prstGeom>
            <a:effectLst/>
          </p:spPr>
        </p:pic>
        <p:pic>
          <p:nvPicPr>
            <p:cNvPr id="938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221133" y="3887722"/>
              <a:ext cx="97367" cy="376633"/>
            </a:xfrm>
            <a:prstGeom prst="rect">
              <a:avLst/>
            </a:prstGeom>
            <a:effectLst/>
          </p:spPr>
        </p:pic>
        <p:pic>
          <p:nvPicPr>
            <p:cNvPr id="940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143529" y="3915587"/>
              <a:ext cx="336715" cy="322518"/>
            </a:xfrm>
            <a:prstGeom prst="rect">
              <a:avLst/>
            </a:prstGeom>
            <a:effectLst/>
          </p:spPr>
        </p:pic>
        <p:pic>
          <p:nvPicPr>
            <p:cNvPr id="942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973558" y="4017936"/>
              <a:ext cx="272042" cy="210436"/>
            </a:xfrm>
            <a:prstGeom prst="rect">
              <a:avLst/>
            </a:prstGeom>
            <a:effectLst/>
          </p:spPr>
        </p:pic>
        <p:pic>
          <p:nvPicPr>
            <p:cNvPr id="944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256593" y="4026491"/>
              <a:ext cx="128202" cy="209540"/>
            </a:xfrm>
            <a:prstGeom prst="rect">
              <a:avLst/>
            </a:prstGeom>
            <a:effectLst/>
          </p:spPr>
        </p:pic>
        <p:pic>
          <p:nvPicPr>
            <p:cNvPr id="946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9399282" y="3995651"/>
              <a:ext cx="414903" cy="460862"/>
            </a:xfrm>
            <a:prstGeom prst="rect">
              <a:avLst/>
            </a:prstGeom>
            <a:effectLst/>
          </p:spPr>
        </p:pic>
        <p:pic>
          <p:nvPicPr>
            <p:cNvPr id="948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808434" y="3805172"/>
              <a:ext cx="186467" cy="373841"/>
            </a:xfrm>
            <a:prstGeom prst="rect">
              <a:avLst/>
            </a:prstGeom>
            <a:effectLst/>
          </p:spPr>
        </p:pic>
        <p:pic>
          <p:nvPicPr>
            <p:cNvPr id="950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0193304" y="3792958"/>
              <a:ext cx="189510" cy="373680"/>
            </a:xfrm>
            <a:prstGeom prst="rect">
              <a:avLst/>
            </a:prstGeom>
            <a:effectLst/>
          </p:spPr>
        </p:pic>
        <p:pic>
          <p:nvPicPr>
            <p:cNvPr id="952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312400" y="3955273"/>
              <a:ext cx="171450" cy="185454"/>
            </a:xfrm>
            <a:prstGeom prst="rect">
              <a:avLst/>
            </a:prstGeom>
            <a:effectLst/>
          </p:spPr>
        </p:pic>
        <p:pic>
          <p:nvPicPr>
            <p:cNvPr id="954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479600" y="3949492"/>
              <a:ext cx="226500" cy="135644"/>
            </a:xfrm>
            <a:prstGeom prst="rect">
              <a:avLst/>
            </a:prstGeom>
            <a:effectLst/>
          </p:spPr>
        </p:pic>
        <p:pic>
          <p:nvPicPr>
            <p:cNvPr id="956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610850" y="3970272"/>
              <a:ext cx="127000" cy="311147"/>
            </a:xfrm>
            <a:prstGeom prst="rect">
              <a:avLst/>
            </a:prstGeom>
            <a:effectLst/>
          </p:spPr>
        </p:pic>
        <p:pic>
          <p:nvPicPr>
            <p:cNvPr id="958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674350" y="3881400"/>
              <a:ext cx="107950" cy="82523"/>
            </a:xfrm>
            <a:prstGeom prst="rect">
              <a:avLst/>
            </a:prstGeom>
            <a:effectLst/>
          </p:spPr>
        </p:pic>
        <p:pic>
          <p:nvPicPr>
            <p:cNvPr id="960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782512" y="3935258"/>
              <a:ext cx="145839" cy="162015"/>
            </a:xfrm>
            <a:prstGeom prst="rect">
              <a:avLst/>
            </a:prstGeom>
            <a:effectLst/>
          </p:spPr>
        </p:pic>
        <p:pic>
          <p:nvPicPr>
            <p:cNvPr id="962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921449" y="3927346"/>
              <a:ext cx="152952" cy="161201"/>
            </a:xfrm>
            <a:prstGeom prst="rect">
              <a:avLst/>
            </a:prstGeom>
            <a:effectLst/>
          </p:spPr>
        </p:pic>
        <p:pic>
          <p:nvPicPr>
            <p:cNvPr id="964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1092239" y="3716802"/>
              <a:ext cx="143429" cy="376799"/>
            </a:xfrm>
            <a:prstGeom prst="rect">
              <a:avLst/>
            </a:prstGeom>
            <a:effectLst/>
          </p:spPr>
        </p:pic>
        <p:pic>
          <p:nvPicPr>
            <p:cNvPr id="966" name="Line Line" descr="Line 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1074400" y="3900422"/>
              <a:ext cx="165100" cy="50801"/>
            </a:xfrm>
            <a:prstGeom prst="rect">
              <a:avLst/>
            </a:prstGeom>
            <a:effectLst/>
          </p:spPr>
        </p:pic>
        <p:pic>
          <p:nvPicPr>
            <p:cNvPr id="968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481568" y="4838178"/>
              <a:ext cx="170435" cy="166650"/>
            </a:xfrm>
            <a:prstGeom prst="rect">
              <a:avLst/>
            </a:prstGeom>
            <a:effectLst/>
          </p:spPr>
        </p:pic>
        <p:pic>
          <p:nvPicPr>
            <p:cNvPr id="970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607050" y="4783072"/>
              <a:ext cx="254000" cy="180004"/>
            </a:xfrm>
            <a:prstGeom prst="rect">
              <a:avLst/>
            </a:prstGeom>
            <a:effectLst/>
          </p:spPr>
        </p:pic>
        <p:pic>
          <p:nvPicPr>
            <p:cNvPr id="972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823839" y="5237960"/>
              <a:ext cx="395362" cy="462967"/>
            </a:xfrm>
            <a:prstGeom prst="rect">
              <a:avLst/>
            </a:prstGeom>
            <a:effectLst/>
          </p:spPr>
        </p:pic>
        <p:pic>
          <p:nvPicPr>
            <p:cNvPr id="974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194333" y="5481572"/>
              <a:ext cx="105971" cy="131701"/>
            </a:xfrm>
            <a:prstGeom prst="rect">
              <a:avLst/>
            </a:prstGeom>
            <a:effectLst/>
          </p:spPr>
        </p:pic>
        <p:pic>
          <p:nvPicPr>
            <p:cNvPr id="976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308605" y="5456172"/>
              <a:ext cx="201141" cy="129391"/>
            </a:xfrm>
            <a:prstGeom prst="rect">
              <a:avLst/>
            </a:prstGeom>
            <a:effectLst/>
          </p:spPr>
        </p:pic>
        <p:pic>
          <p:nvPicPr>
            <p:cNvPr id="978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011727" y="5202172"/>
              <a:ext cx="45673" cy="419101"/>
            </a:xfrm>
            <a:prstGeom prst="rect">
              <a:avLst/>
            </a:prstGeom>
            <a:effectLst/>
          </p:spPr>
        </p:pic>
        <p:pic>
          <p:nvPicPr>
            <p:cNvPr id="980" name="Line Line" descr="Line 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051049" y="5468872"/>
              <a:ext cx="44451" cy="120651"/>
            </a:xfrm>
            <a:prstGeom prst="rect">
              <a:avLst/>
            </a:prstGeom>
            <a:effectLst/>
          </p:spPr>
        </p:pic>
        <p:pic>
          <p:nvPicPr>
            <p:cNvPr id="982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070099" y="5379972"/>
              <a:ext cx="25401" cy="69851"/>
            </a:xfrm>
            <a:prstGeom prst="rect">
              <a:avLst/>
            </a:prstGeom>
            <a:effectLst/>
          </p:spPr>
        </p:pic>
        <p:pic>
          <p:nvPicPr>
            <p:cNvPr id="984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2165349" y="5227572"/>
              <a:ext cx="44451" cy="406401"/>
            </a:xfrm>
            <a:prstGeom prst="rect">
              <a:avLst/>
            </a:prstGeom>
            <a:effectLst/>
          </p:spPr>
        </p:pic>
        <p:pic>
          <p:nvPicPr>
            <p:cNvPr id="986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2172642" y="5405372"/>
              <a:ext cx="107008" cy="184714"/>
            </a:xfrm>
            <a:prstGeom prst="rect">
              <a:avLst/>
            </a:prstGeom>
            <a:effectLst/>
          </p:spPr>
        </p:pic>
        <p:pic>
          <p:nvPicPr>
            <p:cNvPr id="988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2298170" y="5403472"/>
              <a:ext cx="178331" cy="180833"/>
            </a:xfrm>
            <a:prstGeom prst="rect">
              <a:avLst/>
            </a:prstGeom>
            <a:effectLst/>
          </p:spPr>
        </p:pic>
        <p:pic>
          <p:nvPicPr>
            <p:cNvPr id="990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2482850" y="5221222"/>
              <a:ext cx="76200" cy="400051"/>
            </a:xfrm>
            <a:prstGeom prst="rect">
              <a:avLst/>
            </a:prstGeom>
            <a:effectLst/>
          </p:spPr>
        </p:pic>
        <p:pic>
          <p:nvPicPr>
            <p:cNvPr id="992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2520950" y="5411722"/>
              <a:ext cx="211858" cy="495507"/>
            </a:xfrm>
            <a:prstGeom prst="rect">
              <a:avLst/>
            </a:prstGeom>
            <a:effectLst/>
          </p:spPr>
        </p:pic>
        <p:pic>
          <p:nvPicPr>
            <p:cNvPr id="994" name="Line Line" descr="Line 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3454400" y="5411722"/>
              <a:ext cx="25400" cy="133351"/>
            </a:xfrm>
            <a:prstGeom prst="rect">
              <a:avLst/>
            </a:prstGeom>
            <a:effectLst/>
          </p:spPr>
        </p:pic>
        <p:pic>
          <p:nvPicPr>
            <p:cNvPr id="996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3460750" y="5352127"/>
              <a:ext cx="50800" cy="53246"/>
            </a:xfrm>
            <a:prstGeom prst="rect">
              <a:avLst/>
            </a:prstGeom>
            <a:effectLst/>
          </p:spPr>
        </p:pic>
        <p:pic>
          <p:nvPicPr>
            <p:cNvPr id="998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3527655" y="5337260"/>
              <a:ext cx="115129" cy="245913"/>
            </a:xfrm>
            <a:prstGeom prst="rect">
              <a:avLst/>
            </a:prstGeom>
            <a:effectLst/>
          </p:spPr>
        </p:pic>
        <p:pic>
          <p:nvPicPr>
            <p:cNvPr id="1000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4387850" y="5418072"/>
              <a:ext cx="44450" cy="177801"/>
            </a:xfrm>
            <a:prstGeom prst="rect">
              <a:avLst/>
            </a:prstGeom>
            <a:effectLst/>
          </p:spPr>
        </p:pic>
        <p:pic>
          <p:nvPicPr>
            <p:cNvPr id="1002" name="Line Line" descr="Line 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4400549" y="5354572"/>
              <a:ext cx="31751" cy="50801"/>
            </a:xfrm>
            <a:prstGeom prst="rect">
              <a:avLst/>
            </a:prstGeom>
            <a:effectLst/>
          </p:spPr>
        </p:pic>
        <p:pic>
          <p:nvPicPr>
            <p:cNvPr id="1004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4506419" y="5183122"/>
              <a:ext cx="90982" cy="392832"/>
            </a:xfrm>
            <a:prstGeom prst="rect">
              <a:avLst/>
            </a:prstGeom>
            <a:effectLst/>
          </p:spPr>
        </p:pic>
        <p:pic>
          <p:nvPicPr>
            <p:cNvPr id="1006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445000" y="5329172"/>
              <a:ext cx="228600" cy="114301"/>
            </a:xfrm>
            <a:prstGeom prst="rect">
              <a:avLst/>
            </a:prstGeom>
            <a:effectLst/>
          </p:spPr>
        </p:pic>
        <p:pic>
          <p:nvPicPr>
            <p:cNvPr id="1008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336915" y="5181382"/>
              <a:ext cx="104225" cy="375858"/>
            </a:xfrm>
            <a:prstGeom prst="rect">
              <a:avLst/>
            </a:prstGeom>
            <a:effectLst/>
          </p:spPr>
        </p:pic>
        <p:pic>
          <p:nvPicPr>
            <p:cNvPr id="1010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5270500" y="5122078"/>
              <a:ext cx="707438" cy="379392"/>
            </a:xfrm>
            <a:prstGeom prst="rect">
              <a:avLst/>
            </a:prstGeom>
            <a:effectLst/>
          </p:spPr>
        </p:pic>
        <p:pic>
          <p:nvPicPr>
            <p:cNvPr id="1012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5824178" y="5252972"/>
              <a:ext cx="252772" cy="139701"/>
            </a:xfrm>
            <a:prstGeom prst="rect">
              <a:avLst/>
            </a:prstGeom>
            <a:effectLst/>
          </p:spPr>
        </p:pic>
        <p:pic>
          <p:nvPicPr>
            <p:cNvPr id="1014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471877" y="5113272"/>
              <a:ext cx="589323" cy="368234"/>
            </a:xfrm>
            <a:prstGeom prst="rect">
              <a:avLst/>
            </a:prstGeom>
            <a:effectLst/>
          </p:spPr>
        </p:pic>
        <p:pic>
          <p:nvPicPr>
            <p:cNvPr id="1016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7470373" y="5252769"/>
              <a:ext cx="244877" cy="185021"/>
            </a:xfrm>
            <a:prstGeom prst="rect">
              <a:avLst/>
            </a:prstGeom>
            <a:effectLst/>
          </p:spPr>
        </p:pic>
        <p:pic>
          <p:nvPicPr>
            <p:cNvPr id="1018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7686065" y="5260264"/>
              <a:ext cx="156186" cy="221309"/>
            </a:xfrm>
            <a:prstGeom prst="rect">
              <a:avLst/>
            </a:prstGeom>
            <a:effectLst/>
          </p:spPr>
        </p:pic>
        <p:pic>
          <p:nvPicPr>
            <p:cNvPr id="1020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7856837" y="5257722"/>
              <a:ext cx="169564" cy="183635"/>
            </a:xfrm>
            <a:prstGeom prst="rect">
              <a:avLst/>
            </a:prstGeom>
            <a:effectLst/>
          </p:spPr>
        </p:pic>
        <p:pic>
          <p:nvPicPr>
            <p:cNvPr id="1022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8019510" y="5276596"/>
              <a:ext cx="146590" cy="173227"/>
            </a:xfrm>
            <a:prstGeom prst="rect">
              <a:avLst/>
            </a:prstGeom>
            <a:effectLst/>
          </p:spPr>
        </p:pic>
        <p:pic>
          <p:nvPicPr>
            <p:cNvPr id="1024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8137243" y="5210943"/>
              <a:ext cx="180346" cy="415664"/>
            </a:xfrm>
            <a:prstGeom prst="rect">
              <a:avLst/>
            </a:prstGeom>
            <a:effectLst/>
          </p:spPr>
        </p:pic>
        <p:pic>
          <p:nvPicPr>
            <p:cNvPr id="1026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8360869" y="5060027"/>
              <a:ext cx="80288" cy="321664"/>
            </a:xfrm>
            <a:prstGeom prst="rect">
              <a:avLst/>
            </a:prstGeom>
            <a:effectLst/>
          </p:spPr>
        </p:pic>
        <p:pic>
          <p:nvPicPr>
            <p:cNvPr id="1028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8306797" y="5183122"/>
              <a:ext cx="221254" cy="95251"/>
            </a:xfrm>
            <a:prstGeom prst="rect">
              <a:avLst/>
            </a:prstGeom>
            <a:effectLst/>
          </p:spPr>
        </p:pic>
        <p:pic>
          <p:nvPicPr>
            <p:cNvPr id="1030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8573659" y="4992622"/>
              <a:ext cx="221092" cy="446946"/>
            </a:xfrm>
            <a:prstGeom prst="rect">
              <a:avLst/>
            </a:prstGeom>
            <a:effectLst/>
          </p:spPr>
        </p:pic>
        <p:pic>
          <p:nvPicPr>
            <p:cNvPr id="1032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8718550" y="5195822"/>
              <a:ext cx="203200" cy="167218"/>
            </a:xfrm>
            <a:prstGeom prst="rect">
              <a:avLst/>
            </a:prstGeom>
            <a:effectLst/>
          </p:spPr>
        </p:pic>
        <p:pic>
          <p:nvPicPr>
            <p:cNvPr id="1034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8890944" y="5194388"/>
              <a:ext cx="157807" cy="165593"/>
            </a:xfrm>
            <a:prstGeom prst="rect">
              <a:avLst/>
            </a:prstGeom>
            <a:effectLst/>
          </p:spPr>
        </p:pic>
        <p:pic>
          <p:nvPicPr>
            <p:cNvPr id="1036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8978899" y="5240272"/>
              <a:ext cx="139701" cy="342389"/>
            </a:xfrm>
            <a:prstGeom prst="rect">
              <a:avLst/>
            </a:prstGeom>
            <a:effectLst/>
          </p:spPr>
        </p:pic>
        <p:pic>
          <p:nvPicPr>
            <p:cNvPr id="1038" name="Line Line" descr="Line 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9042399" y="5145022"/>
              <a:ext cx="57151" cy="82551"/>
            </a:xfrm>
            <a:prstGeom prst="rect">
              <a:avLst/>
            </a:prstGeom>
            <a:effectLst/>
          </p:spPr>
        </p:pic>
        <p:pic>
          <p:nvPicPr>
            <p:cNvPr id="1040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9118600" y="5194179"/>
              <a:ext cx="146050" cy="152583"/>
            </a:xfrm>
            <a:prstGeom prst="rect">
              <a:avLst/>
            </a:prstGeom>
            <a:effectLst/>
          </p:spPr>
        </p:pic>
        <p:pic>
          <p:nvPicPr>
            <p:cNvPr id="1042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9287892" y="5153110"/>
              <a:ext cx="167259" cy="180459"/>
            </a:xfrm>
            <a:prstGeom prst="rect">
              <a:avLst/>
            </a:prstGeom>
            <a:effectLst/>
          </p:spPr>
        </p:pic>
        <p:pic>
          <p:nvPicPr>
            <p:cNvPr id="1044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9449333" y="4948172"/>
              <a:ext cx="164567" cy="364862"/>
            </a:xfrm>
            <a:prstGeom prst="rect">
              <a:avLst/>
            </a:prstGeom>
            <a:effectLst/>
          </p:spPr>
        </p:pic>
        <p:pic>
          <p:nvPicPr>
            <p:cNvPr id="1046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9442450" y="5151372"/>
              <a:ext cx="184150" cy="69851"/>
            </a:xfrm>
            <a:prstGeom prst="rect">
              <a:avLst/>
            </a:prstGeom>
            <a:effectLst/>
          </p:spPr>
        </p:pic>
        <p:pic>
          <p:nvPicPr>
            <p:cNvPr id="1048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0058400" y="5153703"/>
              <a:ext cx="184150" cy="180114"/>
            </a:xfrm>
            <a:prstGeom prst="rect">
              <a:avLst/>
            </a:prstGeom>
            <a:effectLst/>
          </p:spPr>
        </p:pic>
        <p:pic>
          <p:nvPicPr>
            <p:cNvPr id="1050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0173644" y="5137369"/>
              <a:ext cx="202257" cy="190859"/>
            </a:xfrm>
            <a:prstGeom prst="rect">
              <a:avLst/>
            </a:prstGeom>
            <a:effectLst/>
          </p:spPr>
        </p:pic>
        <p:pic>
          <p:nvPicPr>
            <p:cNvPr id="1052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0380515" y="5156260"/>
              <a:ext cx="96985" cy="209854"/>
            </a:xfrm>
            <a:prstGeom prst="rect">
              <a:avLst/>
            </a:prstGeom>
            <a:effectLst/>
          </p:spPr>
        </p:pic>
        <p:pic>
          <p:nvPicPr>
            <p:cNvPr id="1054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0496550" y="5055862"/>
              <a:ext cx="302985" cy="274127"/>
            </a:xfrm>
            <a:prstGeom prst="rect">
              <a:avLst/>
            </a:prstGeom>
            <a:effectLst/>
          </p:spPr>
        </p:pic>
        <p:pic>
          <p:nvPicPr>
            <p:cNvPr id="1056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10789658" y="5018022"/>
              <a:ext cx="125993" cy="306628"/>
            </a:xfrm>
            <a:prstGeom prst="rect">
              <a:avLst/>
            </a:prstGeom>
            <a:effectLst/>
          </p:spPr>
        </p:pic>
        <p:pic>
          <p:nvPicPr>
            <p:cNvPr id="1058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10763250" y="5138672"/>
              <a:ext cx="209550" cy="82551"/>
            </a:xfrm>
            <a:prstGeom prst="rect">
              <a:avLst/>
            </a:prstGeom>
            <a:effectLst/>
          </p:spPr>
        </p:pic>
        <p:pic>
          <p:nvPicPr>
            <p:cNvPr id="1060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2470150" y="6190656"/>
              <a:ext cx="38100" cy="186267"/>
            </a:xfrm>
            <a:prstGeom prst="rect">
              <a:avLst/>
            </a:prstGeom>
            <a:effectLst/>
          </p:spPr>
        </p:pic>
        <p:pic>
          <p:nvPicPr>
            <p:cNvPr id="1062" name="Line Line" descr="Line 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2482850" y="6135622"/>
              <a:ext cx="57150" cy="44451"/>
            </a:xfrm>
            <a:prstGeom prst="rect">
              <a:avLst/>
            </a:prstGeom>
            <a:effectLst/>
          </p:spPr>
        </p:pic>
        <p:pic>
          <p:nvPicPr>
            <p:cNvPr id="1064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2576369" y="6092874"/>
              <a:ext cx="109681" cy="252299"/>
            </a:xfrm>
            <a:prstGeom prst="rect">
              <a:avLst/>
            </a:prstGeom>
            <a:effectLst/>
          </p:spPr>
        </p:pic>
        <p:pic>
          <p:nvPicPr>
            <p:cNvPr id="1066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3347300" y="6148322"/>
              <a:ext cx="221401" cy="217033"/>
            </a:xfrm>
            <a:prstGeom prst="rect">
              <a:avLst/>
            </a:prstGeom>
            <a:effectLst/>
          </p:spPr>
        </p:pic>
        <p:pic>
          <p:nvPicPr>
            <p:cNvPr id="1068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3575583" y="6163182"/>
              <a:ext cx="183617" cy="181991"/>
            </a:xfrm>
            <a:prstGeom prst="rect">
              <a:avLst/>
            </a:prstGeom>
            <a:effectLst/>
          </p:spPr>
        </p:pic>
        <p:pic>
          <p:nvPicPr>
            <p:cNvPr id="1070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3788747" y="6117565"/>
              <a:ext cx="205404" cy="202208"/>
            </a:xfrm>
            <a:prstGeom prst="rect">
              <a:avLst/>
            </a:prstGeom>
            <a:effectLst/>
          </p:spPr>
        </p:pic>
        <p:pic>
          <p:nvPicPr>
            <p:cNvPr id="1072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4076699" y="5892039"/>
              <a:ext cx="196851" cy="453134"/>
            </a:xfrm>
            <a:prstGeom prst="rect">
              <a:avLst/>
            </a:prstGeom>
            <a:effectLst/>
          </p:spPr>
        </p:pic>
        <p:pic>
          <p:nvPicPr>
            <p:cNvPr id="1074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3975100" y="6141972"/>
              <a:ext cx="234950" cy="114301"/>
            </a:xfrm>
            <a:prstGeom prst="rect">
              <a:avLst/>
            </a:prstGeom>
            <a:effectLst/>
          </p:spPr>
        </p:pic>
        <p:pic>
          <p:nvPicPr>
            <p:cNvPr id="1076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4248150" y="5925528"/>
              <a:ext cx="190500" cy="438695"/>
            </a:xfrm>
            <a:prstGeom prst="rect">
              <a:avLst/>
            </a:prstGeom>
            <a:effectLst/>
          </p:spPr>
        </p:pic>
        <p:pic>
          <p:nvPicPr>
            <p:cNvPr id="1078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4203699" y="6161817"/>
              <a:ext cx="196851" cy="100806"/>
            </a:xfrm>
            <a:prstGeom prst="rect">
              <a:avLst/>
            </a:prstGeom>
            <a:effectLst/>
          </p:spPr>
        </p:pic>
        <p:pic>
          <p:nvPicPr>
            <p:cNvPr id="1080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4321278" y="6140364"/>
              <a:ext cx="212622" cy="181848"/>
            </a:xfrm>
            <a:prstGeom prst="rect">
              <a:avLst/>
            </a:prstGeom>
            <a:effectLst/>
          </p:spPr>
        </p:pic>
        <p:pic>
          <p:nvPicPr>
            <p:cNvPr id="1082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4498755" y="6135622"/>
              <a:ext cx="257395" cy="154383"/>
            </a:xfrm>
            <a:prstGeom prst="rect">
              <a:avLst/>
            </a:prstGeom>
            <a:effectLst/>
          </p:spPr>
        </p:pic>
        <p:pic>
          <p:nvPicPr>
            <p:cNvPr id="1084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4759589" y="5904611"/>
              <a:ext cx="132356" cy="366520"/>
            </a:xfrm>
            <a:prstGeom prst="rect">
              <a:avLst/>
            </a:prstGeom>
            <a:effectLst/>
          </p:spPr>
        </p:pic>
        <p:pic>
          <p:nvPicPr>
            <p:cNvPr id="1086" name="Line Line" descr="Line 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4737100" y="6091172"/>
              <a:ext cx="184150" cy="38101"/>
            </a:xfrm>
            <a:prstGeom prst="rect">
              <a:avLst/>
            </a:prstGeom>
            <a:effectLst/>
          </p:spPr>
        </p:pic>
        <p:pic>
          <p:nvPicPr>
            <p:cNvPr id="1088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4979344" y="5852962"/>
              <a:ext cx="373707" cy="386778"/>
            </a:xfrm>
            <a:prstGeom prst="rect">
              <a:avLst/>
            </a:prstGeom>
            <a:effectLst/>
          </p:spPr>
        </p:pic>
        <p:pic>
          <p:nvPicPr>
            <p:cNvPr id="1090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5833638" y="5862572"/>
              <a:ext cx="175050" cy="399054"/>
            </a:xfrm>
            <a:prstGeom prst="rect">
              <a:avLst/>
            </a:prstGeom>
            <a:effectLst/>
          </p:spPr>
        </p:pic>
        <p:pic>
          <p:nvPicPr>
            <p:cNvPr id="1092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5994400" y="6074453"/>
              <a:ext cx="186521" cy="398939"/>
            </a:xfrm>
            <a:prstGeom prst="rect">
              <a:avLst/>
            </a:prstGeom>
            <a:effectLst/>
          </p:spPr>
        </p:pic>
        <p:pic>
          <p:nvPicPr>
            <p:cNvPr id="1094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6774319" y="6044277"/>
              <a:ext cx="178931" cy="197826"/>
            </a:xfrm>
            <a:prstGeom prst="rect">
              <a:avLst/>
            </a:prstGeom>
            <a:effectLst/>
          </p:spPr>
        </p:pic>
        <p:pic>
          <p:nvPicPr>
            <p:cNvPr id="1096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6947798" y="5818122"/>
              <a:ext cx="183252" cy="444501"/>
            </a:xfrm>
            <a:prstGeom prst="rect">
              <a:avLst/>
            </a:prstGeom>
            <a:effectLst/>
          </p:spPr>
        </p:pic>
        <p:pic>
          <p:nvPicPr>
            <p:cNvPr id="1098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7126497" y="6034318"/>
              <a:ext cx="245853" cy="192785"/>
            </a:xfrm>
            <a:prstGeom prst="rect">
              <a:avLst/>
            </a:prstGeom>
            <a:effectLst/>
          </p:spPr>
        </p:pic>
        <p:pic>
          <p:nvPicPr>
            <p:cNvPr id="1100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7371141" y="6042102"/>
              <a:ext cx="117626" cy="207821"/>
            </a:xfrm>
            <a:prstGeom prst="rect">
              <a:avLst/>
            </a:prstGeom>
            <a:effectLst/>
          </p:spPr>
        </p:pic>
        <p:pic>
          <p:nvPicPr>
            <p:cNvPr id="1102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7547662" y="6067360"/>
              <a:ext cx="294588" cy="165285"/>
            </a:xfrm>
            <a:prstGeom prst="rect">
              <a:avLst/>
            </a:prstGeom>
            <a:effectLst/>
          </p:spPr>
        </p:pic>
        <p:pic>
          <p:nvPicPr>
            <p:cNvPr id="1104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7874000" y="5805422"/>
              <a:ext cx="203200" cy="469901"/>
            </a:xfrm>
            <a:prstGeom prst="rect">
              <a:avLst/>
            </a:prstGeom>
            <a:effectLst/>
          </p:spPr>
        </p:pic>
        <p:pic>
          <p:nvPicPr>
            <p:cNvPr id="1106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8003363" y="6000020"/>
              <a:ext cx="187129" cy="224503"/>
            </a:xfrm>
            <a:prstGeom prst="rect">
              <a:avLst/>
            </a:prstGeom>
            <a:effectLst/>
          </p:spPr>
        </p:pic>
        <p:pic>
          <p:nvPicPr>
            <p:cNvPr id="1108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8221532" y="6022270"/>
              <a:ext cx="147768" cy="183212"/>
            </a:xfrm>
            <a:prstGeom prst="rect">
              <a:avLst/>
            </a:prstGeom>
            <a:effectLst/>
          </p:spPr>
        </p:pic>
        <p:pic>
          <p:nvPicPr>
            <p:cNvPr id="1110" name="Line Line" descr="Line Lin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8413750" y="6034022"/>
              <a:ext cx="44450" cy="190501"/>
            </a:xfrm>
            <a:prstGeom prst="rect">
              <a:avLst/>
            </a:prstGeom>
            <a:effectLst/>
          </p:spPr>
        </p:pic>
        <p:pic>
          <p:nvPicPr>
            <p:cNvPr id="1112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8464550" y="5939781"/>
              <a:ext cx="82550" cy="56142"/>
            </a:xfrm>
            <a:prstGeom prst="rect">
              <a:avLst/>
            </a:prstGeom>
            <a:effectLst/>
          </p:spPr>
        </p:pic>
        <p:pic>
          <p:nvPicPr>
            <p:cNvPr id="1114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8521700" y="5978989"/>
              <a:ext cx="203200" cy="238458"/>
            </a:xfrm>
            <a:prstGeom prst="rect">
              <a:avLst/>
            </a:prstGeom>
            <a:effectLst/>
          </p:spPr>
        </p:pic>
        <p:pic>
          <p:nvPicPr>
            <p:cNvPr id="1116" name="Line Shape" descr="Line Shap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8693004" y="5995521"/>
              <a:ext cx="228747" cy="222652"/>
            </a:xfrm>
            <a:prstGeom prst="rect">
              <a:avLst/>
            </a:prstGeom>
            <a:effectLst/>
          </p:spPr>
        </p:pic>
        <p:pic>
          <p:nvPicPr>
            <p:cNvPr id="1118" name="Line Shape" descr="Line Shap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6724650" y="6345172"/>
              <a:ext cx="1593145" cy="50801"/>
            </a:xfrm>
            <a:prstGeom prst="rect">
              <a:avLst/>
            </a:prstGeom>
            <a:effectLst/>
          </p:spPr>
        </p:pic>
        <p:pic>
          <p:nvPicPr>
            <p:cNvPr id="1120" name="Line Shape" descr="Line Shap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7004050" y="6479028"/>
              <a:ext cx="1193800" cy="8204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1" name="Drawing"/>
          <p:cNvGrpSpPr/>
          <p:nvPr/>
        </p:nvGrpSpPr>
        <p:grpSpPr>
          <a:xfrm>
            <a:off x="1606549" y="1985875"/>
            <a:ext cx="11207751" cy="7718281"/>
            <a:chOff x="0" y="0"/>
            <a:chExt cx="11207749" cy="7718280"/>
          </a:xfrm>
        </p:grpSpPr>
        <p:sp>
          <p:nvSpPr>
            <p:cNvPr id="1124" name="Line"/>
            <p:cNvSpPr/>
            <p:nvPr/>
          </p:nvSpPr>
          <p:spPr>
            <a:xfrm>
              <a:off x="542643" y="284544"/>
              <a:ext cx="251107" cy="441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31" fill="norm" stroke="1" extrusionOk="0">
                  <a:moveTo>
                    <a:pt x="296" y="2917"/>
                  </a:moveTo>
                  <a:cubicBezTo>
                    <a:pt x="115" y="2197"/>
                    <a:pt x="-67" y="1477"/>
                    <a:pt x="24" y="1631"/>
                  </a:cubicBezTo>
                  <a:cubicBezTo>
                    <a:pt x="115" y="1785"/>
                    <a:pt x="478" y="2814"/>
                    <a:pt x="841" y="4871"/>
                  </a:cubicBezTo>
                  <a:cubicBezTo>
                    <a:pt x="1204" y="6928"/>
                    <a:pt x="1567" y="10014"/>
                    <a:pt x="1839" y="12740"/>
                  </a:cubicBezTo>
                  <a:cubicBezTo>
                    <a:pt x="2111" y="15465"/>
                    <a:pt x="2293" y="17831"/>
                    <a:pt x="2383" y="19322"/>
                  </a:cubicBezTo>
                  <a:cubicBezTo>
                    <a:pt x="2474" y="20814"/>
                    <a:pt x="2474" y="21431"/>
                    <a:pt x="2474" y="21431"/>
                  </a:cubicBezTo>
                  <a:cubicBezTo>
                    <a:pt x="2474" y="21431"/>
                    <a:pt x="2474" y="20814"/>
                    <a:pt x="2202" y="19785"/>
                  </a:cubicBezTo>
                  <a:cubicBezTo>
                    <a:pt x="1930" y="18757"/>
                    <a:pt x="1385" y="17317"/>
                    <a:pt x="1022" y="16340"/>
                  </a:cubicBezTo>
                  <a:cubicBezTo>
                    <a:pt x="659" y="15362"/>
                    <a:pt x="478" y="14848"/>
                    <a:pt x="841" y="14591"/>
                  </a:cubicBezTo>
                  <a:cubicBezTo>
                    <a:pt x="1204" y="14334"/>
                    <a:pt x="2111" y="14334"/>
                    <a:pt x="3472" y="14282"/>
                  </a:cubicBezTo>
                  <a:cubicBezTo>
                    <a:pt x="4834" y="14231"/>
                    <a:pt x="6649" y="14128"/>
                    <a:pt x="8192" y="13511"/>
                  </a:cubicBezTo>
                  <a:cubicBezTo>
                    <a:pt x="9735" y="12894"/>
                    <a:pt x="11005" y="11762"/>
                    <a:pt x="11913" y="9808"/>
                  </a:cubicBezTo>
                  <a:cubicBezTo>
                    <a:pt x="12820" y="7854"/>
                    <a:pt x="13365" y="5077"/>
                    <a:pt x="13637" y="3174"/>
                  </a:cubicBezTo>
                  <a:cubicBezTo>
                    <a:pt x="13909" y="1271"/>
                    <a:pt x="13909" y="242"/>
                    <a:pt x="13819" y="37"/>
                  </a:cubicBezTo>
                  <a:cubicBezTo>
                    <a:pt x="13728" y="-169"/>
                    <a:pt x="13546" y="448"/>
                    <a:pt x="13637" y="2711"/>
                  </a:cubicBezTo>
                  <a:cubicBezTo>
                    <a:pt x="13728" y="4974"/>
                    <a:pt x="14091" y="8882"/>
                    <a:pt x="14817" y="12122"/>
                  </a:cubicBezTo>
                  <a:cubicBezTo>
                    <a:pt x="15543" y="15362"/>
                    <a:pt x="16632" y="17934"/>
                    <a:pt x="17540" y="19374"/>
                  </a:cubicBezTo>
                  <a:cubicBezTo>
                    <a:pt x="18447" y="20814"/>
                    <a:pt x="19173" y="21122"/>
                    <a:pt x="19809" y="21071"/>
                  </a:cubicBezTo>
                  <a:cubicBezTo>
                    <a:pt x="20444" y="21020"/>
                    <a:pt x="20988" y="20608"/>
                    <a:pt x="21533" y="20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5" name="Line"/>
            <p:cNvSpPr/>
            <p:nvPr/>
          </p:nvSpPr>
          <p:spPr>
            <a:xfrm>
              <a:off x="819150" y="532957"/>
              <a:ext cx="151078" cy="403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436" fill="norm" stroke="1" extrusionOk="0">
                  <a:moveTo>
                    <a:pt x="0" y="1125"/>
                  </a:moveTo>
                  <a:cubicBezTo>
                    <a:pt x="0" y="1688"/>
                    <a:pt x="0" y="2250"/>
                    <a:pt x="450" y="2756"/>
                  </a:cubicBezTo>
                  <a:cubicBezTo>
                    <a:pt x="900" y="3263"/>
                    <a:pt x="1800" y="3712"/>
                    <a:pt x="3000" y="3881"/>
                  </a:cubicBezTo>
                  <a:cubicBezTo>
                    <a:pt x="4200" y="4050"/>
                    <a:pt x="5700" y="3938"/>
                    <a:pt x="7350" y="3431"/>
                  </a:cubicBezTo>
                  <a:cubicBezTo>
                    <a:pt x="9000" y="2925"/>
                    <a:pt x="10800" y="2025"/>
                    <a:pt x="11850" y="1294"/>
                  </a:cubicBezTo>
                  <a:cubicBezTo>
                    <a:pt x="12900" y="562"/>
                    <a:pt x="13200" y="0"/>
                    <a:pt x="13350" y="0"/>
                  </a:cubicBezTo>
                  <a:cubicBezTo>
                    <a:pt x="13500" y="0"/>
                    <a:pt x="13500" y="562"/>
                    <a:pt x="14100" y="2362"/>
                  </a:cubicBezTo>
                  <a:cubicBezTo>
                    <a:pt x="14700" y="4162"/>
                    <a:pt x="15900" y="7200"/>
                    <a:pt x="17250" y="10181"/>
                  </a:cubicBezTo>
                  <a:cubicBezTo>
                    <a:pt x="18600" y="13162"/>
                    <a:pt x="20100" y="16088"/>
                    <a:pt x="20850" y="17944"/>
                  </a:cubicBezTo>
                  <a:cubicBezTo>
                    <a:pt x="21600" y="19800"/>
                    <a:pt x="21600" y="20588"/>
                    <a:pt x="20850" y="21037"/>
                  </a:cubicBezTo>
                  <a:cubicBezTo>
                    <a:pt x="20100" y="21488"/>
                    <a:pt x="18600" y="21600"/>
                    <a:pt x="16800" y="21150"/>
                  </a:cubicBezTo>
                  <a:cubicBezTo>
                    <a:pt x="15000" y="20700"/>
                    <a:pt x="12900" y="19687"/>
                    <a:pt x="11550" y="18562"/>
                  </a:cubicBezTo>
                  <a:cubicBezTo>
                    <a:pt x="10200" y="17438"/>
                    <a:pt x="9600" y="16200"/>
                    <a:pt x="9000" y="149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6" name="Line"/>
            <p:cNvSpPr/>
            <p:nvPr/>
          </p:nvSpPr>
          <p:spPr>
            <a:xfrm>
              <a:off x="996950" y="450770"/>
              <a:ext cx="90032" cy="48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373" fill="norm" stroke="1" extrusionOk="0">
                  <a:moveTo>
                    <a:pt x="7535" y="6473"/>
                  </a:moveTo>
                  <a:cubicBezTo>
                    <a:pt x="8540" y="9069"/>
                    <a:pt x="9544" y="11664"/>
                    <a:pt x="10549" y="13982"/>
                  </a:cubicBezTo>
                  <a:cubicBezTo>
                    <a:pt x="11553" y="16300"/>
                    <a:pt x="12558" y="18339"/>
                    <a:pt x="13563" y="19637"/>
                  </a:cubicBezTo>
                  <a:cubicBezTo>
                    <a:pt x="14567" y="20935"/>
                    <a:pt x="15572" y="21491"/>
                    <a:pt x="16074" y="21352"/>
                  </a:cubicBezTo>
                  <a:cubicBezTo>
                    <a:pt x="16577" y="21213"/>
                    <a:pt x="16577" y="20379"/>
                    <a:pt x="15321" y="18571"/>
                  </a:cubicBezTo>
                  <a:cubicBezTo>
                    <a:pt x="14065" y="16763"/>
                    <a:pt x="11553" y="13982"/>
                    <a:pt x="9544" y="11155"/>
                  </a:cubicBezTo>
                  <a:cubicBezTo>
                    <a:pt x="7535" y="8327"/>
                    <a:pt x="6028" y="5453"/>
                    <a:pt x="5274" y="3785"/>
                  </a:cubicBezTo>
                  <a:cubicBezTo>
                    <a:pt x="4521" y="2116"/>
                    <a:pt x="4521" y="1652"/>
                    <a:pt x="5274" y="1189"/>
                  </a:cubicBezTo>
                  <a:cubicBezTo>
                    <a:pt x="6028" y="725"/>
                    <a:pt x="7535" y="262"/>
                    <a:pt x="9544" y="76"/>
                  </a:cubicBezTo>
                  <a:cubicBezTo>
                    <a:pt x="11553" y="-109"/>
                    <a:pt x="14065" y="-16"/>
                    <a:pt x="16577" y="1003"/>
                  </a:cubicBezTo>
                  <a:cubicBezTo>
                    <a:pt x="19088" y="2023"/>
                    <a:pt x="21600" y="3970"/>
                    <a:pt x="21349" y="5314"/>
                  </a:cubicBezTo>
                  <a:cubicBezTo>
                    <a:pt x="21098" y="6658"/>
                    <a:pt x="18084" y="7400"/>
                    <a:pt x="14065" y="7910"/>
                  </a:cubicBezTo>
                  <a:cubicBezTo>
                    <a:pt x="10047" y="8420"/>
                    <a:pt x="5023" y="8698"/>
                    <a:pt x="0" y="89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7" name="Line"/>
            <p:cNvSpPr/>
            <p:nvPr/>
          </p:nvSpPr>
          <p:spPr>
            <a:xfrm>
              <a:off x="1606550" y="287424"/>
              <a:ext cx="19050" cy="332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3" fill="norm" stroke="1" extrusionOk="0">
                  <a:moveTo>
                    <a:pt x="0" y="0"/>
                  </a:moveTo>
                  <a:cubicBezTo>
                    <a:pt x="7200" y="4101"/>
                    <a:pt x="14400" y="8203"/>
                    <a:pt x="18000" y="11415"/>
                  </a:cubicBezTo>
                  <a:cubicBezTo>
                    <a:pt x="21600" y="14628"/>
                    <a:pt x="21600" y="16952"/>
                    <a:pt x="21600" y="18524"/>
                  </a:cubicBezTo>
                  <a:cubicBezTo>
                    <a:pt x="21600" y="20096"/>
                    <a:pt x="21600" y="20916"/>
                    <a:pt x="21600" y="21258"/>
                  </a:cubicBezTo>
                  <a:cubicBezTo>
                    <a:pt x="21600" y="21600"/>
                    <a:pt x="21600" y="21463"/>
                    <a:pt x="21600" y="21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8" name="Line"/>
            <p:cNvSpPr/>
            <p:nvPr/>
          </p:nvSpPr>
          <p:spPr>
            <a:xfrm>
              <a:off x="1435100" y="217574"/>
              <a:ext cx="36195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37" y="19385"/>
                    <a:pt x="2274" y="17169"/>
                    <a:pt x="4926" y="13846"/>
                  </a:cubicBezTo>
                  <a:cubicBezTo>
                    <a:pt x="7579" y="10523"/>
                    <a:pt x="11747" y="6092"/>
                    <a:pt x="14779" y="3600"/>
                  </a:cubicBezTo>
                  <a:cubicBezTo>
                    <a:pt x="17811" y="1108"/>
                    <a:pt x="19705" y="5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9" name="Line"/>
            <p:cNvSpPr/>
            <p:nvPr/>
          </p:nvSpPr>
          <p:spPr>
            <a:xfrm>
              <a:off x="1733554" y="374973"/>
              <a:ext cx="158747" cy="154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0723" fill="norm" stroke="1" extrusionOk="0">
                  <a:moveTo>
                    <a:pt x="1704" y="18939"/>
                  </a:moveTo>
                  <a:cubicBezTo>
                    <a:pt x="4547" y="14392"/>
                    <a:pt x="7389" y="9845"/>
                    <a:pt x="8810" y="6576"/>
                  </a:cubicBezTo>
                  <a:cubicBezTo>
                    <a:pt x="10231" y="3308"/>
                    <a:pt x="10231" y="1318"/>
                    <a:pt x="9520" y="466"/>
                  </a:cubicBezTo>
                  <a:cubicBezTo>
                    <a:pt x="8810" y="-387"/>
                    <a:pt x="7389" y="-103"/>
                    <a:pt x="5826" y="1602"/>
                  </a:cubicBezTo>
                  <a:cubicBezTo>
                    <a:pt x="4262" y="3308"/>
                    <a:pt x="2557" y="6434"/>
                    <a:pt x="1420" y="8850"/>
                  </a:cubicBezTo>
                  <a:cubicBezTo>
                    <a:pt x="283" y="11266"/>
                    <a:pt x="-285" y="12971"/>
                    <a:pt x="141" y="15102"/>
                  </a:cubicBezTo>
                  <a:cubicBezTo>
                    <a:pt x="568" y="17234"/>
                    <a:pt x="1989" y="19792"/>
                    <a:pt x="4973" y="20502"/>
                  </a:cubicBezTo>
                  <a:cubicBezTo>
                    <a:pt x="7957" y="21213"/>
                    <a:pt x="12504" y="20076"/>
                    <a:pt x="15489" y="18939"/>
                  </a:cubicBezTo>
                  <a:cubicBezTo>
                    <a:pt x="18473" y="17802"/>
                    <a:pt x="19894" y="16666"/>
                    <a:pt x="21315" y="15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0" name="Line"/>
            <p:cNvSpPr/>
            <p:nvPr/>
          </p:nvSpPr>
          <p:spPr>
            <a:xfrm>
              <a:off x="1916396" y="338929"/>
              <a:ext cx="94438" cy="175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0" h="21120" fill="norm" stroke="1" extrusionOk="0">
                  <a:moveTo>
                    <a:pt x="17193" y="677"/>
                  </a:moveTo>
                  <a:cubicBezTo>
                    <a:pt x="14376" y="169"/>
                    <a:pt x="11559" y="-339"/>
                    <a:pt x="8507" y="296"/>
                  </a:cubicBezTo>
                  <a:cubicBezTo>
                    <a:pt x="5454" y="932"/>
                    <a:pt x="2167" y="2710"/>
                    <a:pt x="759" y="4235"/>
                  </a:cubicBezTo>
                  <a:cubicBezTo>
                    <a:pt x="-650" y="5760"/>
                    <a:pt x="-180" y="7030"/>
                    <a:pt x="2872" y="8555"/>
                  </a:cubicBezTo>
                  <a:cubicBezTo>
                    <a:pt x="5924" y="10080"/>
                    <a:pt x="11559" y="11859"/>
                    <a:pt x="15315" y="13510"/>
                  </a:cubicBezTo>
                  <a:cubicBezTo>
                    <a:pt x="19072" y="15162"/>
                    <a:pt x="20950" y="16687"/>
                    <a:pt x="20950" y="17957"/>
                  </a:cubicBezTo>
                  <a:cubicBezTo>
                    <a:pt x="20950" y="19228"/>
                    <a:pt x="19072" y="20245"/>
                    <a:pt x="16724" y="20753"/>
                  </a:cubicBezTo>
                  <a:cubicBezTo>
                    <a:pt x="14376" y="21261"/>
                    <a:pt x="11559" y="21261"/>
                    <a:pt x="9680" y="20626"/>
                  </a:cubicBezTo>
                  <a:cubicBezTo>
                    <a:pt x="7802" y="19990"/>
                    <a:pt x="6863" y="18720"/>
                    <a:pt x="5924" y="17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1" name="Line"/>
            <p:cNvSpPr/>
            <p:nvPr/>
          </p:nvSpPr>
          <p:spPr>
            <a:xfrm>
              <a:off x="2104749" y="147451"/>
              <a:ext cx="47902" cy="372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360" fill="norm" stroke="1" extrusionOk="0">
                  <a:moveTo>
                    <a:pt x="12801" y="1107"/>
                  </a:moveTo>
                  <a:cubicBezTo>
                    <a:pt x="12801" y="501"/>
                    <a:pt x="12801" y="-106"/>
                    <a:pt x="11392" y="15"/>
                  </a:cubicBezTo>
                  <a:cubicBezTo>
                    <a:pt x="9983" y="137"/>
                    <a:pt x="7166" y="986"/>
                    <a:pt x="4818" y="2867"/>
                  </a:cubicBezTo>
                  <a:cubicBezTo>
                    <a:pt x="2470" y="4748"/>
                    <a:pt x="592" y="7660"/>
                    <a:pt x="123" y="10512"/>
                  </a:cubicBezTo>
                  <a:cubicBezTo>
                    <a:pt x="-347" y="13364"/>
                    <a:pt x="592" y="16155"/>
                    <a:pt x="2001" y="17854"/>
                  </a:cubicBezTo>
                  <a:cubicBezTo>
                    <a:pt x="3410" y="19552"/>
                    <a:pt x="5288" y="20159"/>
                    <a:pt x="8105" y="20645"/>
                  </a:cubicBezTo>
                  <a:cubicBezTo>
                    <a:pt x="10923" y="21130"/>
                    <a:pt x="14679" y="21494"/>
                    <a:pt x="17027" y="21312"/>
                  </a:cubicBezTo>
                  <a:cubicBezTo>
                    <a:pt x="19375" y="21130"/>
                    <a:pt x="20314" y="20402"/>
                    <a:pt x="21253" y="196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2" name="Line"/>
            <p:cNvSpPr/>
            <p:nvPr/>
          </p:nvSpPr>
          <p:spPr>
            <a:xfrm>
              <a:off x="2038350" y="357274"/>
              <a:ext cx="1460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17" y="15709"/>
                    <a:pt x="5635" y="9818"/>
                    <a:pt x="9235" y="6218"/>
                  </a:cubicBezTo>
                  <a:cubicBezTo>
                    <a:pt x="12835" y="2618"/>
                    <a:pt x="17217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3" name="Line"/>
            <p:cNvSpPr/>
            <p:nvPr/>
          </p:nvSpPr>
          <p:spPr>
            <a:xfrm>
              <a:off x="2216150" y="363624"/>
              <a:ext cx="1270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815"/>
                    <a:pt x="0" y="11631"/>
                    <a:pt x="3600" y="15231"/>
                  </a:cubicBezTo>
                  <a:cubicBezTo>
                    <a:pt x="7200" y="18831"/>
                    <a:pt x="14400" y="202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4" name="Line"/>
            <p:cNvSpPr/>
            <p:nvPr/>
          </p:nvSpPr>
          <p:spPr>
            <a:xfrm>
              <a:off x="2222500" y="287424"/>
              <a:ext cx="190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5" name="Line"/>
            <p:cNvSpPr/>
            <p:nvPr/>
          </p:nvSpPr>
          <p:spPr>
            <a:xfrm>
              <a:off x="2302517" y="282023"/>
              <a:ext cx="97783" cy="235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424" fill="norm" stroke="1" extrusionOk="0">
                  <a:moveTo>
                    <a:pt x="550" y="6857"/>
                  </a:moveTo>
                  <a:cubicBezTo>
                    <a:pt x="550" y="11100"/>
                    <a:pt x="550" y="15343"/>
                    <a:pt x="550" y="17946"/>
                  </a:cubicBezTo>
                  <a:cubicBezTo>
                    <a:pt x="550" y="20550"/>
                    <a:pt x="550" y="21514"/>
                    <a:pt x="320" y="21418"/>
                  </a:cubicBezTo>
                  <a:cubicBezTo>
                    <a:pt x="91" y="21321"/>
                    <a:pt x="-369" y="20164"/>
                    <a:pt x="550" y="17175"/>
                  </a:cubicBezTo>
                  <a:cubicBezTo>
                    <a:pt x="1469" y="14185"/>
                    <a:pt x="3767" y="9364"/>
                    <a:pt x="5376" y="6471"/>
                  </a:cubicBezTo>
                  <a:cubicBezTo>
                    <a:pt x="6984" y="3578"/>
                    <a:pt x="7903" y="2614"/>
                    <a:pt x="9052" y="1746"/>
                  </a:cubicBezTo>
                  <a:cubicBezTo>
                    <a:pt x="10201" y="878"/>
                    <a:pt x="11580" y="107"/>
                    <a:pt x="13188" y="10"/>
                  </a:cubicBezTo>
                  <a:cubicBezTo>
                    <a:pt x="14797" y="-86"/>
                    <a:pt x="16635" y="493"/>
                    <a:pt x="17554" y="2903"/>
                  </a:cubicBezTo>
                  <a:cubicBezTo>
                    <a:pt x="18474" y="5314"/>
                    <a:pt x="18474" y="9557"/>
                    <a:pt x="18933" y="12835"/>
                  </a:cubicBezTo>
                  <a:cubicBezTo>
                    <a:pt x="19393" y="16114"/>
                    <a:pt x="20312" y="18428"/>
                    <a:pt x="21231" y="207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6" name="Line"/>
            <p:cNvSpPr/>
            <p:nvPr/>
          </p:nvSpPr>
          <p:spPr>
            <a:xfrm>
              <a:off x="2447216" y="308375"/>
              <a:ext cx="189975" cy="582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452" fill="norm" stroke="1" extrusionOk="0">
                  <a:moveTo>
                    <a:pt x="12404" y="2737"/>
                  </a:moveTo>
                  <a:cubicBezTo>
                    <a:pt x="12404" y="2269"/>
                    <a:pt x="12404" y="1801"/>
                    <a:pt x="12404" y="1373"/>
                  </a:cubicBezTo>
                  <a:cubicBezTo>
                    <a:pt x="12404" y="944"/>
                    <a:pt x="12404" y="554"/>
                    <a:pt x="11230" y="281"/>
                  </a:cubicBezTo>
                  <a:cubicBezTo>
                    <a:pt x="10056" y="8"/>
                    <a:pt x="7709" y="-148"/>
                    <a:pt x="5596" y="203"/>
                  </a:cubicBezTo>
                  <a:cubicBezTo>
                    <a:pt x="3483" y="554"/>
                    <a:pt x="1604" y="1412"/>
                    <a:pt x="665" y="2347"/>
                  </a:cubicBezTo>
                  <a:cubicBezTo>
                    <a:pt x="-274" y="3283"/>
                    <a:pt x="-274" y="4297"/>
                    <a:pt x="1017" y="4960"/>
                  </a:cubicBezTo>
                  <a:cubicBezTo>
                    <a:pt x="2309" y="5622"/>
                    <a:pt x="4891" y="5934"/>
                    <a:pt x="7122" y="5700"/>
                  </a:cubicBezTo>
                  <a:cubicBezTo>
                    <a:pt x="9352" y="5466"/>
                    <a:pt x="11230" y="4687"/>
                    <a:pt x="12404" y="4102"/>
                  </a:cubicBezTo>
                  <a:cubicBezTo>
                    <a:pt x="13578" y="3517"/>
                    <a:pt x="14048" y="3127"/>
                    <a:pt x="14517" y="3127"/>
                  </a:cubicBezTo>
                  <a:cubicBezTo>
                    <a:pt x="14987" y="3127"/>
                    <a:pt x="15456" y="3517"/>
                    <a:pt x="15926" y="4687"/>
                  </a:cubicBezTo>
                  <a:cubicBezTo>
                    <a:pt x="16396" y="5856"/>
                    <a:pt x="16865" y="7806"/>
                    <a:pt x="17804" y="9989"/>
                  </a:cubicBezTo>
                  <a:cubicBezTo>
                    <a:pt x="18743" y="12173"/>
                    <a:pt x="20152" y="14590"/>
                    <a:pt x="20739" y="16461"/>
                  </a:cubicBezTo>
                  <a:cubicBezTo>
                    <a:pt x="21326" y="18333"/>
                    <a:pt x="21091" y="19658"/>
                    <a:pt x="20387" y="20438"/>
                  </a:cubicBezTo>
                  <a:cubicBezTo>
                    <a:pt x="19683" y="21218"/>
                    <a:pt x="18509" y="21452"/>
                    <a:pt x="17217" y="21452"/>
                  </a:cubicBezTo>
                  <a:cubicBezTo>
                    <a:pt x="15926" y="21452"/>
                    <a:pt x="14517" y="21218"/>
                    <a:pt x="13343" y="20555"/>
                  </a:cubicBezTo>
                  <a:cubicBezTo>
                    <a:pt x="12169" y="19892"/>
                    <a:pt x="11230" y="18801"/>
                    <a:pt x="11113" y="17943"/>
                  </a:cubicBezTo>
                  <a:cubicBezTo>
                    <a:pt x="10996" y="17085"/>
                    <a:pt x="11700" y="16461"/>
                    <a:pt x="12404" y="158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7" name="Line"/>
            <p:cNvSpPr/>
            <p:nvPr/>
          </p:nvSpPr>
          <p:spPr>
            <a:xfrm>
              <a:off x="723900" y="643936"/>
              <a:ext cx="2000250" cy="324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0" fill="norm" stroke="1" extrusionOk="0">
                  <a:moveTo>
                    <a:pt x="0" y="21261"/>
                  </a:moveTo>
                  <a:cubicBezTo>
                    <a:pt x="274" y="21401"/>
                    <a:pt x="549" y="21540"/>
                    <a:pt x="1097" y="20913"/>
                  </a:cubicBezTo>
                  <a:cubicBezTo>
                    <a:pt x="1646" y="20286"/>
                    <a:pt x="2469" y="18892"/>
                    <a:pt x="3314" y="17499"/>
                  </a:cubicBezTo>
                  <a:cubicBezTo>
                    <a:pt x="4160" y="16105"/>
                    <a:pt x="5029" y="14712"/>
                    <a:pt x="5874" y="13388"/>
                  </a:cubicBezTo>
                  <a:cubicBezTo>
                    <a:pt x="6720" y="12064"/>
                    <a:pt x="7543" y="10810"/>
                    <a:pt x="8423" y="9625"/>
                  </a:cubicBezTo>
                  <a:cubicBezTo>
                    <a:pt x="9303" y="8441"/>
                    <a:pt x="10240" y="7326"/>
                    <a:pt x="11131" y="6281"/>
                  </a:cubicBezTo>
                  <a:cubicBezTo>
                    <a:pt x="12023" y="5235"/>
                    <a:pt x="12869" y="4260"/>
                    <a:pt x="13714" y="3424"/>
                  </a:cubicBezTo>
                  <a:cubicBezTo>
                    <a:pt x="14560" y="2588"/>
                    <a:pt x="15406" y="1891"/>
                    <a:pt x="16251" y="1334"/>
                  </a:cubicBezTo>
                  <a:cubicBezTo>
                    <a:pt x="17097" y="776"/>
                    <a:pt x="17943" y="358"/>
                    <a:pt x="18777" y="149"/>
                  </a:cubicBezTo>
                  <a:cubicBezTo>
                    <a:pt x="19611" y="-60"/>
                    <a:pt x="20434" y="-60"/>
                    <a:pt x="20903" y="219"/>
                  </a:cubicBezTo>
                  <a:cubicBezTo>
                    <a:pt x="21371" y="497"/>
                    <a:pt x="21486" y="1055"/>
                    <a:pt x="21600" y="16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8" name="Line"/>
            <p:cNvSpPr/>
            <p:nvPr/>
          </p:nvSpPr>
          <p:spPr>
            <a:xfrm>
              <a:off x="984250" y="776374"/>
              <a:ext cx="1835150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22" y="20160"/>
                    <a:pt x="1644" y="18720"/>
                    <a:pt x="2491" y="17673"/>
                  </a:cubicBezTo>
                  <a:cubicBezTo>
                    <a:pt x="3338" y="16625"/>
                    <a:pt x="4210" y="15971"/>
                    <a:pt x="5157" y="15185"/>
                  </a:cubicBezTo>
                  <a:cubicBezTo>
                    <a:pt x="6104" y="14400"/>
                    <a:pt x="7125" y="13484"/>
                    <a:pt x="8134" y="12502"/>
                  </a:cubicBezTo>
                  <a:cubicBezTo>
                    <a:pt x="9143" y="11520"/>
                    <a:pt x="10140" y="10473"/>
                    <a:pt x="11124" y="9622"/>
                  </a:cubicBezTo>
                  <a:cubicBezTo>
                    <a:pt x="12108" y="8771"/>
                    <a:pt x="13080" y="8116"/>
                    <a:pt x="14001" y="7462"/>
                  </a:cubicBezTo>
                  <a:cubicBezTo>
                    <a:pt x="14923" y="6807"/>
                    <a:pt x="15795" y="6153"/>
                    <a:pt x="16655" y="5367"/>
                  </a:cubicBezTo>
                  <a:cubicBezTo>
                    <a:pt x="17514" y="4582"/>
                    <a:pt x="18361" y="3665"/>
                    <a:pt x="19183" y="2749"/>
                  </a:cubicBezTo>
                  <a:cubicBezTo>
                    <a:pt x="20006" y="1833"/>
                    <a:pt x="20803" y="91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9" name="Line"/>
            <p:cNvSpPr/>
            <p:nvPr/>
          </p:nvSpPr>
          <p:spPr>
            <a:xfrm>
              <a:off x="2806700" y="331874"/>
              <a:ext cx="63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0" name="Line"/>
            <p:cNvSpPr/>
            <p:nvPr/>
          </p:nvSpPr>
          <p:spPr>
            <a:xfrm>
              <a:off x="2838450" y="509674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1" name="Line"/>
            <p:cNvSpPr/>
            <p:nvPr/>
          </p:nvSpPr>
          <p:spPr>
            <a:xfrm>
              <a:off x="3314700" y="206612"/>
              <a:ext cx="303428" cy="745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489" fill="norm" stroke="1" extrusionOk="0">
                  <a:moveTo>
                    <a:pt x="0" y="12581"/>
                  </a:moveTo>
                  <a:cubicBezTo>
                    <a:pt x="750" y="12519"/>
                    <a:pt x="1500" y="12458"/>
                    <a:pt x="2400" y="12153"/>
                  </a:cubicBezTo>
                  <a:cubicBezTo>
                    <a:pt x="3300" y="11848"/>
                    <a:pt x="4350" y="11299"/>
                    <a:pt x="5775" y="10292"/>
                  </a:cubicBezTo>
                  <a:cubicBezTo>
                    <a:pt x="7200" y="9286"/>
                    <a:pt x="9000" y="7821"/>
                    <a:pt x="10275" y="6326"/>
                  </a:cubicBezTo>
                  <a:cubicBezTo>
                    <a:pt x="11550" y="4831"/>
                    <a:pt x="12300" y="3306"/>
                    <a:pt x="12675" y="2360"/>
                  </a:cubicBezTo>
                  <a:cubicBezTo>
                    <a:pt x="13050" y="1414"/>
                    <a:pt x="13050" y="1048"/>
                    <a:pt x="12975" y="713"/>
                  </a:cubicBezTo>
                  <a:cubicBezTo>
                    <a:pt x="12900" y="377"/>
                    <a:pt x="12750" y="72"/>
                    <a:pt x="12300" y="11"/>
                  </a:cubicBezTo>
                  <a:cubicBezTo>
                    <a:pt x="11850" y="-50"/>
                    <a:pt x="11100" y="133"/>
                    <a:pt x="10350" y="865"/>
                  </a:cubicBezTo>
                  <a:cubicBezTo>
                    <a:pt x="9600" y="1597"/>
                    <a:pt x="8850" y="2879"/>
                    <a:pt x="8400" y="4465"/>
                  </a:cubicBezTo>
                  <a:cubicBezTo>
                    <a:pt x="7950" y="6052"/>
                    <a:pt x="7800" y="7943"/>
                    <a:pt x="7725" y="9072"/>
                  </a:cubicBezTo>
                  <a:cubicBezTo>
                    <a:pt x="7650" y="10201"/>
                    <a:pt x="7650" y="10567"/>
                    <a:pt x="7875" y="10994"/>
                  </a:cubicBezTo>
                  <a:cubicBezTo>
                    <a:pt x="8100" y="11421"/>
                    <a:pt x="8550" y="11909"/>
                    <a:pt x="9225" y="12153"/>
                  </a:cubicBezTo>
                  <a:cubicBezTo>
                    <a:pt x="9900" y="12397"/>
                    <a:pt x="10800" y="12397"/>
                    <a:pt x="11925" y="12123"/>
                  </a:cubicBezTo>
                  <a:cubicBezTo>
                    <a:pt x="13050" y="11848"/>
                    <a:pt x="14400" y="11299"/>
                    <a:pt x="15675" y="10536"/>
                  </a:cubicBezTo>
                  <a:cubicBezTo>
                    <a:pt x="16950" y="9774"/>
                    <a:pt x="18150" y="8797"/>
                    <a:pt x="18900" y="8065"/>
                  </a:cubicBezTo>
                  <a:cubicBezTo>
                    <a:pt x="19650" y="7333"/>
                    <a:pt x="19950" y="6845"/>
                    <a:pt x="19875" y="6723"/>
                  </a:cubicBezTo>
                  <a:cubicBezTo>
                    <a:pt x="19800" y="6601"/>
                    <a:pt x="19350" y="6845"/>
                    <a:pt x="19050" y="7516"/>
                  </a:cubicBezTo>
                  <a:cubicBezTo>
                    <a:pt x="18750" y="8187"/>
                    <a:pt x="18600" y="9286"/>
                    <a:pt x="19050" y="10903"/>
                  </a:cubicBezTo>
                  <a:cubicBezTo>
                    <a:pt x="19500" y="12519"/>
                    <a:pt x="20550" y="14655"/>
                    <a:pt x="21075" y="16333"/>
                  </a:cubicBezTo>
                  <a:cubicBezTo>
                    <a:pt x="21600" y="18011"/>
                    <a:pt x="21600" y="19231"/>
                    <a:pt x="21300" y="20025"/>
                  </a:cubicBezTo>
                  <a:cubicBezTo>
                    <a:pt x="21000" y="20818"/>
                    <a:pt x="20400" y="21184"/>
                    <a:pt x="19575" y="21367"/>
                  </a:cubicBezTo>
                  <a:cubicBezTo>
                    <a:pt x="18750" y="21550"/>
                    <a:pt x="17700" y="21550"/>
                    <a:pt x="16650" y="21214"/>
                  </a:cubicBezTo>
                  <a:cubicBezTo>
                    <a:pt x="15600" y="20879"/>
                    <a:pt x="14550" y="20208"/>
                    <a:pt x="14250" y="19384"/>
                  </a:cubicBezTo>
                  <a:cubicBezTo>
                    <a:pt x="13950" y="18560"/>
                    <a:pt x="14400" y="17584"/>
                    <a:pt x="15300" y="16821"/>
                  </a:cubicBezTo>
                  <a:cubicBezTo>
                    <a:pt x="16200" y="16058"/>
                    <a:pt x="17550" y="15509"/>
                    <a:pt x="18900" y="14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2" name="Line"/>
            <p:cNvSpPr/>
            <p:nvPr/>
          </p:nvSpPr>
          <p:spPr>
            <a:xfrm>
              <a:off x="3740149" y="458874"/>
              <a:ext cx="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3" name="Line"/>
            <p:cNvSpPr/>
            <p:nvPr/>
          </p:nvSpPr>
          <p:spPr>
            <a:xfrm>
              <a:off x="3708400" y="382674"/>
              <a:ext cx="254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4" name="Line"/>
            <p:cNvSpPr/>
            <p:nvPr/>
          </p:nvSpPr>
          <p:spPr>
            <a:xfrm>
              <a:off x="3797299" y="401724"/>
              <a:ext cx="107951" cy="219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1" fill="norm" stroke="1" extrusionOk="0">
                  <a:moveTo>
                    <a:pt x="0" y="0"/>
                  </a:moveTo>
                  <a:cubicBezTo>
                    <a:pt x="1694" y="6231"/>
                    <a:pt x="3388" y="12462"/>
                    <a:pt x="4871" y="16304"/>
                  </a:cubicBezTo>
                  <a:cubicBezTo>
                    <a:pt x="6353" y="20146"/>
                    <a:pt x="7624" y="21600"/>
                    <a:pt x="9106" y="21496"/>
                  </a:cubicBezTo>
                  <a:cubicBezTo>
                    <a:pt x="10588" y="21392"/>
                    <a:pt x="12282" y="19731"/>
                    <a:pt x="13765" y="16823"/>
                  </a:cubicBezTo>
                  <a:cubicBezTo>
                    <a:pt x="15247" y="13915"/>
                    <a:pt x="16518" y="9762"/>
                    <a:pt x="17788" y="6958"/>
                  </a:cubicBezTo>
                  <a:cubicBezTo>
                    <a:pt x="19059" y="4154"/>
                    <a:pt x="20329" y="2700"/>
                    <a:pt x="21600" y="1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5" name="Line"/>
            <p:cNvSpPr/>
            <p:nvPr/>
          </p:nvSpPr>
          <p:spPr>
            <a:xfrm>
              <a:off x="3911600" y="385055"/>
              <a:ext cx="241300" cy="22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6" fill="norm" stroke="1" extrusionOk="0">
                  <a:moveTo>
                    <a:pt x="0" y="6496"/>
                  </a:moveTo>
                  <a:cubicBezTo>
                    <a:pt x="947" y="6903"/>
                    <a:pt x="1895" y="7311"/>
                    <a:pt x="3032" y="6801"/>
                  </a:cubicBezTo>
                  <a:cubicBezTo>
                    <a:pt x="4168" y="6292"/>
                    <a:pt x="5495" y="4865"/>
                    <a:pt x="6158" y="3643"/>
                  </a:cubicBezTo>
                  <a:cubicBezTo>
                    <a:pt x="6821" y="2420"/>
                    <a:pt x="6821" y="1401"/>
                    <a:pt x="6347" y="892"/>
                  </a:cubicBezTo>
                  <a:cubicBezTo>
                    <a:pt x="5874" y="382"/>
                    <a:pt x="4926" y="382"/>
                    <a:pt x="3884" y="1503"/>
                  </a:cubicBezTo>
                  <a:cubicBezTo>
                    <a:pt x="2842" y="2624"/>
                    <a:pt x="1705" y="4865"/>
                    <a:pt x="1137" y="7616"/>
                  </a:cubicBezTo>
                  <a:cubicBezTo>
                    <a:pt x="568" y="10367"/>
                    <a:pt x="568" y="13628"/>
                    <a:pt x="1326" y="15767"/>
                  </a:cubicBezTo>
                  <a:cubicBezTo>
                    <a:pt x="2084" y="17907"/>
                    <a:pt x="3600" y="18926"/>
                    <a:pt x="5305" y="18416"/>
                  </a:cubicBezTo>
                  <a:cubicBezTo>
                    <a:pt x="7011" y="17907"/>
                    <a:pt x="8905" y="15869"/>
                    <a:pt x="10137" y="14239"/>
                  </a:cubicBezTo>
                  <a:cubicBezTo>
                    <a:pt x="11368" y="12609"/>
                    <a:pt x="11937" y="11386"/>
                    <a:pt x="12316" y="9858"/>
                  </a:cubicBezTo>
                  <a:cubicBezTo>
                    <a:pt x="12695" y="8329"/>
                    <a:pt x="12884" y="6496"/>
                    <a:pt x="12884" y="6088"/>
                  </a:cubicBezTo>
                  <a:cubicBezTo>
                    <a:pt x="12884" y="5680"/>
                    <a:pt x="12695" y="6699"/>
                    <a:pt x="12600" y="9043"/>
                  </a:cubicBezTo>
                  <a:cubicBezTo>
                    <a:pt x="12505" y="11386"/>
                    <a:pt x="12505" y="15054"/>
                    <a:pt x="12505" y="17499"/>
                  </a:cubicBezTo>
                  <a:cubicBezTo>
                    <a:pt x="12505" y="19945"/>
                    <a:pt x="12505" y="21167"/>
                    <a:pt x="12600" y="21269"/>
                  </a:cubicBezTo>
                  <a:cubicBezTo>
                    <a:pt x="12695" y="21371"/>
                    <a:pt x="12884" y="20352"/>
                    <a:pt x="12979" y="17499"/>
                  </a:cubicBezTo>
                  <a:cubicBezTo>
                    <a:pt x="13074" y="14646"/>
                    <a:pt x="13074" y="9960"/>
                    <a:pt x="13453" y="6699"/>
                  </a:cubicBezTo>
                  <a:cubicBezTo>
                    <a:pt x="13832" y="3439"/>
                    <a:pt x="14589" y="1605"/>
                    <a:pt x="15442" y="688"/>
                  </a:cubicBezTo>
                  <a:cubicBezTo>
                    <a:pt x="16295" y="-229"/>
                    <a:pt x="17242" y="-229"/>
                    <a:pt x="18189" y="688"/>
                  </a:cubicBezTo>
                  <a:cubicBezTo>
                    <a:pt x="19137" y="1605"/>
                    <a:pt x="20084" y="3439"/>
                    <a:pt x="20653" y="6292"/>
                  </a:cubicBezTo>
                  <a:cubicBezTo>
                    <a:pt x="21221" y="9145"/>
                    <a:pt x="21411" y="13016"/>
                    <a:pt x="21600" y="168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6" name="Line"/>
            <p:cNvSpPr/>
            <p:nvPr/>
          </p:nvSpPr>
          <p:spPr>
            <a:xfrm>
              <a:off x="4611773" y="382391"/>
              <a:ext cx="201527" cy="158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0530" fill="norm" stroke="1" extrusionOk="0">
                  <a:moveTo>
                    <a:pt x="15189" y="5779"/>
                  </a:moveTo>
                  <a:cubicBezTo>
                    <a:pt x="14298" y="3865"/>
                    <a:pt x="13407" y="1951"/>
                    <a:pt x="11848" y="857"/>
                  </a:cubicBezTo>
                  <a:cubicBezTo>
                    <a:pt x="10290" y="-237"/>
                    <a:pt x="8063" y="-510"/>
                    <a:pt x="5836" y="1404"/>
                  </a:cubicBezTo>
                  <a:cubicBezTo>
                    <a:pt x="3609" y="3318"/>
                    <a:pt x="1382" y="7419"/>
                    <a:pt x="492" y="10974"/>
                  </a:cubicBezTo>
                  <a:cubicBezTo>
                    <a:pt x="-399" y="14528"/>
                    <a:pt x="46" y="17536"/>
                    <a:pt x="826" y="19176"/>
                  </a:cubicBezTo>
                  <a:cubicBezTo>
                    <a:pt x="1605" y="20817"/>
                    <a:pt x="2719" y="21090"/>
                    <a:pt x="4723" y="19313"/>
                  </a:cubicBezTo>
                  <a:cubicBezTo>
                    <a:pt x="6727" y="17536"/>
                    <a:pt x="9622" y="13708"/>
                    <a:pt x="11180" y="10974"/>
                  </a:cubicBezTo>
                  <a:cubicBezTo>
                    <a:pt x="12739" y="8239"/>
                    <a:pt x="12962" y="6599"/>
                    <a:pt x="12962" y="6462"/>
                  </a:cubicBezTo>
                  <a:cubicBezTo>
                    <a:pt x="12962" y="6325"/>
                    <a:pt x="12739" y="7693"/>
                    <a:pt x="13407" y="9880"/>
                  </a:cubicBezTo>
                  <a:cubicBezTo>
                    <a:pt x="14075" y="12067"/>
                    <a:pt x="15634" y="15075"/>
                    <a:pt x="17081" y="16579"/>
                  </a:cubicBezTo>
                  <a:cubicBezTo>
                    <a:pt x="18529" y="18082"/>
                    <a:pt x="19865" y="18082"/>
                    <a:pt x="21201" y="180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7" name="Line"/>
            <p:cNvSpPr/>
            <p:nvPr/>
          </p:nvSpPr>
          <p:spPr>
            <a:xfrm>
              <a:off x="5289550" y="387378"/>
              <a:ext cx="120650" cy="255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4" fill="norm" stroke="1" extrusionOk="0">
                  <a:moveTo>
                    <a:pt x="2274" y="4387"/>
                  </a:moveTo>
                  <a:cubicBezTo>
                    <a:pt x="1516" y="9345"/>
                    <a:pt x="758" y="14302"/>
                    <a:pt x="379" y="17312"/>
                  </a:cubicBezTo>
                  <a:cubicBezTo>
                    <a:pt x="0" y="20322"/>
                    <a:pt x="0" y="21384"/>
                    <a:pt x="0" y="21384"/>
                  </a:cubicBezTo>
                  <a:cubicBezTo>
                    <a:pt x="0" y="21384"/>
                    <a:pt x="0" y="20322"/>
                    <a:pt x="379" y="17577"/>
                  </a:cubicBezTo>
                  <a:cubicBezTo>
                    <a:pt x="758" y="14833"/>
                    <a:pt x="1516" y="10407"/>
                    <a:pt x="2842" y="7220"/>
                  </a:cubicBezTo>
                  <a:cubicBezTo>
                    <a:pt x="4168" y="4033"/>
                    <a:pt x="6063" y="2086"/>
                    <a:pt x="7958" y="1023"/>
                  </a:cubicBezTo>
                  <a:cubicBezTo>
                    <a:pt x="9853" y="-39"/>
                    <a:pt x="11747" y="-216"/>
                    <a:pt x="13263" y="227"/>
                  </a:cubicBezTo>
                  <a:cubicBezTo>
                    <a:pt x="14779" y="669"/>
                    <a:pt x="15916" y="1732"/>
                    <a:pt x="16674" y="3856"/>
                  </a:cubicBezTo>
                  <a:cubicBezTo>
                    <a:pt x="17432" y="5981"/>
                    <a:pt x="17811" y="9168"/>
                    <a:pt x="18568" y="11115"/>
                  </a:cubicBezTo>
                  <a:cubicBezTo>
                    <a:pt x="19326" y="13063"/>
                    <a:pt x="20463" y="13771"/>
                    <a:pt x="21600" y="14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8" name="Line"/>
            <p:cNvSpPr/>
            <p:nvPr/>
          </p:nvSpPr>
          <p:spPr>
            <a:xfrm>
              <a:off x="5463893" y="188841"/>
              <a:ext cx="428908" cy="389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228" fill="norm" stroke="1" extrusionOk="0">
                  <a:moveTo>
                    <a:pt x="174" y="15082"/>
                  </a:moveTo>
                  <a:cubicBezTo>
                    <a:pt x="280" y="14158"/>
                    <a:pt x="387" y="13234"/>
                    <a:pt x="387" y="13061"/>
                  </a:cubicBezTo>
                  <a:cubicBezTo>
                    <a:pt x="387" y="12887"/>
                    <a:pt x="280" y="13465"/>
                    <a:pt x="174" y="14620"/>
                  </a:cubicBezTo>
                  <a:cubicBezTo>
                    <a:pt x="67" y="15775"/>
                    <a:pt x="-39" y="17508"/>
                    <a:pt x="14" y="18663"/>
                  </a:cubicBezTo>
                  <a:cubicBezTo>
                    <a:pt x="67" y="19818"/>
                    <a:pt x="280" y="20395"/>
                    <a:pt x="653" y="20800"/>
                  </a:cubicBezTo>
                  <a:cubicBezTo>
                    <a:pt x="1025" y="21204"/>
                    <a:pt x="1557" y="21435"/>
                    <a:pt x="2195" y="20973"/>
                  </a:cubicBezTo>
                  <a:cubicBezTo>
                    <a:pt x="2834" y="20511"/>
                    <a:pt x="3579" y="19356"/>
                    <a:pt x="4111" y="18259"/>
                  </a:cubicBezTo>
                  <a:cubicBezTo>
                    <a:pt x="4643" y="17161"/>
                    <a:pt x="4962" y="16122"/>
                    <a:pt x="5122" y="15313"/>
                  </a:cubicBezTo>
                  <a:cubicBezTo>
                    <a:pt x="5281" y="14505"/>
                    <a:pt x="5281" y="13927"/>
                    <a:pt x="5228" y="13927"/>
                  </a:cubicBezTo>
                  <a:cubicBezTo>
                    <a:pt x="5175" y="13927"/>
                    <a:pt x="5068" y="14505"/>
                    <a:pt x="4962" y="15082"/>
                  </a:cubicBezTo>
                  <a:cubicBezTo>
                    <a:pt x="4856" y="15660"/>
                    <a:pt x="4749" y="16237"/>
                    <a:pt x="4856" y="17046"/>
                  </a:cubicBezTo>
                  <a:cubicBezTo>
                    <a:pt x="4962" y="17854"/>
                    <a:pt x="5281" y="18894"/>
                    <a:pt x="5707" y="19471"/>
                  </a:cubicBezTo>
                  <a:cubicBezTo>
                    <a:pt x="6132" y="20049"/>
                    <a:pt x="6664" y="20164"/>
                    <a:pt x="7409" y="19529"/>
                  </a:cubicBezTo>
                  <a:cubicBezTo>
                    <a:pt x="8154" y="18894"/>
                    <a:pt x="9112" y="17508"/>
                    <a:pt x="9963" y="15024"/>
                  </a:cubicBezTo>
                  <a:cubicBezTo>
                    <a:pt x="10814" y="12541"/>
                    <a:pt x="11559" y="8960"/>
                    <a:pt x="11931" y="6765"/>
                  </a:cubicBezTo>
                  <a:cubicBezTo>
                    <a:pt x="12304" y="4571"/>
                    <a:pt x="12304" y="3762"/>
                    <a:pt x="12304" y="3011"/>
                  </a:cubicBezTo>
                  <a:cubicBezTo>
                    <a:pt x="12304" y="2261"/>
                    <a:pt x="12304" y="1568"/>
                    <a:pt x="12091" y="1394"/>
                  </a:cubicBezTo>
                  <a:cubicBezTo>
                    <a:pt x="11878" y="1221"/>
                    <a:pt x="11453" y="1568"/>
                    <a:pt x="11027" y="2838"/>
                  </a:cubicBezTo>
                  <a:cubicBezTo>
                    <a:pt x="10601" y="4109"/>
                    <a:pt x="10176" y="6303"/>
                    <a:pt x="9857" y="8787"/>
                  </a:cubicBezTo>
                  <a:cubicBezTo>
                    <a:pt x="9537" y="11270"/>
                    <a:pt x="9325" y="14042"/>
                    <a:pt x="9271" y="15717"/>
                  </a:cubicBezTo>
                  <a:cubicBezTo>
                    <a:pt x="9218" y="17392"/>
                    <a:pt x="9325" y="17970"/>
                    <a:pt x="9591" y="18547"/>
                  </a:cubicBezTo>
                  <a:cubicBezTo>
                    <a:pt x="9857" y="19125"/>
                    <a:pt x="10282" y="19702"/>
                    <a:pt x="10761" y="19991"/>
                  </a:cubicBezTo>
                  <a:cubicBezTo>
                    <a:pt x="11240" y="20280"/>
                    <a:pt x="11772" y="20280"/>
                    <a:pt x="12676" y="19414"/>
                  </a:cubicBezTo>
                  <a:cubicBezTo>
                    <a:pt x="13581" y="18547"/>
                    <a:pt x="14858" y="16815"/>
                    <a:pt x="15815" y="14042"/>
                  </a:cubicBezTo>
                  <a:cubicBezTo>
                    <a:pt x="16773" y="11270"/>
                    <a:pt x="17411" y="7459"/>
                    <a:pt x="17730" y="5264"/>
                  </a:cubicBezTo>
                  <a:cubicBezTo>
                    <a:pt x="18050" y="3069"/>
                    <a:pt x="18050" y="2492"/>
                    <a:pt x="18050" y="1799"/>
                  </a:cubicBezTo>
                  <a:cubicBezTo>
                    <a:pt x="18050" y="1106"/>
                    <a:pt x="18050" y="297"/>
                    <a:pt x="17837" y="66"/>
                  </a:cubicBezTo>
                  <a:cubicBezTo>
                    <a:pt x="17624" y="-165"/>
                    <a:pt x="17198" y="182"/>
                    <a:pt x="16826" y="1510"/>
                  </a:cubicBezTo>
                  <a:cubicBezTo>
                    <a:pt x="16454" y="2838"/>
                    <a:pt x="16134" y="5148"/>
                    <a:pt x="16188" y="7863"/>
                  </a:cubicBezTo>
                  <a:cubicBezTo>
                    <a:pt x="16241" y="10577"/>
                    <a:pt x="16666" y="13696"/>
                    <a:pt x="17624" y="15602"/>
                  </a:cubicBezTo>
                  <a:cubicBezTo>
                    <a:pt x="18582" y="17508"/>
                    <a:pt x="20071" y="18201"/>
                    <a:pt x="21561" y="188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9" name="Line"/>
            <p:cNvSpPr/>
            <p:nvPr/>
          </p:nvSpPr>
          <p:spPr>
            <a:xfrm>
              <a:off x="6292850" y="98170"/>
              <a:ext cx="165100" cy="443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7" fill="norm" stroke="1" extrusionOk="0">
                  <a:moveTo>
                    <a:pt x="0" y="14373"/>
                  </a:moveTo>
                  <a:cubicBezTo>
                    <a:pt x="2492" y="13759"/>
                    <a:pt x="4985" y="13145"/>
                    <a:pt x="7338" y="11354"/>
                  </a:cubicBezTo>
                  <a:cubicBezTo>
                    <a:pt x="9692" y="9562"/>
                    <a:pt x="11908" y="6593"/>
                    <a:pt x="13154" y="4853"/>
                  </a:cubicBezTo>
                  <a:cubicBezTo>
                    <a:pt x="14400" y="3113"/>
                    <a:pt x="14677" y="2601"/>
                    <a:pt x="14815" y="1884"/>
                  </a:cubicBezTo>
                  <a:cubicBezTo>
                    <a:pt x="14954" y="1168"/>
                    <a:pt x="14954" y="246"/>
                    <a:pt x="14538" y="42"/>
                  </a:cubicBezTo>
                  <a:cubicBezTo>
                    <a:pt x="14123" y="-163"/>
                    <a:pt x="13292" y="349"/>
                    <a:pt x="12600" y="2243"/>
                  </a:cubicBezTo>
                  <a:cubicBezTo>
                    <a:pt x="11908" y="4137"/>
                    <a:pt x="11354" y="7412"/>
                    <a:pt x="11077" y="10637"/>
                  </a:cubicBezTo>
                  <a:cubicBezTo>
                    <a:pt x="10800" y="13862"/>
                    <a:pt x="10800" y="17035"/>
                    <a:pt x="10523" y="18929"/>
                  </a:cubicBezTo>
                  <a:cubicBezTo>
                    <a:pt x="10246" y="20823"/>
                    <a:pt x="9692" y="21437"/>
                    <a:pt x="9277" y="21437"/>
                  </a:cubicBezTo>
                  <a:cubicBezTo>
                    <a:pt x="8862" y="21437"/>
                    <a:pt x="8585" y="20823"/>
                    <a:pt x="8723" y="19646"/>
                  </a:cubicBezTo>
                  <a:cubicBezTo>
                    <a:pt x="8862" y="18468"/>
                    <a:pt x="9415" y="16728"/>
                    <a:pt x="10385" y="15397"/>
                  </a:cubicBezTo>
                  <a:cubicBezTo>
                    <a:pt x="11354" y="14066"/>
                    <a:pt x="12738" y="13145"/>
                    <a:pt x="14123" y="12633"/>
                  </a:cubicBezTo>
                  <a:cubicBezTo>
                    <a:pt x="15508" y="12121"/>
                    <a:pt x="16892" y="12019"/>
                    <a:pt x="17862" y="12224"/>
                  </a:cubicBezTo>
                  <a:cubicBezTo>
                    <a:pt x="18831" y="12428"/>
                    <a:pt x="19385" y="12940"/>
                    <a:pt x="19938" y="14220"/>
                  </a:cubicBezTo>
                  <a:cubicBezTo>
                    <a:pt x="20492" y="15500"/>
                    <a:pt x="21046" y="17547"/>
                    <a:pt x="21600" y="195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0" name="Line"/>
            <p:cNvSpPr/>
            <p:nvPr/>
          </p:nvSpPr>
          <p:spPr>
            <a:xfrm>
              <a:off x="6506487" y="376324"/>
              <a:ext cx="124136" cy="387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397" fill="norm" stroke="1" extrusionOk="0">
                  <a:moveTo>
                    <a:pt x="385" y="0"/>
                  </a:moveTo>
                  <a:cubicBezTo>
                    <a:pt x="25" y="584"/>
                    <a:pt x="-335" y="1168"/>
                    <a:pt x="565" y="1926"/>
                  </a:cubicBezTo>
                  <a:cubicBezTo>
                    <a:pt x="1465" y="2685"/>
                    <a:pt x="3625" y="3619"/>
                    <a:pt x="6325" y="3795"/>
                  </a:cubicBezTo>
                  <a:cubicBezTo>
                    <a:pt x="9025" y="3970"/>
                    <a:pt x="12265" y="3386"/>
                    <a:pt x="14425" y="2861"/>
                  </a:cubicBezTo>
                  <a:cubicBezTo>
                    <a:pt x="16585" y="2335"/>
                    <a:pt x="17665" y="1868"/>
                    <a:pt x="18205" y="1343"/>
                  </a:cubicBezTo>
                  <a:cubicBezTo>
                    <a:pt x="18745" y="817"/>
                    <a:pt x="18745" y="234"/>
                    <a:pt x="18565" y="292"/>
                  </a:cubicBezTo>
                  <a:cubicBezTo>
                    <a:pt x="18385" y="350"/>
                    <a:pt x="18025" y="1051"/>
                    <a:pt x="18205" y="2919"/>
                  </a:cubicBezTo>
                  <a:cubicBezTo>
                    <a:pt x="18385" y="4787"/>
                    <a:pt x="19105" y="7823"/>
                    <a:pt x="19825" y="10625"/>
                  </a:cubicBezTo>
                  <a:cubicBezTo>
                    <a:pt x="20545" y="13427"/>
                    <a:pt x="21265" y="15996"/>
                    <a:pt x="21085" y="17747"/>
                  </a:cubicBezTo>
                  <a:cubicBezTo>
                    <a:pt x="20905" y="19498"/>
                    <a:pt x="19825" y="20432"/>
                    <a:pt x="18205" y="20958"/>
                  </a:cubicBezTo>
                  <a:cubicBezTo>
                    <a:pt x="16585" y="21483"/>
                    <a:pt x="14425" y="21600"/>
                    <a:pt x="12085" y="20958"/>
                  </a:cubicBezTo>
                  <a:cubicBezTo>
                    <a:pt x="9745" y="20316"/>
                    <a:pt x="7225" y="18915"/>
                    <a:pt x="6145" y="17455"/>
                  </a:cubicBezTo>
                  <a:cubicBezTo>
                    <a:pt x="5065" y="15996"/>
                    <a:pt x="5425" y="14478"/>
                    <a:pt x="5785" y="12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1" name="Line"/>
            <p:cNvSpPr/>
            <p:nvPr/>
          </p:nvSpPr>
          <p:spPr>
            <a:xfrm>
              <a:off x="6690783" y="275672"/>
              <a:ext cx="106163" cy="473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471" fill="norm" stroke="1" extrusionOk="0">
                  <a:moveTo>
                    <a:pt x="2908" y="5717"/>
                  </a:moveTo>
                  <a:cubicBezTo>
                    <a:pt x="3323" y="9365"/>
                    <a:pt x="3739" y="13013"/>
                    <a:pt x="3947" y="15365"/>
                  </a:cubicBezTo>
                  <a:cubicBezTo>
                    <a:pt x="4154" y="17717"/>
                    <a:pt x="4154" y="18773"/>
                    <a:pt x="3739" y="19685"/>
                  </a:cubicBezTo>
                  <a:cubicBezTo>
                    <a:pt x="3323" y="20597"/>
                    <a:pt x="2493" y="21365"/>
                    <a:pt x="1870" y="21461"/>
                  </a:cubicBezTo>
                  <a:cubicBezTo>
                    <a:pt x="1247" y="21557"/>
                    <a:pt x="831" y="20981"/>
                    <a:pt x="416" y="18869"/>
                  </a:cubicBezTo>
                  <a:cubicBezTo>
                    <a:pt x="0" y="16757"/>
                    <a:pt x="-415" y="13109"/>
                    <a:pt x="831" y="9845"/>
                  </a:cubicBezTo>
                  <a:cubicBezTo>
                    <a:pt x="2077" y="6581"/>
                    <a:pt x="4985" y="3701"/>
                    <a:pt x="7270" y="2069"/>
                  </a:cubicBezTo>
                  <a:cubicBezTo>
                    <a:pt x="9554" y="437"/>
                    <a:pt x="11216" y="53"/>
                    <a:pt x="12877" y="5"/>
                  </a:cubicBezTo>
                  <a:cubicBezTo>
                    <a:pt x="14539" y="-43"/>
                    <a:pt x="16200" y="245"/>
                    <a:pt x="17862" y="1301"/>
                  </a:cubicBezTo>
                  <a:cubicBezTo>
                    <a:pt x="19523" y="2357"/>
                    <a:pt x="21185" y="4181"/>
                    <a:pt x="20770" y="5573"/>
                  </a:cubicBezTo>
                  <a:cubicBezTo>
                    <a:pt x="20354" y="6965"/>
                    <a:pt x="17862" y="7925"/>
                    <a:pt x="14747" y="8501"/>
                  </a:cubicBezTo>
                  <a:cubicBezTo>
                    <a:pt x="11631" y="9077"/>
                    <a:pt x="7893" y="9269"/>
                    <a:pt x="4154" y="9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2" name="Line"/>
            <p:cNvSpPr/>
            <p:nvPr/>
          </p:nvSpPr>
          <p:spPr>
            <a:xfrm>
              <a:off x="6859175" y="300124"/>
              <a:ext cx="126090" cy="185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20797" fill="norm" stroke="1" extrusionOk="0">
                  <a:moveTo>
                    <a:pt x="16267" y="4985"/>
                  </a:moveTo>
                  <a:cubicBezTo>
                    <a:pt x="15238" y="3798"/>
                    <a:pt x="14210" y="2611"/>
                    <a:pt x="12667" y="2136"/>
                  </a:cubicBezTo>
                  <a:cubicBezTo>
                    <a:pt x="11124" y="1662"/>
                    <a:pt x="9067" y="1899"/>
                    <a:pt x="7010" y="3323"/>
                  </a:cubicBezTo>
                  <a:cubicBezTo>
                    <a:pt x="4953" y="4747"/>
                    <a:pt x="2896" y="7358"/>
                    <a:pt x="1524" y="10207"/>
                  </a:cubicBezTo>
                  <a:cubicBezTo>
                    <a:pt x="153" y="13055"/>
                    <a:pt x="-533" y="16141"/>
                    <a:pt x="496" y="18277"/>
                  </a:cubicBezTo>
                  <a:cubicBezTo>
                    <a:pt x="1524" y="20413"/>
                    <a:pt x="4267" y="21600"/>
                    <a:pt x="8038" y="20176"/>
                  </a:cubicBezTo>
                  <a:cubicBezTo>
                    <a:pt x="11810" y="18752"/>
                    <a:pt x="16610" y="14716"/>
                    <a:pt x="18838" y="11512"/>
                  </a:cubicBezTo>
                  <a:cubicBezTo>
                    <a:pt x="21067" y="8308"/>
                    <a:pt x="20724" y="5934"/>
                    <a:pt x="19181" y="4154"/>
                  </a:cubicBezTo>
                  <a:cubicBezTo>
                    <a:pt x="17638" y="2374"/>
                    <a:pt x="14896" y="1187"/>
                    <a:pt x="1215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3" name="Line"/>
            <p:cNvSpPr/>
            <p:nvPr/>
          </p:nvSpPr>
          <p:spPr>
            <a:xfrm>
              <a:off x="7009980" y="89468"/>
              <a:ext cx="254421" cy="384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543" fill="norm" stroke="1" extrusionOk="0">
                  <a:moveTo>
                    <a:pt x="9065" y="1842"/>
                  </a:moveTo>
                  <a:cubicBezTo>
                    <a:pt x="9242" y="892"/>
                    <a:pt x="9419" y="-57"/>
                    <a:pt x="9242" y="2"/>
                  </a:cubicBezTo>
                  <a:cubicBezTo>
                    <a:pt x="9065" y="62"/>
                    <a:pt x="8533" y="1130"/>
                    <a:pt x="7737" y="3741"/>
                  </a:cubicBezTo>
                  <a:cubicBezTo>
                    <a:pt x="6940" y="6352"/>
                    <a:pt x="5878" y="10506"/>
                    <a:pt x="5347" y="13532"/>
                  </a:cubicBezTo>
                  <a:cubicBezTo>
                    <a:pt x="4815" y="16558"/>
                    <a:pt x="4815" y="18457"/>
                    <a:pt x="5347" y="19703"/>
                  </a:cubicBezTo>
                  <a:cubicBezTo>
                    <a:pt x="5878" y="20950"/>
                    <a:pt x="6940" y="21543"/>
                    <a:pt x="7560" y="21543"/>
                  </a:cubicBezTo>
                  <a:cubicBezTo>
                    <a:pt x="8179" y="21543"/>
                    <a:pt x="8356" y="20950"/>
                    <a:pt x="8002" y="19644"/>
                  </a:cubicBezTo>
                  <a:cubicBezTo>
                    <a:pt x="7648" y="18339"/>
                    <a:pt x="6763" y="16321"/>
                    <a:pt x="5966" y="15075"/>
                  </a:cubicBezTo>
                  <a:cubicBezTo>
                    <a:pt x="5170" y="13829"/>
                    <a:pt x="4461" y="13354"/>
                    <a:pt x="3311" y="12879"/>
                  </a:cubicBezTo>
                  <a:cubicBezTo>
                    <a:pt x="2160" y="12405"/>
                    <a:pt x="566" y="11930"/>
                    <a:pt x="124" y="11514"/>
                  </a:cubicBezTo>
                  <a:cubicBezTo>
                    <a:pt x="-319" y="11099"/>
                    <a:pt x="389" y="10743"/>
                    <a:pt x="2868" y="9556"/>
                  </a:cubicBezTo>
                  <a:cubicBezTo>
                    <a:pt x="5347" y="8369"/>
                    <a:pt x="9596" y="6352"/>
                    <a:pt x="12340" y="4809"/>
                  </a:cubicBezTo>
                  <a:cubicBezTo>
                    <a:pt x="15084" y="3266"/>
                    <a:pt x="16324" y="2198"/>
                    <a:pt x="16766" y="1961"/>
                  </a:cubicBezTo>
                  <a:cubicBezTo>
                    <a:pt x="17209" y="1723"/>
                    <a:pt x="16855" y="2317"/>
                    <a:pt x="15970" y="4572"/>
                  </a:cubicBezTo>
                  <a:cubicBezTo>
                    <a:pt x="15084" y="6827"/>
                    <a:pt x="13668" y="10743"/>
                    <a:pt x="12960" y="12998"/>
                  </a:cubicBezTo>
                  <a:cubicBezTo>
                    <a:pt x="12251" y="15253"/>
                    <a:pt x="12251" y="15846"/>
                    <a:pt x="12251" y="16440"/>
                  </a:cubicBezTo>
                  <a:cubicBezTo>
                    <a:pt x="12251" y="17033"/>
                    <a:pt x="12251" y="17627"/>
                    <a:pt x="12340" y="17567"/>
                  </a:cubicBezTo>
                  <a:cubicBezTo>
                    <a:pt x="12429" y="17508"/>
                    <a:pt x="12606" y="16796"/>
                    <a:pt x="12960" y="16143"/>
                  </a:cubicBezTo>
                  <a:cubicBezTo>
                    <a:pt x="13314" y="15490"/>
                    <a:pt x="13845" y="14897"/>
                    <a:pt x="14376" y="14363"/>
                  </a:cubicBezTo>
                  <a:cubicBezTo>
                    <a:pt x="14907" y="13829"/>
                    <a:pt x="15438" y="13354"/>
                    <a:pt x="16058" y="13295"/>
                  </a:cubicBezTo>
                  <a:cubicBezTo>
                    <a:pt x="16678" y="13235"/>
                    <a:pt x="17386" y="13591"/>
                    <a:pt x="17829" y="14244"/>
                  </a:cubicBezTo>
                  <a:cubicBezTo>
                    <a:pt x="18271" y="14897"/>
                    <a:pt x="18448" y="15846"/>
                    <a:pt x="18979" y="16440"/>
                  </a:cubicBezTo>
                  <a:cubicBezTo>
                    <a:pt x="19511" y="17033"/>
                    <a:pt x="20396" y="17270"/>
                    <a:pt x="21281" y="17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4" name="Line"/>
            <p:cNvSpPr/>
            <p:nvPr/>
          </p:nvSpPr>
          <p:spPr>
            <a:xfrm>
              <a:off x="7276218" y="270328"/>
              <a:ext cx="89783" cy="153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3" h="21160" fill="norm" stroke="1" extrusionOk="0">
                  <a:moveTo>
                    <a:pt x="9041" y="10238"/>
                  </a:moveTo>
                  <a:cubicBezTo>
                    <a:pt x="12478" y="8195"/>
                    <a:pt x="15914" y="6152"/>
                    <a:pt x="17632" y="4400"/>
                  </a:cubicBezTo>
                  <a:cubicBezTo>
                    <a:pt x="19350" y="2649"/>
                    <a:pt x="19350" y="1189"/>
                    <a:pt x="18123" y="460"/>
                  </a:cubicBezTo>
                  <a:cubicBezTo>
                    <a:pt x="16896" y="-270"/>
                    <a:pt x="14441" y="-270"/>
                    <a:pt x="11250" y="1481"/>
                  </a:cubicBezTo>
                  <a:cubicBezTo>
                    <a:pt x="8059" y="3233"/>
                    <a:pt x="4132" y="6735"/>
                    <a:pt x="1923" y="9946"/>
                  </a:cubicBezTo>
                  <a:cubicBezTo>
                    <a:pt x="-286" y="13157"/>
                    <a:pt x="-777" y="16076"/>
                    <a:pt x="1432" y="17973"/>
                  </a:cubicBezTo>
                  <a:cubicBezTo>
                    <a:pt x="3641" y="19871"/>
                    <a:pt x="8550" y="20746"/>
                    <a:pt x="12232" y="21038"/>
                  </a:cubicBezTo>
                  <a:cubicBezTo>
                    <a:pt x="15914" y="21330"/>
                    <a:pt x="18368" y="21038"/>
                    <a:pt x="20823" y="207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5" name="Line"/>
            <p:cNvSpPr/>
            <p:nvPr/>
          </p:nvSpPr>
          <p:spPr>
            <a:xfrm>
              <a:off x="7449546" y="228333"/>
              <a:ext cx="77098" cy="209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4" h="21195" fill="norm" stroke="1" extrusionOk="0">
                  <a:moveTo>
                    <a:pt x="20195" y="3404"/>
                  </a:moveTo>
                  <a:cubicBezTo>
                    <a:pt x="20764" y="2334"/>
                    <a:pt x="21332" y="1265"/>
                    <a:pt x="19058" y="623"/>
                  </a:cubicBezTo>
                  <a:cubicBezTo>
                    <a:pt x="16785" y="-18"/>
                    <a:pt x="11669" y="-232"/>
                    <a:pt x="7406" y="303"/>
                  </a:cubicBezTo>
                  <a:cubicBezTo>
                    <a:pt x="3143" y="837"/>
                    <a:pt x="-268" y="2120"/>
                    <a:pt x="16" y="4366"/>
                  </a:cubicBezTo>
                  <a:cubicBezTo>
                    <a:pt x="300" y="6612"/>
                    <a:pt x="4279" y="9819"/>
                    <a:pt x="7121" y="11851"/>
                  </a:cubicBezTo>
                  <a:cubicBezTo>
                    <a:pt x="9964" y="13883"/>
                    <a:pt x="11669" y="14738"/>
                    <a:pt x="13374" y="15915"/>
                  </a:cubicBezTo>
                  <a:cubicBezTo>
                    <a:pt x="15079" y="17091"/>
                    <a:pt x="16785" y="18588"/>
                    <a:pt x="16500" y="19657"/>
                  </a:cubicBezTo>
                  <a:cubicBezTo>
                    <a:pt x="16216" y="20726"/>
                    <a:pt x="13943" y="21368"/>
                    <a:pt x="12237" y="21154"/>
                  </a:cubicBezTo>
                  <a:cubicBezTo>
                    <a:pt x="10532" y="20940"/>
                    <a:pt x="9395" y="19871"/>
                    <a:pt x="8258" y="188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6" name="Line"/>
            <p:cNvSpPr/>
            <p:nvPr/>
          </p:nvSpPr>
          <p:spPr>
            <a:xfrm>
              <a:off x="7581900" y="300124"/>
              <a:ext cx="635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7" name="Line"/>
            <p:cNvSpPr/>
            <p:nvPr/>
          </p:nvSpPr>
          <p:spPr>
            <a:xfrm>
              <a:off x="7600950" y="198524"/>
              <a:ext cx="190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8" name="Line"/>
            <p:cNvSpPr/>
            <p:nvPr/>
          </p:nvSpPr>
          <p:spPr>
            <a:xfrm>
              <a:off x="7708900" y="223436"/>
              <a:ext cx="88900" cy="220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2" fill="norm" stroke="1" extrusionOk="0">
                  <a:moveTo>
                    <a:pt x="21600" y="1899"/>
                  </a:moveTo>
                  <a:cubicBezTo>
                    <a:pt x="16971" y="1076"/>
                    <a:pt x="12343" y="253"/>
                    <a:pt x="8486" y="48"/>
                  </a:cubicBezTo>
                  <a:cubicBezTo>
                    <a:pt x="4629" y="-158"/>
                    <a:pt x="1543" y="253"/>
                    <a:pt x="1286" y="2311"/>
                  </a:cubicBezTo>
                  <a:cubicBezTo>
                    <a:pt x="1029" y="4368"/>
                    <a:pt x="3600" y="8071"/>
                    <a:pt x="6429" y="10745"/>
                  </a:cubicBezTo>
                  <a:cubicBezTo>
                    <a:pt x="9257" y="13419"/>
                    <a:pt x="12343" y="15065"/>
                    <a:pt x="14143" y="16402"/>
                  </a:cubicBezTo>
                  <a:cubicBezTo>
                    <a:pt x="15943" y="17739"/>
                    <a:pt x="16457" y="18768"/>
                    <a:pt x="14657" y="19693"/>
                  </a:cubicBezTo>
                  <a:cubicBezTo>
                    <a:pt x="12857" y="20619"/>
                    <a:pt x="8743" y="21442"/>
                    <a:pt x="5914" y="21442"/>
                  </a:cubicBezTo>
                  <a:cubicBezTo>
                    <a:pt x="3086" y="21442"/>
                    <a:pt x="1543" y="20619"/>
                    <a:pt x="0" y="197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9" name="Line"/>
            <p:cNvSpPr/>
            <p:nvPr/>
          </p:nvSpPr>
          <p:spPr>
            <a:xfrm>
              <a:off x="8372972" y="96924"/>
              <a:ext cx="152962" cy="344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0787" fill="norm" stroke="1" extrusionOk="0">
                  <a:moveTo>
                    <a:pt x="3037" y="0"/>
                  </a:moveTo>
                  <a:cubicBezTo>
                    <a:pt x="2445" y="3451"/>
                    <a:pt x="1853" y="6902"/>
                    <a:pt x="1557" y="10736"/>
                  </a:cubicBezTo>
                  <a:cubicBezTo>
                    <a:pt x="1261" y="14570"/>
                    <a:pt x="1261" y="18788"/>
                    <a:pt x="1114" y="20194"/>
                  </a:cubicBezTo>
                  <a:cubicBezTo>
                    <a:pt x="966" y="21600"/>
                    <a:pt x="670" y="20194"/>
                    <a:pt x="374" y="19172"/>
                  </a:cubicBezTo>
                  <a:cubicBezTo>
                    <a:pt x="78" y="18149"/>
                    <a:pt x="-218" y="17510"/>
                    <a:pt x="226" y="16999"/>
                  </a:cubicBezTo>
                  <a:cubicBezTo>
                    <a:pt x="670" y="16488"/>
                    <a:pt x="1853" y="16104"/>
                    <a:pt x="3185" y="15912"/>
                  </a:cubicBezTo>
                  <a:cubicBezTo>
                    <a:pt x="4516" y="15721"/>
                    <a:pt x="5996" y="15721"/>
                    <a:pt x="7179" y="15465"/>
                  </a:cubicBezTo>
                  <a:cubicBezTo>
                    <a:pt x="8363" y="15209"/>
                    <a:pt x="9250" y="14698"/>
                    <a:pt x="11470" y="12717"/>
                  </a:cubicBezTo>
                  <a:cubicBezTo>
                    <a:pt x="13689" y="10736"/>
                    <a:pt x="17240" y="7285"/>
                    <a:pt x="19163" y="5049"/>
                  </a:cubicBezTo>
                  <a:cubicBezTo>
                    <a:pt x="21086" y="2812"/>
                    <a:pt x="21382" y="1789"/>
                    <a:pt x="21382" y="1725"/>
                  </a:cubicBezTo>
                  <a:cubicBezTo>
                    <a:pt x="21382" y="1662"/>
                    <a:pt x="21086" y="2556"/>
                    <a:pt x="20346" y="4793"/>
                  </a:cubicBezTo>
                  <a:cubicBezTo>
                    <a:pt x="19607" y="7030"/>
                    <a:pt x="18423" y="10608"/>
                    <a:pt x="18423" y="13228"/>
                  </a:cubicBezTo>
                  <a:cubicBezTo>
                    <a:pt x="18423" y="15849"/>
                    <a:pt x="19607" y="17510"/>
                    <a:pt x="20790" y="19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0" name="Line"/>
            <p:cNvSpPr/>
            <p:nvPr/>
          </p:nvSpPr>
          <p:spPr>
            <a:xfrm>
              <a:off x="8579858" y="338224"/>
              <a:ext cx="89937" cy="109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045" fill="norm" stroke="1" extrusionOk="0">
                  <a:moveTo>
                    <a:pt x="11548" y="0"/>
                  </a:moveTo>
                  <a:cubicBezTo>
                    <a:pt x="9093" y="815"/>
                    <a:pt x="6639" y="1630"/>
                    <a:pt x="4675" y="4075"/>
                  </a:cubicBezTo>
                  <a:cubicBezTo>
                    <a:pt x="2711" y="6521"/>
                    <a:pt x="1239" y="10596"/>
                    <a:pt x="502" y="13653"/>
                  </a:cubicBezTo>
                  <a:cubicBezTo>
                    <a:pt x="-234" y="16709"/>
                    <a:pt x="-234" y="18747"/>
                    <a:pt x="993" y="19970"/>
                  </a:cubicBezTo>
                  <a:cubicBezTo>
                    <a:pt x="2221" y="21192"/>
                    <a:pt x="4675" y="21600"/>
                    <a:pt x="8111" y="19970"/>
                  </a:cubicBezTo>
                  <a:cubicBezTo>
                    <a:pt x="11548" y="18340"/>
                    <a:pt x="15966" y="14672"/>
                    <a:pt x="18421" y="11615"/>
                  </a:cubicBezTo>
                  <a:cubicBezTo>
                    <a:pt x="20875" y="8558"/>
                    <a:pt x="21366" y="6113"/>
                    <a:pt x="20384" y="4891"/>
                  </a:cubicBezTo>
                  <a:cubicBezTo>
                    <a:pt x="19402" y="3668"/>
                    <a:pt x="16948" y="3668"/>
                    <a:pt x="14493" y="36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1" name="Line"/>
            <p:cNvSpPr/>
            <p:nvPr/>
          </p:nvSpPr>
          <p:spPr>
            <a:xfrm>
              <a:off x="8750300" y="503324"/>
              <a:ext cx="635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2" name="Line"/>
            <p:cNvSpPr/>
            <p:nvPr/>
          </p:nvSpPr>
          <p:spPr>
            <a:xfrm>
              <a:off x="9010914" y="199847"/>
              <a:ext cx="116344" cy="245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0" h="21431" fill="norm" stroke="1" extrusionOk="0">
                  <a:moveTo>
                    <a:pt x="17830" y="2654"/>
                  </a:moveTo>
                  <a:cubicBezTo>
                    <a:pt x="17457" y="1731"/>
                    <a:pt x="17085" y="808"/>
                    <a:pt x="15968" y="347"/>
                  </a:cubicBezTo>
                  <a:cubicBezTo>
                    <a:pt x="14850" y="-115"/>
                    <a:pt x="12988" y="-115"/>
                    <a:pt x="10195" y="347"/>
                  </a:cubicBezTo>
                  <a:cubicBezTo>
                    <a:pt x="7402" y="808"/>
                    <a:pt x="3678" y="1731"/>
                    <a:pt x="1630" y="2747"/>
                  </a:cubicBezTo>
                  <a:cubicBezTo>
                    <a:pt x="-419" y="3762"/>
                    <a:pt x="-791" y="4870"/>
                    <a:pt x="2002" y="7085"/>
                  </a:cubicBezTo>
                  <a:cubicBezTo>
                    <a:pt x="4795" y="9300"/>
                    <a:pt x="10754" y="12623"/>
                    <a:pt x="14292" y="14654"/>
                  </a:cubicBezTo>
                  <a:cubicBezTo>
                    <a:pt x="17830" y="16685"/>
                    <a:pt x="18947" y="17423"/>
                    <a:pt x="19692" y="18254"/>
                  </a:cubicBezTo>
                  <a:cubicBezTo>
                    <a:pt x="20437" y="19085"/>
                    <a:pt x="20809" y="20008"/>
                    <a:pt x="20064" y="20562"/>
                  </a:cubicBezTo>
                  <a:cubicBezTo>
                    <a:pt x="19319" y="21116"/>
                    <a:pt x="17457" y="21300"/>
                    <a:pt x="15595" y="21393"/>
                  </a:cubicBezTo>
                  <a:cubicBezTo>
                    <a:pt x="13733" y="21485"/>
                    <a:pt x="11871" y="21485"/>
                    <a:pt x="10009" y="20562"/>
                  </a:cubicBezTo>
                  <a:cubicBezTo>
                    <a:pt x="8147" y="19639"/>
                    <a:pt x="6285" y="17793"/>
                    <a:pt x="4423" y="159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3" name="Line"/>
            <p:cNvSpPr/>
            <p:nvPr/>
          </p:nvSpPr>
          <p:spPr>
            <a:xfrm>
              <a:off x="9191945" y="103274"/>
              <a:ext cx="104455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fill="norm" stroke="1" extrusionOk="0">
                  <a:moveTo>
                    <a:pt x="13543" y="0"/>
                  </a:moveTo>
                  <a:cubicBezTo>
                    <a:pt x="11815" y="3380"/>
                    <a:pt x="10087" y="6759"/>
                    <a:pt x="8359" y="10139"/>
                  </a:cubicBezTo>
                  <a:cubicBezTo>
                    <a:pt x="6631" y="13518"/>
                    <a:pt x="4903" y="16898"/>
                    <a:pt x="3391" y="18882"/>
                  </a:cubicBezTo>
                  <a:cubicBezTo>
                    <a:pt x="1879" y="20865"/>
                    <a:pt x="583" y="21453"/>
                    <a:pt x="151" y="21306"/>
                  </a:cubicBezTo>
                  <a:cubicBezTo>
                    <a:pt x="-281" y="21159"/>
                    <a:pt x="151" y="20278"/>
                    <a:pt x="2311" y="18735"/>
                  </a:cubicBezTo>
                  <a:cubicBezTo>
                    <a:pt x="4471" y="17192"/>
                    <a:pt x="8359" y="14988"/>
                    <a:pt x="11167" y="13592"/>
                  </a:cubicBezTo>
                  <a:cubicBezTo>
                    <a:pt x="13975" y="12196"/>
                    <a:pt x="15703" y="11608"/>
                    <a:pt x="17215" y="11608"/>
                  </a:cubicBezTo>
                  <a:cubicBezTo>
                    <a:pt x="18727" y="11608"/>
                    <a:pt x="20023" y="12196"/>
                    <a:pt x="20671" y="13959"/>
                  </a:cubicBezTo>
                  <a:cubicBezTo>
                    <a:pt x="21319" y="15722"/>
                    <a:pt x="21319" y="18661"/>
                    <a:pt x="213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4" name="Line"/>
            <p:cNvSpPr/>
            <p:nvPr/>
          </p:nvSpPr>
          <p:spPr>
            <a:xfrm>
              <a:off x="9401439" y="262966"/>
              <a:ext cx="88328" cy="153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1123" fill="norm" stroke="1" extrusionOk="0">
                  <a:moveTo>
                    <a:pt x="15760" y="1621"/>
                  </a:moveTo>
                  <a:cubicBezTo>
                    <a:pt x="13751" y="746"/>
                    <a:pt x="11742" y="-130"/>
                    <a:pt x="9733" y="16"/>
                  </a:cubicBezTo>
                  <a:cubicBezTo>
                    <a:pt x="7723" y="162"/>
                    <a:pt x="5714" y="1329"/>
                    <a:pt x="3956" y="4248"/>
                  </a:cubicBezTo>
                  <a:cubicBezTo>
                    <a:pt x="2198" y="7167"/>
                    <a:pt x="691" y="11838"/>
                    <a:pt x="188" y="14902"/>
                  </a:cubicBezTo>
                  <a:cubicBezTo>
                    <a:pt x="-314" y="17967"/>
                    <a:pt x="188" y="19427"/>
                    <a:pt x="1695" y="20302"/>
                  </a:cubicBezTo>
                  <a:cubicBezTo>
                    <a:pt x="3202" y="21178"/>
                    <a:pt x="5714" y="21470"/>
                    <a:pt x="8979" y="20594"/>
                  </a:cubicBezTo>
                  <a:cubicBezTo>
                    <a:pt x="12244" y="19719"/>
                    <a:pt x="16263" y="17675"/>
                    <a:pt x="18523" y="14902"/>
                  </a:cubicBezTo>
                  <a:cubicBezTo>
                    <a:pt x="20784" y="12129"/>
                    <a:pt x="21286" y="8627"/>
                    <a:pt x="20784" y="6292"/>
                  </a:cubicBezTo>
                  <a:cubicBezTo>
                    <a:pt x="20281" y="3956"/>
                    <a:pt x="18774" y="2789"/>
                    <a:pt x="16765" y="2351"/>
                  </a:cubicBezTo>
                  <a:cubicBezTo>
                    <a:pt x="14756" y="1913"/>
                    <a:pt x="12244" y="2205"/>
                    <a:pt x="11239" y="2497"/>
                  </a:cubicBezTo>
                  <a:cubicBezTo>
                    <a:pt x="10235" y="2789"/>
                    <a:pt x="10737" y="3081"/>
                    <a:pt x="11239" y="3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5" name="Line"/>
            <p:cNvSpPr/>
            <p:nvPr/>
          </p:nvSpPr>
          <p:spPr>
            <a:xfrm>
              <a:off x="9545326" y="93663"/>
              <a:ext cx="309449" cy="30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262" fill="norm" stroke="1" extrusionOk="0">
                  <a:moveTo>
                    <a:pt x="1233" y="11481"/>
                  </a:moveTo>
                  <a:cubicBezTo>
                    <a:pt x="793" y="13881"/>
                    <a:pt x="352" y="16281"/>
                    <a:pt x="131" y="17856"/>
                  </a:cubicBezTo>
                  <a:cubicBezTo>
                    <a:pt x="-89" y="19431"/>
                    <a:pt x="-89" y="20181"/>
                    <a:pt x="572" y="20706"/>
                  </a:cubicBezTo>
                  <a:cubicBezTo>
                    <a:pt x="1233" y="21231"/>
                    <a:pt x="2556" y="21531"/>
                    <a:pt x="4246" y="20931"/>
                  </a:cubicBezTo>
                  <a:cubicBezTo>
                    <a:pt x="5935" y="20331"/>
                    <a:pt x="7993" y="18831"/>
                    <a:pt x="9389" y="18156"/>
                  </a:cubicBezTo>
                  <a:cubicBezTo>
                    <a:pt x="10784" y="17481"/>
                    <a:pt x="11519" y="17631"/>
                    <a:pt x="12548" y="17031"/>
                  </a:cubicBezTo>
                  <a:cubicBezTo>
                    <a:pt x="13576" y="16431"/>
                    <a:pt x="14899" y="15081"/>
                    <a:pt x="16368" y="12756"/>
                  </a:cubicBezTo>
                  <a:cubicBezTo>
                    <a:pt x="17838" y="10431"/>
                    <a:pt x="19454" y="7131"/>
                    <a:pt x="20335" y="5106"/>
                  </a:cubicBezTo>
                  <a:cubicBezTo>
                    <a:pt x="21217" y="3081"/>
                    <a:pt x="21364" y="2331"/>
                    <a:pt x="21438" y="1581"/>
                  </a:cubicBezTo>
                  <a:cubicBezTo>
                    <a:pt x="21511" y="831"/>
                    <a:pt x="21511" y="81"/>
                    <a:pt x="21291" y="6"/>
                  </a:cubicBezTo>
                  <a:cubicBezTo>
                    <a:pt x="21070" y="-69"/>
                    <a:pt x="20629" y="531"/>
                    <a:pt x="19748" y="2706"/>
                  </a:cubicBezTo>
                  <a:cubicBezTo>
                    <a:pt x="18866" y="4881"/>
                    <a:pt x="17544" y="8631"/>
                    <a:pt x="16956" y="11331"/>
                  </a:cubicBezTo>
                  <a:cubicBezTo>
                    <a:pt x="16368" y="14031"/>
                    <a:pt x="16515" y="15681"/>
                    <a:pt x="16956" y="16806"/>
                  </a:cubicBezTo>
                  <a:cubicBezTo>
                    <a:pt x="17397" y="17931"/>
                    <a:pt x="18131" y="18531"/>
                    <a:pt x="18866" y="19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6" name="Line"/>
            <p:cNvSpPr/>
            <p:nvPr/>
          </p:nvSpPr>
          <p:spPr>
            <a:xfrm>
              <a:off x="9866549" y="0"/>
              <a:ext cx="232862" cy="389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124" fill="norm" stroke="1" extrusionOk="0">
                  <a:moveTo>
                    <a:pt x="13430" y="14567"/>
                  </a:moveTo>
                  <a:cubicBezTo>
                    <a:pt x="13044" y="13993"/>
                    <a:pt x="12658" y="13418"/>
                    <a:pt x="11501" y="13016"/>
                  </a:cubicBezTo>
                  <a:cubicBezTo>
                    <a:pt x="10344" y="12614"/>
                    <a:pt x="8416" y="12384"/>
                    <a:pt x="6391" y="13189"/>
                  </a:cubicBezTo>
                  <a:cubicBezTo>
                    <a:pt x="4366" y="13993"/>
                    <a:pt x="2244" y="15831"/>
                    <a:pt x="1087" y="17152"/>
                  </a:cubicBezTo>
                  <a:cubicBezTo>
                    <a:pt x="-70" y="18474"/>
                    <a:pt x="-263" y="19278"/>
                    <a:pt x="316" y="20025"/>
                  </a:cubicBezTo>
                  <a:cubicBezTo>
                    <a:pt x="894" y="20772"/>
                    <a:pt x="2244" y="21461"/>
                    <a:pt x="4366" y="20944"/>
                  </a:cubicBezTo>
                  <a:cubicBezTo>
                    <a:pt x="6487" y="20427"/>
                    <a:pt x="9380" y="18704"/>
                    <a:pt x="12080" y="16176"/>
                  </a:cubicBezTo>
                  <a:cubicBezTo>
                    <a:pt x="14780" y="13648"/>
                    <a:pt x="17287" y="10316"/>
                    <a:pt x="18830" y="7789"/>
                  </a:cubicBezTo>
                  <a:cubicBezTo>
                    <a:pt x="20373" y="5261"/>
                    <a:pt x="20951" y="3538"/>
                    <a:pt x="21144" y="2274"/>
                  </a:cubicBezTo>
                  <a:cubicBezTo>
                    <a:pt x="21337" y="1010"/>
                    <a:pt x="21144" y="206"/>
                    <a:pt x="20566" y="33"/>
                  </a:cubicBezTo>
                  <a:cubicBezTo>
                    <a:pt x="19987" y="-139"/>
                    <a:pt x="19023" y="321"/>
                    <a:pt x="17576" y="2216"/>
                  </a:cubicBezTo>
                  <a:cubicBezTo>
                    <a:pt x="16130" y="4112"/>
                    <a:pt x="14201" y="7444"/>
                    <a:pt x="12755" y="10661"/>
                  </a:cubicBezTo>
                  <a:cubicBezTo>
                    <a:pt x="11308" y="13878"/>
                    <a:pt x="10344" y="16980"/>
                    <a:pt x="9380" y="200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7" name="Line"/>
            <p:cNvSpPr/>
            <p:nvPr/>
          </p:nvSpPr>
          <p:spPr>
            <a:xfrm>
              <a:off x="9588500" y="319174"/>
              <a:ext cx="127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8" name="Line"/>
            <p:cNvSpPr/>
            <p:nvPr/>
          </p:nvSpPr>
          <p:spPr>
            <a:xfrm>
              <a:off x="3489043" y="1258974"/>
              <a:ext cx="183702" cy="198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064" fill="norm" stroke="1" extrusionOk="0">
                  <a:moveTo>
                    <a:pt x="401" y="0"/>
                  </a:moveTo>
                  <a:cubicBezTo>
                    <a:pt x="155" y="5625"/>
                    <a:pt x="-90" y="11250"/>
                    <a:pt x="33" y="14625"/>
                  </a:cubicBezTo>
                  <a:cubicBezTo>
                    <a:pt x="155" y="18000"/>
                    <a:pt x="646" y="19125"/>
                    <a:pt x="1383" y="20025"/>
                  </a:cubicBezTo>
                  <a:cubicBezTo>
                    <a:pt x="2119" y="20925"/>
                    <a:pt x="3101" y="21600"/>
                    <a:pt x="4819" y="20475"/>
                  </a:cubicBezTo>
                  <a:cubicBezTo>
                    <a:pt x="6537" y="19350"/>
                    <a:pt x="8992" y="16425"/>
                    <a:pt x="10342" y="14400"/>
                  </a:cubicBezTo>
                  <a:cubicBezTo>
                    <a:pt x="11692" y="12375"/>
                    <a:pt x="11937" y="11250"/>
                    <a:pt x="11937" y="11475"/>
                  </a:cubicBezTo>
                  <a:cubicBezTo>
                    <a:pt x="11937" y="11700"/>
                    <a:pt x="11692" y="13275"/>
                    <a:pt x="11692" y="14625"/>
                  </a:cubicBezTo>
                  <a:cubicBezTo>
                    <a:pt x="11692" y="15975"/>
                    <a:pt x="11937" y="17100"/>
                    <a:pt x="12551" y="18000"/>
                  </a:cubicBezTo>
                  <a:cubicBezTo>
                    <a:pt x="13165" y="18900"/>
                    <a:pt x="14146" y="19575"/>
                    <a:pt x="15128" y="19463"/>
                  </a:cubicBezTo>
                  <a:cubicBezTo>
                    <a:pt x="16110" y="19350"/>
                    <a:pt x="17092" y="18450"/>
                    <a:pt x="18196" y="15975"/>
                  </a:cubicBezTo>
                  <a:cubicBezTo>
                    <a:pt x="19301" y="13500"/>
                    <a:pt x="20528" y="9450"/>
                    <a:pt x="21019" y="6863"/>
                  </a:cubicBezTo>
                  <a:cubicBezTo>
                    <a:pt x="21510" y="4275"/>
                    <a:pt x="21265" y="3150"/>
                    <a:pt x="21019" y="20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9" name="Line"/>
            <p:cNvSpPr/>
            <p:nvPr/>
          </p:nvSpPr>
          <p:spPr>
            <a:xfrm>
              <a:off x="3725145" y="1260648"/>
              <a:ext cx="243606" cy="161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104" fill="norm" stroke="1" extrusionOk="0">
                  <a:moveTo>
                    <a:pt x="755" y="8089"/>
                  </a:moveTo>
                  <a:cubicBezTo>
                    <a:pt x="1309" y="9473"/>
                    <a:pt x="1862" y="10858"/>
                    <a:pt x="2601" y="11412"/>
                  </a:cubicBezTo>
                  <a:cubicBezTo>
                    <a:pt x="3339" y="11966"/>
                    <a:pt x="4262" y="11689"/>
                    <a:pt x="5370" y="10442"/>
                  </a:cubicBezTo>
                  <a:cubicBezTo>
                    <a:pt x="6478" y="9196"/>
                    <a:pt x="7770" y="6981"/>
                    <a:pt x="8416" y="5181"/>
                  </a:cubicBezTo>
                  <a:cubicBezTo>
                    <a:pt x="9062" y="3381"/>
                    <a:pt x="9062" y="1996"/>
                    <a:pt x="8232" y="1027"/>
                  </a:cubicBezTo>
                  <a:cubicBezTo>
                    <a:pt x="7401" y="58"/>
                    <a:pt x="5739" y="-496"/>
                    <a:pt x="4078" y="612"/>
                  </a:cubicBezTo>
                  <a:cubicBezTo>
                    <a:pt x="2416" y="1719"/>
                    <a:pt x="755" y="4489"/>
                    <a:pt x="201" y="7812"/>
                  </a:cubicBezTo>
                  <a:cubicBezTo>
                    <a:pt x="-353" y="11135"/>
                    <a:pt x="201" y="15012"/>
                    <a:pt x="2324" y="17504"/>
                  </a:cubicBezTo>
                  <a:cubicBezTo>
                    <a:pt x="4447" y="19996"/>
                    <a:pt x="8139" y="21104"/>
                    <a:pt x="11555" y="21104"/>
                  </a:cubicBezTo>
                  <a:cubicBezTo>
                    <a:pt x="14970" y="21104"/>
                    <a:pt x="18109" y="19996"/>
                    <a:pt x="21247" y="188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0" name="Line"/>
            <p:cNvSpPr/>
            <p:nvPr/>
          </p:nvSpPr>
          <p:spPr>
            <a:xfrm>
              <a:off x="4511115" y="1257764"/>
              <a:ext cx="232336" cy="20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133" fill="norm" stroke="1" extrusionOk="0">
                  <a:moveTo>
                    <a:pt x="15522" y="9943"/>
                  </a:moveTo>
                  <a:cubicBezTo>
                    <a:pt x="15911" y="6889"/>
                    <a:pt x="16301" y="3834"/>
                    <a:pt x="16009" y="2089"/>
                  </a:cubicBezTo>
                  <a:cubicBezTo>
                    <a:pt x="15717" y="343"/>
                    <a:pt x="14744" y="-93"/>
                    <a:pt x="13382" y="16"/>
                  </a:cubicBezTo>
                  <a:cubicBezTo>
                    <a:pt x="12019" y="125"/>
                    <a:pt x="10268" y="780"/>
                    <a:pt x="7933" y="3834"/>
                  </a:cubicBezTo>
                  <a:cubicBezTo>
                    <a:pt x="5598" y="6889"/>
                    <a:pt x="2679" y="12343"/>
                    <a:pt x="1219" y="15616"/>
                  </a:cubicBezTo>
                  <a:cubicBezTo>
                    <a:pt x="-240" y="18889"/>
                    <a:pt x="-240" y="19980"/>
                    <a:pt x="441" y="20634"/>
                  </a:cubicBezTo>
                  <a:cubicBezTo>
                    <a:pt x="1122" y="21289"/>
                    <a:pt x="2484" y="21507"/>
                    <a:pt x="4917" y="19980"/>
                  </a:cubicBezTo>
                  <a:cubicBezTo>
                    <a:pt x="7349" y="18452"/>
                    <a:pt x="10852" y="15180"/>
                    <a:pt x="12992" y="12452"/>
                  </a:cubicBezTo>
                  <a:cubicBezTo>
                    <a:pt x="15133" y="9725"/>
                    <a:pt x="15911" y="7543"/>
                    <a:pt x="16398" y="5907"/>
                  </a:cubicBezTo>
                  <a:cubicBezTo>
                    <a:pt x="16884" y="4271"/>
                    <a:pt x="17079" y="3180"/>
                    <a:pt x="16982" y="3180"/>
                  </a:cubicBezTo>
                  <a:cubicBezTo>
                    <a:pt x="16884" y="3180"/>
                    <a:pt x="16495" y="4271"/>
                    <a:pt x="16398" y="6562"/>
                  </a:cubicBezTo>
                  <a:cubicBezTo>
                    <a:pt x="16301" y="8852"/>
                    <a:pt x="16495" y="12343"/>
                    <a:pt x="16884" y="14525"/>
                  </a:cubicBezTo>
                  <a:cubicBezTo>
                    <a:pt x="17274" y="16707"/>
                    <a:pt x="17857" y="17580"/>
                    <a:pt x="18636" y="17907"/>
                  </a:cubicBezTo>
                  <a:cubicBezTo>
                    <a:pt x="19414" y="18234"/>
                    <a:pt x="20387" y="18016"/>
                    <a:pt x="21360" y="177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1" name="Line"/>
            <p:cNvSpPr/>
            <p:nvPr/>
          </p:nvSpPr>
          <p:spPr>
            <a:xfrm>
              <a:off x="4794346" y="1258042"/>
              <a:ext cx="114205" cy="18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1" h="20992" fill="norm" stroke="1" extrusionOk="0">
                  <a:moveTo>
                    <a:pt x="19654" y="3665"/>
                  </a:moveTo>
                  <a:cubicBezTo>
                    <a:pt x="19268" y="2478"/>
                    <a:pt x="18882" y="1292"/>
                    <a:pt x="17725" y="579"/>
                  </a:cubicBezTo>
                  <a:cubicBezTo>
                    <a:pt x="16568" y="-133"/>
                    <a:pt x="14640" y="-370"/>
                    <a:pt x="11554" y="935"/>
                  </a:cubicBezTo>
                  <a:cubicBezTo>
                    <a:pt x="8468" y="2241"/>
                    <a:pt x="4225" y="5089"/>
                    <a:pt x="1911" y="7938"/>
                  </a:cubicBezTo>
                  <a:cubicBezTo>
                    <a:pt x="-403" y="10786"/>
                    <a:pt x="-789" y="13634"/>
                    <a:pt x="1718" y="15889"/>
                  </a:cubicBezTo>
                  <a:cubicBezTo>
                    <a:pt x="4225" y="18144"/>
                    <a:pt x="9625" y="19806"/>
                    <a:pt x="13290" y="20518"/>
                  </a:cubicBezTo>
                  <a:cubicBezTo>
                    <a:pt x="16954" y="21230"/>
                    <a:pt x="18882" y="20993"/>
                    <a:pt x="20811" y="207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2" name="Line"/>
            <p:cNvSpPr/>
            <p:nvPr/>
          </p:nvSpPr>
          <p:spPr>
            <a:xfrm>
              <a:off x="4966647" y="1289501"/>
              <a:ext cx="113353" cy="140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464" fill="norm" stroke="1" extrusionOk="0">
                  <a:moveTo>
                    <a:pt x="14221" y="1154"/>
                  </a:moveTo>
                  <a:cubicBezTo>
                    <a:pt x="12221" y="509"/>
                    <a:pt x="10221" y="-136"/>
                    <a:pt x="8421" y="25"/>
                  </a:cubicBezTo>
                  <a:cubicBezTo>
                    <a:pt x="6621" y="186"/>
                    <a:pt x="5021" y="1154"/>
                    <a:pt x="3421" y="3410"/>
                  </a:cubicBezTo>
                  <a:cubicBezTo>
                    <a:pt x="1821" y="5667"/>
                    <a:pt x="221" y="9213"/>
                    <a:pt x="21" y="12437"/>
                  </a:cubicBezTo>
                  <a:cubicBezTo>
                    <a:pt x="-179" y="15661"/>
                    <a:pt x="1021" y="18563"/>
                    <a:pt x="4821" y="20013"/>
                  </a:cubicBezTo>
                  <a:cubicBezTo>
                    <a:pt x="8621" y="21464"/>
                    <a:pt x="15021" y="21464"/>
                    <a:pt x="21421" y="21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3" name="Line"/>
            <p:cNvSpPr/>
            <p:nvPr/>
          </p:nvSpPr>
          <p:spPr>
            <a:xfrm>
              <a:off x="5079470" y="1289037"/>
              <a:ext cx="108481" cy="15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7" h="21128" fill="norm" stroke="1" extrusionOk="0">
                  <a:moveTo>
                    <a:pt x="7438" y="8753"/>
                  </a:moveTo>
                  <a:cubicBezTo>
                    <a:pt x="8661" y="7332"/>
                    <a:pt x="9883" y="5911"/>
                    <a:pt x="11106" y="4347"/>
                  </a:cubicBezTo>
                  <a:cubicBezTo>
                    <a:pt x="12329" y="2784"/>
                    <a:pt x="13551" y="1079"/>
                    <a:pt x="13144" y="369"/>
                  </a:cubicBezTo>
                  <a:cubicBezTo>
                    <a:pt x="12736" y="-342"/>
                    <a:pt x="10698" y="-58"/>
                    <a:pt x="8253" y="1505"/>
                  </a:cubicBezTo>
                  <a:cubicBezTo>
                    <a:pt x="5808" y="3069"/>
                    <a:pt x="2955" y="5911"/>
                    <a:pt x="1325" y="8895"/>
                  </a:cubicBezTo>
                  <a:cubicBezTo>
                    <a:pt x="-305" y="11879"/>
                    <a:pt x="-713" y="15005"/>
                    <a:pt x="1732" y="17279"/>
                  </a:cubicBezTo>
                  <a:cubicBezTo>
                    <a:pt x="4178" y="19553"/>
                    <a:pt x="9476" y="20974"/>
                    <a:pt x="13144" y="21116"/>
                  </a:cubicBezTo>
                  <a:cubicBezTo>
                    <a:pt x="16812" y="21258"/>
                    <a:pt x="18849" y="20121"/>
                    <a:pt x="20887" y="189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4" name="Line"/>
            <p:cNvSpPr/>
            <p:nvPr/>
          </p:nvSpPr>
          <p:spPr>
            <a:xfrm>
              <a:off x="5181963" y="1269847"/>
              <a:ext cx="144133" cy="461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488" fill="norm" stroke="1" extrusionOk="0">
                  <a:moveTo>
                    <a:pt x="9337" y="3044"/>
                  </a:moveTo>
                  <a:cubicBezTo>
                    <a:pt x="6833" y="6398"/>
                    <a:pt x="4329" y="9751"/>
                    <a:pt x="2763" y="12661"/>
                  </a:cubicBezTo>
                  <a:cubicBezTo>
                    <a:pt x="1198" y="15570"/>
                    <a:pt x="572" y="18036"/>
                    <a:pt x="259" y="19515"/>
                  </a:cubicBezTo>
                  <a:cubicBezTo>
                    <a:pt x="-54" y="20995"/>
                    <a:pt x="-54" y="21488"/>
                    <a:pt x="103" y="21488"/>
                  </a:cubicBezTo>
                  <a:cubicBezTo>
                    <a:pt x="259" y="21488"/>
                    <a:pt x="572" y="20995"/>
                    <a:pt x="2137" y="18776"/>
                  </a:cubicBezTo>
                  <a:cubicBezTo>
                    <a:pt x="3703" y="16556"/>
                    <a:pt x="6520" y="12611"/>
                    <a:pt x="8711" y="9554"/>
                  </a:cubicBezTo>
                  <a:cubicBezTo>
                    <a:pt x="10903" y="6496"/>
                    <a:pt x="12468" y="4326"/>
                    <a:pt x="13720" y="2896"/>
                  </a:cubicBezTo>
                  <a:cubicBezTo>
                    <a:pt x="14972" y="1466"/>
                    <a:pt x="15911" y="776"/>
                    <a:pt x="17163" y="381"/>
                  </a:cubicBezTo>
                  <a:cubicBezTo>
                    <a:pt x="18416" y="-13"/>
                    <a:pt x="19981" y="-112"/>
                    <a:pt x="20763" y="135"/>
                  </a:cubicBezTo>
                  <a:cubicBezTo>
                    <a:pt x="21546" y="381"/>
                    <a:pt x="21546" y="973"/>
                    <a:pt x="20450" y="2009"/>
                  </a:cubicBezTo>
                  <a:cubicBezTo>
                    <a:pt x="19355" y="3044"/>
                    <a:pt x="17163" y="4524"/>
                    <a:pt x="15442" y="5510"/>
                  </a:cubicBezTo>
                  <a:cubicBezTo>
                    <a:pt x="13720" y="6496"/>
                    <a:pt x="12468" y="6989"/>
                    <a:pt x="11059" y="7236"/>
                  </a:cubicBezTo>
                  <a:cubicBezTo>
                    <a:pt x="9650" y="7483"/>
                    <a:pt x="8085" y="7483"/>
                    <a:pt x="7616" y="7137"/>
                  </a:cubicBezTo>
                  <a:cubicBezTo>
                    <a:pt x="7146" y="6792"/>
                    <a:pt x="7772" y="6102"/>
                    <a:pt x="8398" y="5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5" name="Line"/>
            <p:cNvSpPr/>
            <p:nvPr/>
          </p:nvSpPr>
          <p:spPr>
            <a:xfrm>
              <a:off x="5407997" y="1011324"/>
              <a:ext cx="72054" cy="382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430" fill="norm" stroke="1" extrusionOk="0">
                  <a:moveTo>
                    <a:pt x="21008" y="0"/>
                  </a:moveTo>
                  <a:cubicBezTo>
                    <a:pt x="16688" y="3204"/>
                    <a:pt x="12368" y="6409"/>
                    <a:pt x="8665" y="9673"/>
                  </a:cubicBezTo>
                  <a:cubicBezTo>
                    <a:pt x="4962" y="12936"/>
                    <a:pt x="1877" y="16259"/>
                    <a:pt x="642" y="18218"/>
                  </a:cubicBezTo>
                  <a:cubicBezTo>
                    <a:pt x="-592" y="20176"/>
                    <a:pt x="25" y="20769"/>
                    <a:pt x="1877" y="21125"/>
                  </a:cubicBezTo>
                  <a:cubicBezTo>
                    <a:pt x="3728" y="21481"/>
                    <a:pt x="6814" y="21600"/>
                    <a:pt x="10208" y="21066"/>
                  </a:cubicBezTo>
                  <a:cubicBezTo>
                    <a:pt x="13602" y="20532"/>
                    <a:pt x="17305" y="19345"/>
                    <a:pt x="21008" y="181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6" name="Line"/>
            <p:cNvSpPr/>
            <p:nvPr/>
          </p:nvSpPr>
          <p:spPr>
            <a:xfrm>
              <a:off x="5377318" y="1195474"/>
              <a:ext cx="134483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3218" y="21600"/>
                  </a:moveTo>
                  <a:cubicBezTo>
                    <a:pt x="1530" y="21600"/>
                    <a:pt x="-157" y="21600"/>
                    <a:pt x="12" y="20400"/>
                  </a:cubicBezTo>
                  <a:cubicBezTo>
                    <a:pt x="180" y="19200"/>
                    <a:pt x="2205" y="16800"/>
                    <a:pt x="6087" y="13200"/>
                  </a:cubicBezTo>
                  <a:cubicBezTo>
                    <a:pt x="9968" y="9600"/>
                    <a:pt x="15706" y="4800"/>
                    <a:pt x="214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7" name="Line"/>
            <p:cNvSpPr/>
            <p:nvPr/>
          </p:nvSpPr>
          <p:spPr>
            <a:xfrm>
              <a:off x="6197600" y="1297074"/>
              <a:ext cx="635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8" name="Line"/>
            <p:cNvSpPr/>
            <p:nvPr/>
          </p:nvSpPr>
          <p:spPr>
            <a:xfrm>
              <a:off x="6203950" y="1176424"/>
              <a:ext cx="190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9" name="Line"/>
            <p:cNvSpPr/>
            <p:nvPr/>
          </p:nvSpPr>
          <p:spPr>
            <a:xfrm>
              <a:off x="6332265" y="1049424"/>
              <a:ext cx="112986" cy="346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423" fill="norm" stroke="1" extrusionOk="0">
                  <a:moveTo>
                    <a:pt x="12716" y="0"/>
                  </a:moveTo>
                  <a:cubicBezTo>
                    <a:pt x="8788" y="3796"/>
                    <a:pt x="4861" y="7593"/>
                    <a:pt x="2505" y="10800"/>
                  </a:cubicBezTo>
                  <a:cubicBezTo>
                    <a:pt x="148" y="14007"/>
                    <a:pt x="-637" y="16625"/>
                    <a:pt x="541" y="18393"/>
                  </a:cubicBezTo>
                  <a:cubicBezTo>
                    <a:pt x="1719" y="20160"/>
                    <a:pt x="4861" y="21076"/>
                    <a:pt x="8592" y="21338"/>
                  </a:cubicBezTo>
                  <a:cubicBezTo>
                    <a:pt x="12323" y="21600"/>
                    <a:pt x="16643" y="21207"/>
                    <a:pt x="20963" y="20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0" name="Line"/>
            <p:cNvSpPr/>
            <p:nvPr/>
          </p:nvSpPr>
          <p:spPr>
            <a:xfrm>
              <a:off x="6292286" y="1220874"/>
              <a:ext cx="203764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728" y="21600"/>
                  </a:moveTo>
                  <a:cubicBezTo>
                    <a:pt x="282" y="18600"/>
                    <a:pt x="-163" y="15600"/>
                    <a:pt x="60" y="13200"/>
                  </a:cubicBezTo>
                  <a:cubicBezTo>
                    <a:pt x="282" y="10800"/>
                    <a:pt x="1173" y="9000"/>
                    <a:pt x="4847" y="6900"/>
                  </a:cubicBezTo>
                  <a:cubicBezTo>
                    <a:pt x="8522" y="4800"/>
                    <a:pt x="14979" y="2400"/>
                    <a:pt x="2143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1" name="Line"/>
            <p:cNvSpPr/>
            <p:nvPr/>
          </p:nvSpPr>
          <p:spPr>
            <a:xfrm>
              <a:off x="7163810" y="1278627"/>
              <a:ext cx="134281" cy="153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225" fill="norm" stroke="1" extrusionOk="0">
                  <a:moveTo>
                    <a:pt x="15792" y="4295"/>
                  </a:moveTo>
                  <a:cubicBezTo>
                    <a:pt x="15459" y="2544"/>
                    <a:pt x="15127" y="793"/>
                    <a:pt x="14130" y="209"/>
                  </a:cubicBezTo>
                  <a:cubicBezTo>
                    <a:pt x="13133" y="-375"/>
                    <a:pt x="11472" y="209"/>
                    <a:pt x="8979" y="2690"/>
                  </a:cubicBezTo>
                  <a:cubicBezTo>
                    <a:pt x="6487" y="5171"/>
                    <a:pt x="3164" y="9549"/>
                    <a:pt x="1503" y="12468"/>
                  </a:cubicBezTo>
                  <a:cubicBezTo>
                    <a:pt x="-159" y="15387"/>
                    <a:pt x="-159" y="16847"/>
                    <a:pt x="173" y="18306"/>
                  </a:cubicBezTo>
                  <a:cubicBezTo>
                    <a:pt x="506" y="19766"/>
                    <a:pt x="1170" y="21225"/>
                    <a:pt x="3829" y="21225"/>
                  </a:cubicBezTo>
                  <a:cubicBezTo>
                    <a:pt x="6487" y="21225"/>
                    <a:pt x="11139" y="19766"/>
                    <a:pt x="14463" y="16701"/>
                  </a:cubicBezTo>
                  <a:cubicBezTo>
                    <a:pt x="17786" y="13636"/>
                    <a:pt x="19779" y="8966"/>
                    <a:pt x="20610" y="5901"/>
                  </a:cubicBezTo>
                  <a:cubicBezTo>
                    <a:pt x="21441" y="2836"/>
                    <a:pt x="21109" y="1376"/>
                    <a:pt x="20112" y="647"/>
                  </a:cubicBezTo>
                  <a:cubicBezTo>
                    <a:pt x="19115" y="-83"/>
                    <a:pt x="17453" y="-83"/>
                    <a:pt x="15792" y="209"/>
                  </a:cubicBezTo>
                  <a:cubicBezTo>
                    <a:pt x="14130" y="501"/>
                    <a:pt x="12469" y="1084"/>
                    <a:pt x="10807" y="16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2" name="Line"/>
            <p:cNvSpPr/>
            <p:nvPr/>
          </p:nvSpPr>
          <p:spPr>
            <a:xfrm>
              <a:off x="7334250" y="1195474"/>
              <a:ext cx="165100" cy="233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2" fill="norm" stroke="1" extrusionOk="0">
                  <a:moveTo>
                    <a:pt x="0" y="5838"/>
                  </a:moveTo>
                  <a:cubicBezTo>
                    <a:pt x="2215" y="5643"/>
                    <a:pt x="4431" y="5449"/>
                    <a:pt x="6092" y="6616"/>
                  </a:cubicBezTo>
                  <a:cubicBezTo>
                    <a:pt x="7754" y="7784"/>
                    <a:pt x="8862" y="10314"/>
                    <a:pt x="9138" y="12843"/>
                  </a:cubicBezTo>
                  <a:cubicBezTo>
                    <a:pt x="9415" y="15373"/>
                    <a:pt x="8862" y="17903"/>
                    <a:pt x="8031" y="19459"/>
                  </a:cubicBezTo>
                  <a:cubicBezTo>
                    <a:pt x="7200" y="21016"/>
                    <a:pt x="6092" y="21600"/>
                    <a:pt x="5262" y="21405"/>
                  </a:cubicBezTo>
                  <a:cubicBezTo>
                    <a:pt x="4431" y="21211"/>
                    <a:pt x="3877" y="20238"/>
                    <a:pt x="4292" y="17805"/>
                  </a:cubicBezTo>
                  <a:cubicBezTo>
                    <a:pt x="4708" y="15373"/>
                    <a:pt x="6092" y="11481"/>
                    <a:pt x="9138" y="8270"/>
                  </a:cubicBezTo>
                  <a:cubicBezTo>
                    <a:pt x="12185" y="5059"/>
                    <a:pt x="16892" y="253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3" name="Line"/>
            <p:cNvSpPr/>
            <p:nvPr/>
          </p:nvSpPr>
          <p:spPr>
            <a:xfrm>
              <a:off x="8119205" y="1229048"/>
              <a:ext cx="154846" cy="195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201" fill="norm" stroke="1" extrusionOk="0">
                  <a:moveTo>
                    <a:pt x="337" y="5317"/>
                  </a:moveTo>
                  <a:cubicBezTo>
                    <a:pt x="45" y="3479"/>
                    <a:pt x="-247" y="1640"/>
                    <a:pt x="337" y="721"/>
                  </a:cubicBezTo>
                  <a:cubicBezTo>
                    <a:pt x="921" y="-198"/>
                    <a:pt x="2380" y="-198"/>
                    <a:pt x="3548" y="491"/>
                  </a:cubicBezTo>
                  <a:cubicBezTo>
                    <a:pt x="4715" y="1181"/>
                    <a:pt x="5591" y="2559"/>
                    <a:pt x="6612" y="5547"/>
                  </a:cubicBezTo>
                  <a:cubicBezTo>
                    <a:pt x="7634" y="8534"/>
                    <a:pt x="8802" y="13130"/>
                    <a:pt x="8656" y="16232"/>
                  </a:cubicBezTo>
                  <a:cubicBezTo>
                    <a:pt x="8510" y="19334"/>
                    <a:pt x="7050" y="20942"/>
                    <a:pt x="6175" y="21172"/>
                  </a:cubicBezTo>
                  <a:cubicBezTo>
                    <a:pt x="5299" y="21402"/>
                    <a:pt x="5007" y="20253"/>
                    <a:pt x="5299" y="17496"/>
                  </a:cubicBezTo>
                  <a:cubicBezTo>
                    <a:pt x="5591" y="14738"/>
                    <a:pt x="6467" y="10372"/>
                    <a:pt x="8072" y="7500"/>
                  </a:cubicBezTo>
                  <a:cubicBezTo>
                    <a:pt x="9677" y="4628"/>
                    <a:pt x="12012" y="3249"/>
                    <a:pt x="14348" y="2789"/>
                  </a:cubicBezTo>
                  <a:cubicBezTo>
                    <a:pt x="16683" y="2330"/>
                    <a:pt x="19018" y="2789"/>
                    <a:pt x="21353" y="32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4" name="Line"/>
            <p:cNvSpPr/>
            <p:nvPr/>
          </p:nvSpPr>
          <p:spPr>
            <a:xfrm>
              <a:off x="8301171" y="1214617"/>
              <a:ext cx="131629" cy="17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022" fill="norm" stroke="1" extrusionOk="0">
                  <a:moveTo>
                    <a:pt x="738" y="7524"/>
                  </a:moveTo>
                  <a:cubicBezTo>
                    <a:pt x="4113" y="6017"/>
                    <a:pt x="7488" y="4510"/>
                    <a:pt x="9513" y="3129"/>
                  </a:cubicBezTo>
                  <a:cubicBezTo>
                    <a:pt x="11538" y="1747"/>
                    <a:pt x="12213" y="491"/>
                    <a:pt x="11707" y="115"/>
                  </a:cubicBezTo>
                  <a:cubicBezTo>
                    <a:pt x="11201" y="-262"/>
                    <a:pt x="9513" y="240"/>
                    <a:pt x="7151" y="2375"/>
                  </a:cubicBezTo>
                  <a:cubicBezTo>
                    <a:pt x="4788" y="4510"/>
                    <a:pt x="1751" y="8278"/>
                    <a:pt x="569" y="11543"/>
                  </a:cubicBezTo>
                  <a:cubicBezTo>
                    <a:pt x="-612" y="14808"/>
                    <a:pt x="63" y="17571"/>
                    <a:pt x="2425" y="19203"/>
                  </a:cubicBezTo>
                  <a:cubicBezTo>
                    <a:pt x="4788" y="20836"/>
                    <a:pt x="8838" y="21338"/>
                    <a:pt x="12213" y="20836"/>
                  </a:cubicBezTo>
                  <a:cubicBezTo>
                    <a:pt x="15588" y="20333"/>
                    <a:pt x="18288" y="18826"/>
                    <a:pt x="20988" y="17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5" name="Line"/>
            <p:cNvSpPr/>
            <p:nvPr/>
          </p:nvSpPr>
          <p:spPr>
            <a:xfrm>
              <a:off x="8407399" y="1246274"/>
              <a:ext cx="88901" cy="387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21600" y="0"/>
                  </a:moveTo>
                  <a:cubicBezTo>
                    <a:pt x="19029" y="2230"/>
                    <a:pt x="16457" y="4461"/>
                    <a:pt x="15943" y="7102"/>
                  </a:cubicBezTo>
                  <a:cubicBezTo>
                    <a:pt x="15429" y="9743"/>
                    <a:pt x="16971" y="12796"/>
                    <a:pt x="16457" y="15202"/>
                  </a:cubicBezTo>
                  <a:cubicBezTo>
                    <a:pt x="15943" y="17609"/>
                    <a:pt x="13371" y="19370"/>
                    <a:pt x="10800" y="20367"/>
                  </a:cubicBezTo>
                  <a:cubicBezTo>
                    <a:pt x="8229" y="21365"/>
                    <a:pt x="5657" y="21600"/>
                    <a:pt x="3857" y="21424"/>
                  </a:cubicBezTo>
                  <a:cubicBezTo>
                    <a:pt x="2057" y="21248"/>
                    <a:pt x="1029" y="20661"/>
                    <a:pt x="514" y="19252"/>
                  </a:cubicBezTo>
                  <a:cubicBezTo>
                    <a:pt x="0" y="17843"/>
                    <a:pt x="0" y="15613"/>
                    <a:pt x="0" y="13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6" name="Line"/>
            <p:cNvSpPr/>
            <p:nvPr/>
          </p:nvSpPr>
          <p:spPr>
            <a:xfrm>
              <a:off x="8439149" y="1163724"/>
              <a:ext cx="571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4400"/>
                    <a:pt x="0" y="7200"/>
                    <a:pt x="3600" y="3600"/>
                  </a:cubicBezTo>
                  <a:cubicBezTo>
                    <a:pt x="7200" y="0"/>
                    <a:pt x="144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7" name="Line"/>
            <p:cNvSpPr/>
            <p:nvPr/>
          </p:nvSpPr>
          <p:spPr>
            <a:xfrm>
              <a:off x="8534399" y="1197290"/>
              <a:ext cx="107951" cy="14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9" fill="norm" stroke="1" extrusionOk="0">
                  <a:moveTo>
                    <a:pt x="0" y="3343"/>
                  </a:moveTo>
                  <a:cubicBezTo>
                    <a:pt x="1694" y="4243"/>
                    <a:pt x="3388" y="5143"/>
                    <a:pt x="6353" y="5293"/>
                  </a:cubicBezTo>
                  <a:cubicBezTo>
                    <a:pt x="9318" y="5443"/>
                    <a:pt x="13553" y="4843"/>
                    <a:pt x="16094" y="3793"/>
                  </a:cubicBezTo>
                  <a:cubicBezTo>
                    <a:pt x="18635" y="2743"/>
                    <a:pt x="19482" y="1243"/>
                    <a:pt x="18635" y="493"/>
                  </a:cubicBezTo>
                  <a:cubicBezTo>
                    <a:pt x="17788" y="-257"/>
                    <a:pt x="15247" y="-257"/>
                    <a:pt x="12494" y="1243"/>
                  </a:cubicBezTo>
                  <a:cubicBezTo>
                    <a:pt x="9741" y="2743"/>
                    <a:pt x="6776" y="5743"/>
                    <a:pt x="4659" y="8893"/>
                  </a:cubicBezTo>
                  <a:cubicBezTo>
                    <a:pt x="2541" y="12043"/>
                    <a:pt x="1271" y="15343"/>
                    <a:pt x="1271" y="17593"/>
                  </a:cubicBezTo>
                  <a:cubicBezTo>
                    <a:pt x="1271" y="19843"/>
                    <a:pt x="2541" y="21043"/>
                    <a:pt x="6141" y="21193"/>
                  </a:cubicBezTo>
                  <a:cubicBezTo>
                    <a:pt x="9741" y="21343"/>
                    <a:pt x="15671" y="20443"/>
                    <a:pt x="21600" y="19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8" name="Line"/>
            <p:cNvSpPr/>
            <p:nvPr/>
          </p:nvSpPr>
          <p:spPr>
            <a:xfrm>
              <a:off x="8683535" y="1177978"/>
              <a:ext cx="88260" cy="153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5" h="21115" fill="norm" stroke="1" extrusionOk="0">
                  <a:moveTo>
                    <a:pt x="20365" y="4164"/>
                  </a:moveTo>
                  <a:cubicBezTo>
                    <a:pt x="20868" y="2705"/>
                    <a:pt x="21370" y="1245"/>
                    <a:pt x="20365" y="516"/>
                  </a:cubicBezTo>
                  <a:cubicBezTo>
                    <a:pt x="19361" y="-214"/>
                    <a:pt x="16849" y="-214"/>
                    <a:pt x="13835" y="808"/>
                  </a:cubicBezTo>
                  <a:cubicBezTo>
                    <a:pt x="10821" y="1829"/>
                    <a:pt x="7305" y="3872"/>
                    <a:pt x="4542" y="7375"/>
                  </a:cubicBezTo>
                  <a:cubicBezTo>
                    <a:pt x="1779" y="10878"/>
                    <a:pt x="-230" y="15840"/>
                    <a:pt x="21" y="18467"/>
                  </a:cubicBezTo>
                  <a:cubicBezTo>
                    <a:pt x="272" y="21094"/>
                    <a:pt x="2784" y="21386"/>
                    <a:pt x="6551" y="20948"/>
                  </a:cubicBezTo>
                  <a:cubicBezTo>
                    <a:pt x="10319" y="20510"/>
                    <a:pt x="15342" y="19343"/>
                    <a:pt x="20365" y="181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9" name="Line"/>
            <p:cNvSpPr/>
            <p:nvPr/>
          </p:nvSpPr>
          <p:spPr>
            <a:xfrm>
              <a:off x="8863380" y="982659"/>
              <a:ext cx="102821" cy="380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434" fill="norm" stroke="1" extrusionOk="0">
                  <a:moveTo>
                    <a:pt x="21413" y="900"/>
                  </a:moveTo>
                  <a:cubicBezTo>
                    <a:pt x="20091" y="422"/>
                    <a:pt x="18768" y="-55"/>
                    <a:pt x="17666" y="5"/>
                  </a:cubicBezTo>
                  <a:cubicBezTo>
                    <a:pt x="16564" y="64"/>
                    <a:pt x="15682" y="661"/>
                    <a:pt x="13258" y="2391"/>
                  </a:cubicBezTo>
                  <a:cubicBezTo>
                    <a:pt x="10833" y="4122"/>
                    <a:pt x="6866" y="6986"/>
                    <a:pt x="4221" y="10029"/>
                  </a:cubicBezTo>
                  <a:cubicBezTo>
                    <a:pt x="1576" y="13072"/>
                    <a:pt x="254" y="16294"/>
                    <a:pt x="33" y="18263"/>
                  </a:cubicBezTo>
                  <a:cubicBezTo>
                    <a:pt x="-187" y="20232"/>
                    <a:pt x="695" y="20948"/>
                    <a:pt x="2237" y="21247"/>
                  </a:cubicBezTo>
                  <a:cubicBezTo>
                    <a:pt x="3780" y="21545"/>
                    <a:pt x="5984" y="21426"/>
                    <a:pt x="8189" y="21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0" name="Line"/>
            <p:cNvSpPr/>
            <p:nvPr/>
          </p:nvSpPr>
          <p:spPr>
            <a:xfrm>
              <a:off x="8811793" y="1163724"/>
              <a:ext cx="122657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600" fill="norm" stroke="1" extrusionOk="0">
                  <a:moveTo>
                    <a:pt x="4740" y="21600"/>
                  </a:moveTo>
                  <a:cubicBezTo>
                    <a:pt x="3276" y="19440"/>
                    <a:pt x="1812" y="17280"/>
                    <a:pt x="896" y="14400"/>
                  </a:cubicBezTo>
                  <a:cubicBezTo>
                    <a:pt x="-19" y="11520"/>
                    <a:pt x="-385" y="7920"/>
                    <a:pt x="530" y="5400"/>
                  </a:cubicBezTo>
                  <a:cubicBezTo>
                    <a:pt x="1446" y="2880"/>
                    <a:pt x="3642" y="1440"/>
                    <a:pt x="7303" y="720"/>
                  </a:cubicBezTo>
                  <a:cubicBezTo>
                    <a:pt x="10964" y="0"/>
                    <a:pt x="16090" y="0"/>
                    <a:pt x="212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1" name="Line"/>
            <p:cNvSpPr/>
            <p:nvPr/>
          </p:nvSpPr>
          <p:spPr>
            <a:xfrm>
              <a:off x="9480549" y="1239924"/>
              <a:ext cx="254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2" name="Line"/>
            <p:cNvSpPr/>
            <p:nvPr/>
          </p:nvSpPr>
          <p:spPr>
            <a:xfrm>
              <a:off x="9535255" y="1093874"/>
              <a:ext cx="27845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782" y="21600"/>
                  </a:moveTo>
                  <a:cubicBezTo>
                    <a:pt x="239" y="16615"/>
                    <a:pt x="-1304" y="11631"/>
                    <a:pt x="1782" y="8031"/>
                  </a:cubicBezTo>
                  <a:cubicBezTo>
                    <a:pt x="4867" y="4431"/>
                    <a:pt x="12582" y="2215"/>
                    <a:pt x="202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3" name="Line"/>
            <p:cNvSpPr/>
            <p:nvPr/>
          </p:nvSpPr>
          <p:spPr>
            <a:xfrm>
              <a:off x="9596500" y="954174"/>
              <a:ext cx="131700" cy="413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436" fill="norm" stroke="1" extrusionOk="0">
                  <a:moveTo>
                    <a:pt x="21333" y="0"/>
                  </a:moveTo>
                  <a:cubicBezTo>
                    <a:pt x="16876" y="3509"/>
                    <a:pt x="12419" y="7017"/>
                    <a:pt x="8819" y="10142"/>
                  </a:cubicBezTo>
                  <a:cubicBezTo>
                    <a:pt x="5219" y="13267"/>
                    <a:pt x="2476" y="16008"/>
                    <a:pt x="1104" y="17872"/>
                  </a:cubicBezTo>
                  <a:cubicBezTo>
                    <a:pt x="-267" y="19736"/>
                    <a:pt x="-267" y="20723"/>
                    <a:pt x="590" y="21161"/>
                  </a:cubicBezTo>
                  <a:cubicBezTo>
                    <a:pt x="1447" y="21600"/>
                    <a:pt x="3162" y="21490"/>
                    <a:pt x="5219" y="20997"/>
                  </a:cubicBezTo>
                  <a:cubicBezTo>
                    <a:pt x="7276" y="20504"/>
                    <a:pt x="9676" y="19626"/>
                    <a:pt x="12076" y="187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4" name="Line"/>
            <p:cNvSpPr/>
            <p:nvPr/>
          </p:nvSpPr>
          <p:spPr>
            <a:xfrm>
              <a:off x="9575799" y="1154930"/>
              <a:ext cx="19685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1161" y="12582"/>
                    <a:pt x="2323" y="4867"/>
                    <a:pt x="5923" y="1782"/>
                  </a:cubicBezTo>
                  <a:cubicBezTo>
                    <a:pt x="9523" y="-1304"/>
                    <a:pt x="15561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5" name="Line"/>
            <p:cNvSpPr/>
            <p:nvPr/>
          </p:nvSpPr>
          <p:spPr>
            <a:xfrm>
              <a:off x="9969500" y="927339"/>
              <a:ext cx="102140" cy="312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408" fill="norm" stroke="1" extrusionOk="0">
                  <a:moveTo>
                    <a:pt x="0" y="5317"/>
                  </a:moveTo>
                  <a:cubicBezTo>
                    <a:pt x="0" y="4592"/>
                    <a:pt x="0" y="3867"/>
                    <a:pt x="1984" y="2925"/>
                  </a:cubicBezTo>
                  <a:cubicBezTo>
                    <a:pt x="3967" y="1982"/>
                    <a:pt x="7935" y="823"/>
                    <a:pt x="11241" y="315"/>
                  </a:cubicBezTo>
                  <a:cubicBezTo>
                    <a:pt x="14547" y="-192"/>
                    <a:pt x="17192" y="-47"/>
                    <a:pt x="18955" y="460"/>
                  </a:cubicBezTo>
                  <a:cubicBezTo>
                    <a:pt x="20718" y="968"/>
                    <a:pt x="21600" y="1838"/>
                    <a:pt x="21159" y="4302"/>
                  </a:cubicBezTo>
                  <a:cubicBezTo>
                    <a:pt x="20718" y="6766"/>
                    <a:pt x="18955" y="10825"/>
                    <a:pt x="16310" y="13942"/>
                  </a:cubicBezTo>
                  <a:cubicBezTo>
                    <a:pt x="13665" y="17059"/>
                    <a:pt x="10139" y="19234"/>
                    <a:pt x="6612" y="21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6" name="Line"/>
            <p:cNvSpPr/>
            <p:nvPr/>
          </p:nvSpPr>
          <p:spPr>
            <a:xfrm>
              <a:off x="9966619" y="1347874"/>
              <a:ext cx="53206" cy="65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9" h="20938" fill="norm" stroke="1" extrusionOk="0">
                  <a:moveTo>
                    <a:pt x="5889" y="4050"/>
                  </a:moveTo>
                  <a:cubicBezTo>
                    <a:pt x="3489" y="6750"/>
                    <a:pt x="1089" y="9450"/>
                    <a:pt x="289" y="12487"/>
                  </a:cubicBezTo>
                  <a:cubicBezTo>
                    <a:pt x="-511" y="15525"/>
                    <a:pt x="289" y="18900"/>
                    <a:pt x="3489" y="20250"/>
                  </a:cubicBezTo>
                  <a:cubicBezTo>
                    <a:pt x="6689" y="21600"/>
                    <a:pt x="12289" y="20925"/>
                    <a:pt x="15889" y="18563"/>
                  </a:cubicBezTo>
                  <a:cubicBezTo>
                    <a:pt x="19489" y="16200"/>
                    <a:pt x="21089" y="12150"/>
                    <a:pt x="19489" y="8775"/>
                  </a:cubicBezTo>
                  <a:cubicBezTo>
                    <a:pt x="17889" y="5400"/>
                    <a:pt x="13089" y="2700"/>
                    <a:pt x="828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19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277846" y="700174"/>
              <a:ext cx="2273418" cy="132625"/>
            </a:xfrm>
            <a:prstGeom prst="rect">
              <a:avLst/>
            </a:prstGeom>
            <a:effectLst/>
          </p:spPr>
        </p:pic>
        <p:pic>
          <p:nvPicPr>
            <p:cNvPr id="119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575300" y="751238"/>
              <a:ext cx="1809750" cy="177537"/>
            </a:xfrm>
            <a:prstGeom prst="rect">
              <a:avLst/>
            </a:prstGeom>
            <a:effectLst/>
          </p:spPr>
        </p:pic>
        <p:pic>
          <p:nvPicPr>
            <p:cNvPr id="1201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910627" y="903374"/>
              <a:ext cx="83774" cy="1104901"/>
            </a:xfrm>
            <a:prstGeom prst="rect">
              <a:avLst/>
            </a:prstGeom>
            <a:effectLst/>
          </p:spPr>
        </p:pic>
        <p:pic>
          <p:nvPicPr>
            <p:cNvPr id="1203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778500" y="1925724"/>
              <a:ext cx="177800" cy="44451"/>
            </a:xfrm>
            <a:prstGeom prst="rect">
              <a:avLst/>
            </a:prstGeom>
            <a:effectLst/>
          </p:spPr>
        </p:pic>
        <p:pic>
          <p:nvPicPr>
            <p:cNvPr id="1205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937250" y="1900324"/>
              <a:ext cx="76200" cy="127001"/>
            </a:xfrm>
            <a:prstGeom prst="rect">
              <a:avLst/>
            </a:prstGeom>
            <a:effectLst/>
          </p:spPr>
        </p:pic>
        <p:pic>
          <p:nvPicPr>
            <p:cNvPr id="1207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743319" y="2076007"/>
              <a:ext cx="225681" cy="466006"/>
            </a:xfrm>
            <a:prstGeom prst="rect">
              <a:avLst/>
            </a:prstGeom>
            <a:effectLst/>
          </p:spPr>
        </p:pic>
        <p:pic>
          <p:nvPicPr>
            <p:cNvPr id="1209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990150" y="2294653"/>
              <a:ext cx="143950" cy="218536"/>
            </a:xfrm>
            <a:prstGeom prst="rect">
              <a:avLst/>
            </a:prstGeom>
            <a:effectLst/>
          </p:spPr>
        </p:pic>
        <p:pic>
          <p:nvPicPr>
            <p:cNvPr id="1211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210773" y="2014155"/>
              <a:ext cx="151928" cy="476720"/>
            </a:xfrm>
            <a:prstGeom prst="rect">
              <a:avLst/>
            </a:prstGeom>
            <a:effectLst/>
          </p:spPr>
        </p:pic>
        <p:pic>
          <p:nvPicPr>
            <p:cNvPr id="1213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122644" y="2268624"/>
              <a:ext cx="227356" cy="120651"/>
            </a:xfrm>
            <a:prstGeom prst="rect">
              <a:avLst/>
            </a:prstGeom>
            <a:effectLst/>
          </p:spPr>
        </p:pic>
        <p:pic>
          <p:nvPicPr>
            <p:cNvPr id="1215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294172" y="2275921"/>
              <a:ext cx="208228" cy="174559"/>
            </a:xfrm>
            <a:prstGeom prst="rect">
              <a:avLst/>
            </a:prstGeom>
            <a:effectLst/>
          </p:spPr>
        </p:pic>
        <p:pic>
          <p:nvPicPr>
            <p:cNvPr id="1217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509283" y="2268624"/>
              <a:ext cx="94718" cy="204918"/>
            </a:xfrm>
            <a:prstGeom prst="rect">
              <a:avLst/>
            </a:prstGeom>
            <a:effectLst/>
          </p:spPr>
        </p:pic>
        <p:pic>
          <p:nvPicPr>
            <p:cNvPr id="1219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607439" y="1992313"/>
              <a:ext cx="205103" cy="448959"/>
            </a:xfrm>
            <a:prstGeom prst="rect">
              <a:avLst/>
            </a:prstGeom>
            <a:effectLst/>
          </p:spPr>
        </p:pic>
        <p:pic>
          <p:nvPicPr>
            <p:cNvPr id="1221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496050" y="2382924"/>
              <a:ext cx="146050" cy="88901"/>
            </a:xfrm>
            <a:prstGeom prst="rect">
              <a:avLst/>
            </a:prstGeom>
            <a:effectLst/>
          </p:spPr>
        </p:pic>
        <p:pic>
          <p:nvPicPr>
            <p:cNvPr id="1223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827044" y="1957474"/>
              <a:ext cx="132557" cy="461735"/>
            </a:xfrm>
            <a:prstGeom prst="rect">
              <a:avLst/>
            </a:prstGeom>
            <a:effectLst/>
          </p:spPr>
        </p:pic>
        <p:pic>
          <p:nvPicPr>
            <p:cNvPr id="1225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792079" y="2154324"/>
              <a:ext cx="218322" cy="120651"/>
            </a:xfrm>
            <a:prstGeom prst="rect">
              <a:avLst/>
            </a:prstGeom>
            <a:effectLst/>
          </p:spPr>
        </p:pic>
        <p:pic>
          <p:nvPicPr>
            <p:cNvPr id="1227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485349" y="2088707"/>
              <a:ext cx="147351" cy="286801"/>
            </a:xfrm>
            <a:prstGeom prst="rect">
              <a:avLst/>
            </a:prstGeom>
            <a:effectLst/>
          </p:spPr>
        </p:pic>
        <p:pic>
          <p:nvPicPr>
            <p:cNvPr id="1229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639050" y="2192424"/>
              <a:ext cx="38100" cy="165101"/>
            </a:xfrm>
            <a:prstGeom prst="rect">
              <a:avLst/>
            </a:prstGeom>
            <a:effectLst/>
          </p:spPr>
        </p:pic>
        <p:pic>
          <p:nvPicPr>
            <p:cNvPr id="1231" name="Line Line" descr="Line 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651750" y="2046374"/>
              <a:ext cx="50800" cy="139701"/>
            </a:xfrm>
            <a:prstGeom prst="rect">
              <a:avLst/>
            </a:prstGeom>
            <a:effectLst/>
          </p:spPr>
        </p:pic>
        <p:pic>
          <p:nvPicPr>
            <p:cNvPr id="1233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746964" y="1925724"/>
              <a:ext cx="120686" cy="466815"/>
            </a:xfrm>
            <a:prstGeom prst="rect">
              <a:avLst/>
            </a:prstGeom>
            <a:effectLst/>
          </p:spPr>
        </p:pic>
        <p:pic>
          <p:nvPicPr>
            <p:cNvPr id="1235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691006" y="1858226"/>
              <a:ext cx="646544" cy="504513"/>
            </a:xfrm>
            <a:prstGeom prst="rect">
              <a:avLst/>
            </a:prstGeom>
            <a:effectLst/>
          </p:spPr>
        </p:pic>
        <p:pic>
          <p:nvPicPr>
            <p:cNvPr id="1237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351290" y="2124036"/>
              <a:ext cx="132311" cy="165450"/>
            </a:xfrm>
            <a:prstGeom prst="rect">
              <a:avLst/>
            </a:prstGeom>
            <a:effectLst/>
          </p:spPr>
        </p:pic>
        <p:pic>
          <p:nvPicPr>
            <p:cNvPr id="1239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489950" y="2141624"/>
              <a:ext cx="127000" cy="180118"/>
            </a:xfrm>
            <a:prstGeom prst="rect">
              <a:avLst/>
            </a:prstGeom>
            <a:effectLst/>
          </p:spPr>
        </p:pic>
        <p:pic>
          <p:nvPicPr>
            <p:cNvPr id="1241" name="Line Line" descr="Line 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636000" y="2344824"/>
              <a:ext cx="50800" cy="25401"/>
            </a:xfrm>
            <a:prstGeom prst="rect">
              <a:avLst/>
            </a:prstGeom>
            <a:effectLst/>
          </p:spPr>
        </p:pic>
        <p:sp>
          <p:nvSpPr>
            <p:cNvPr id="1243" name="Line"/>
            <p:cNvSpPr/>
            <p:nvPr/>
          </p:nvSpPr>
          <p:spPr>
            <a:xfrm>
              <a:off x="529449" y="3201668"/>
              <a:ext cx="226202" cy="435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271" fill="norm" stroke="1" extrusionOk="0">
                  <a:moveTo>
                    <a:pt x="21373" y="4051"/>
                  </a:moveTo>
                  <a:cubicBezTo>
                    <a:pt x="19973" y="2810"/>
                    <a:pt x="18573" y="1570"/>
                    <a:pt x="16873" y="795"/>
                  </a:cubicBezTo>
                  <a:cubicBezTo>
                    <a:pt x="15173" y="20"/>
                    <a:pt x="13173" y="-290"/>
                    <a:pt x="10773" y="330"/>
                  </a:cubicBezTo>
                  <a:cubicBezTo>
                    <a:pt x="8373" y="950"/>
                    <a:pt x="5573" y="2500"/>
                    <a:pt x="3573" y="3999"/>
                  </a:cubicBezTo>
                  <a:cubicBezTo>
                    <a:pt x="1573" y="5498"/>
                    <a:pt x="373" y="6944"/>
                    <a:pt x="73" y="8133"/>
                  </a:cubicBezTo>
                  <a:cubicBezTo>
                    <a:pt x="-227" y="9321"/>
                    <a:pt x="373" y="10252"/>
                    <a:pt x="2273" y="11130"/>
                  </a:cubicBezTo>
                  <a:cubicBezTo>
                    <a:pt x="4173" y="12009"/>
                    <a:pt x="7373" y="12835"/>
                    <a:pt x="10073" y="13507"/>
                  </a:cubicBezTo>
                  <a:cubicBezTo>
                    <a:pt x="12773" y="14179"/>
                    <a:pt x="14973" y="14696"/>
                    <a:pt x="16473" y="15161"/>
                  </a:cubicBezTo>
                  <a:cubicBezTo>
                    <a:pt x="17973" y="15626"/>
                    <a:pt x="18773" y="16039"/>
                    <a:pt x="19173" y="16608"/>
                  </a:cubicBezTo>
                  <a:cubicBezTo>
                    <a:pt x="19573" y="17176"/>
                    <a:pt x="19573" y="17899"/>
                    <a:pt x="18473" y="18623"/>
                  </a:cubicBezTo>
                  <a:cubicBezTo>
                    <a:pt x="17373" y="19346"/>
                    <a:pt x="15173" y="20070"/>
                    <a:pt x="13573" y="20535"/>
                  </a:cubicBezTo>
                  <a:cubicBezTo>
                    <a:pt x="11973" y="21000"/>
                    <a:pt x="10973" y="21207"/>
                    <a:pt x="9773" y="21258"/>
                  </a:cubicBezTo>
                  <a:cubicBezTo>
                    <a:pt x="8573" y="21310"/>
                    <a:pt x="7173" y="21207"/>
                    <a:pt x="6873" y="20897"/>
                  </a:cubicBezTo>
                  <a:cubicBezTo>
                    <a:pt x="6573" y="20587"/>
                    <a:pt x="7373" y="20070"/>
                    <a:pt x="8173" y="19656"/>
                  </a:cubicBezTo>
                  <a:cubicBezTo>
                    <a:pt x="8973" y="19243"/>
                    <a:pt x="9773" y="18933"/>
                    <a:pt x="10573" y="186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4" name="Line"/>
            <p:cNvSpPr/>
            <p:nvPr/>
          </p:nvSpPr>
          <p:spPr>
            <a:xfrm>
              <a:off x="793750" y="3481474"/>
              <a:ext cx="1" cy="1270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5" name="Line"/>
            <p:cNvSpPr/>
            <p:nvPr/>
          </p:nvSpPr>
          <p:spPr>
            <a:xfrm>
              <a:off x="793750" y="3360824"/>
              <a:ext cx="127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6" name="Line"/>
            <p:cNvSpPr/>
            <p:nvPr/>
          </p:nvSpPr>
          <p:spPr>
            <a:xfrm>
              <a:off x="924131" y="3227474"/>
              <a:ext cx="53769" cy="404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509" fill="norm" stroke="1" extrusionOk="0">
                  <a:moveTo>
                    <a:pt x="6150" y="0"/>
                  </a:moveTo>
                  <a:cubicBezTo>
                    <a:pt x="3658" y="2475"/>
                    <a:pt x="1166" y="4950"/>
                    <a:pt x="335" y="8044"/>
                  </a:cubicBezTo>
                  <a:cubicBezTo>
                    <a:pt x="-496" y="11138"/>
                    <a:pt x="335" y="14850"/>
                    <a:pt x="1581" y="17100"/>
                  </a:cubicBezTo>
                  <a:cubicBezTo>
                    <a:pt x="2827" y="19350"/>
                    <a:pt x="4489" y="20138"/>
                    <a:pt x="6981" y="20700"/>
                  </a:cubicBezTo>
                  <a:cubicBezTo>
                    <a:pt x="9473" y="21262"/>
                    <a:pt x="12796" y="21600"/>
                    <a:pt x="15289" y="21488"/>
                  </a:cubicBezTo>
                  <a:cubicBezTo>
                    <a:pt x="17781" y="21375"/>
                    <a:pt x="19442" y="20813"/>
                    <a:pt x="21104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7" name="Line"/>
            <p:cNvSpPr/>
            <p:nvPr/>
          </p:nvSpPr>
          <p:spPr>
            <a:xfrm>
              <a:off x="867833" y="3043068"/>
              <a:ext cx="586318" cy="556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780" y="16455"/>
                  </a:moveTo>
                  <a:cubicBezTo>
                    <a:pt x="390" y="16455"/>
                    <a:pt x="0" y="16455"/>
                    <a:pt x="0" y="16414"/>
                  </a:cubicBezTo>
                  <a:cubicBezTo>
                    <a:pt x="0" y="16373"/>
                    <a:pt x="390" y="16292"/>
                    <a:pt x="1365" y="15923"/>
                  </a:cubicBezTo>
                  <a:cubicBezTo>
                    <a:pt x="2339" y="15555"/>
                    <a:pt x="3899" y="14901"/>
                    <a:pt x="4874" y="14573"/>
                  </a:cubicBezTo>
                  <a:cubicBezTo>
                    <a:pt x="5848" y="14246"/>
                    <a:pt x="6238" y="14246"/>
                    <a:pt x="6394" y="14451"/>
                  </a:cubicBezTo>
                  <a:cubicBezTo>
                    <a:pt x="6550" y="14655"/>
                    <a:pt x="6472" y="15064"/>
                    <a:pt x="6355" y="15964"/>
                  </a:cubicBezTo>
                  <a:cubicBezTo>
                    <a:pt x="6238" y="16864"/>
                    <a:pt x="6082" y="18255"/>
                    <a:pt x="6004" y="19155"/>
                  </a:cubicBezTo>
                  <a:cubicBezTo>
                    <a:pt x="5926" y="20055"/>
                    <a:pt x="5926" y="20464"/>
                    <a:pt x="6082" y="20833"/>
                  </a:cubicBezTo>
                  <a:cubicBezTo>
                    <a:pt x="6238" y="21201"/>
                    <a:pt x="6550" y="21528"/>
                    <a:pt x="6862" y="21528"/>
                  </a:cubicBezTo>
                  <a:cubicBezTo>
                    <a:pt x="7174" y="21528"/>
                    <a:pt x="7486" y="21201"/>
                    <a:pt x="7837" y="20383"/>
                  </a:cubicBezTo>
                  <a:cubicBezTo>
                    <a:pt x="8188" y="19564"/>
                    <a:pt x="8578" y="18255"/>
                    <a:pt x="8812" y="17396"/>
                  </a:cubicBezTo>
                  <a:cubicBezTo>
                    <a:pt x="9045" y="16537"/>
                    <a:pt x="9123" y="16128"/>
                    <a:pt x="9162" y="16169"/>
                  </a:cubicBezTo>
                  <a:cubicBezTo>
                    <a:pt x="9201" y="16210"/>
                    <a:pt x="9201" y="16701"/>
                    <a:pt x="9201" y="17151"/>
                  </a:cubicBezTo>
                  <a:cubicBezTo>
                    <a:pt x="9201" y="17601"/>
                    <a:pt x="9201" y="18010"/>
                    <a:pt x="9357" y="18378"/>
                  </a:cubicBezTo>
                  <a:cubicBezTo>
                    <a:pt x="9513" y="18746"/>
                    <a:pt x="9825" y="19073"/>
                    <a:pt x="10176" y="19237"/>
                  </a:cubicBezTo>
                  <a:cubicBezTo>
                    <a:pt x="10527" y="19401"/>
                    <a:pt x="10917" y="19401"/>
                    <a:pt x="11580" y="18869"/>
                  </a:cubicBezTo>
                  <a:cubicBezTo>
                    <a:pt x="12243" y="18337"/>
                    <a:pt x="13178" y="17273"/>
                    <a:pt x="13724" y="16537"/>
                  </a:cubicBezTo>
                  <a:cubicBezTo>
                    <a:pt x="14270" y="15801"/>
                    <a:pt x="14426" y="15392"/>
                    <a:pt x="14504" y="14942"/>
                  </a:cubicBezTo>
                  <a:cubicBezTo>
                    <a:pt x="14582" y="14492"/>
                    <a:pt x="14582" y="14001"/>
                    <a:pt x="14309" y="14001"/>
                  </a:cubicBezTo>
                  <a:cubicBezTo>
                    <a:pt x="14036" y="14001"/>
                    <a:pt x="13490" y="14492"/>
                    <a:pt x="12944" y="15392"/>
                  </a:cubicBezTo>
                  <a:cubicBezTo>
                    <a:pt x="12399" y="16292"/>
                    <a:pt x="11853" y="17601"/>
                    <a:pt x="11658" y="18460"/>
                  </a:cubicBezTo>
                  <a:cubicBezTo>
                    <a:pt x="11463" y="19319"/>
                    <a:pt x="11619" y="19728"/>
                    <a:pt x="11853" y="19810"/>
                  </a:cubicBezTo>
                  <a:cubicBezTo>
                    <a:pt x="12087" y="19892"/>
                    <a:pt x="12399" y="19646"/>
                    <a:pt x="12671" y="19278"/>
                  </a:cubicBezTo>
                  <a:cubicBezTo>
                    <a:pt x="12944" y="18910"/>
                    <a:pt x="13178" y="18419"/>
                    <a:pt x="13412" y="17928"/>
                  </a:cubicBezTo>
                  <a:cubicBezTo>
                    <a:pt x="13646" y="17437"/>
                    <a:pt x="13880" y="16946"/>
                    <a:pt x="14036" y="16905"/>
                  </a:cubicBezTo>
                  <a:cubicBezTo>
                    <a:pt x="14192" y="16864"/>
                    <a:pt x="14270" y="17273"/>
                    <a:pt x="14309" y="17683"/>
                  </a:cubicBezTo>
                  <a:cubicBezTo>
                    <a:pt x="14348" y="18092"/>
                    <a:pt x="14348" y="18501"/>
                    <a:pt x="14348" y="18951"/>
                  </a:cubicBezTo>
                  <a:cubicBezTo>
                    <a:pt x="14348" y="19401"/>
                    <a:pt x="14348" y="19892"/>
                    <a:pt x="14543" y="20096"/>
                  </a:cubicBezTo>
                  <a:cubicBezTo>
                    <a:pt x="14738" y="20301"/>
                    <a:pt x="15128" y="20219"/>
                    <a:pt x="15596" y="19687"/>
                  </a:cubicBezTo>
                  <a:cubicBezTo>
                    <a:pt x="16064" y="19155"/>
                    <a:pt x="16609" y="18173"/>
                    <a:pt x="17272" y="16251"/>
                  </a:cubicBezTo>
                  <a:cubicBezTo>
                    <a:pt x="17935" y="14328"/>
                    <a:pt x="18715" y="11464"/>
                    <a:pt x="19417" y="8723"/>
                  </a:cubicBezTo>
                  <a:cubicBezTo>
                    <a:pt x="20118" y="5983"/>
                    <a:pt x="20742" y="3364"/>
                    <a:pt x="21054" y="1851"/>
                  </a:cubicBezTo>
                  <a:cubicBezTo>
                    <a:pt x="21366" y="337"/>
                    <a:pt x="21366" y="-72"/>
                    <a:pt x="21327" y="10"/>
                  </a:cubicBezTo>
                  <a:cubicBezTo>
                    <a:pt x="21288" y="92"/>
                    <a:pt x="21210" y="664"/>
                    <a:pt x="20898" y="2383"/>
                  </a:cubicBezTo>
                  <a:cubicBezTo>
                    <a:pt x="20586" y="4101"/>
                    <a:pt x="20040" y="6964"/>
                    <a:pt x="19690" y="9910"/>
                  </a:cubicBezTo>
                  <a:cubicBezTo>
                    <a:pt x="19339" y="12855"/>
                    <a:pt x="19183" y="15883"/>
                    <a:pt x="19105" y="17601"/>
                  </a:cubicBezTo>
                  <a:cubicBezTo>
                    <a:pt x="19027" y="19319"/>
                    <a:pt x="19027" y="19728"/>
                    <a:pt x="19066" y="20137"/>
                  </a:cubicBezTo>
                  <a:cubicBezTo>
                    <a:pt x="19105" y="20546"/>
                    <a:pt x="19183" y="20955"/>
                    <a:pt x="19417" y="21201"/>
                  </a:cubicBezTo>
                  <a:cubicBezTo>
                    <a:pt x="19651" y="21446"/>
                    <a:pt x="20040" y="21528"/>
                    <a:pt x="20430" y="21201"/>
                  </a:cubicBezTo>
                  <a:cubicBezTo>
                    <a:pt x="20820" y="20873"/>
                    <a:pt x="21210" y="20137"/>
                    <a:pt x="21405" y="18869"/>
                  </a:cubicBezTo>
                  <a:cubicBezTo>
                    <a:pt x="21600" y="17601"/>
                    <a:pt x="21600" y="15801"/>
                    <a:pt x="21600" y="140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8" name="Line"/>
            <p:cNvSpPr/>
            <p:nvPr/>
          </p:nvSpPr>
          <p:spPr>
            <a:xfrm>
              <a:off x="1322916" y="3240708"/>
              <a:ext cx="232835" cy="261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4" fill="norm" stroke="1" extrusionOk="0">
                  <a:moveTo>
                    <a:pt x="2749" y="10843"/>
                  </a:moveTo>
                  <a:cubicBezTo>
                    <a:pt x="1375" y="11362"/>
                    <a:pt x="0" y="11880"/>
                    <a:pt x="0" y="11794"/>
                  </a:cubicBezTo>
                  <a:cubicBezTo>
                    <a:pt x="0" y="11707"/>
                    <a:pt x="1375" y="11016"/>
                    <a:pt x="3731" y="9893"/>
                  </a:cubicBezTo>
                  <a:cubicBezTo>
                    <a:pt x="6087" y="8770"/>
                    <a:pt x="9425" y="7214"/>
                    <a:pt x="11585" y="6350"/>
                  </a:cubicBezTo>
                  <a:cubicBezTo>
                    <a:pt x="13745" y="5486"/>
                    <a:pt x="14727" y="5314"/>
                    <a:pt x="15611" y="6350"/>
                  </a:cubicBezTo>
                  <a:cubicBezTo>
                    <a:pt x="16495" y="7387"/>
                    <a:pt x="17280" y="9634"/>
                    <a:pt x="17575" y="12053"/>
                  </a:cubicBezTo>
                  <a:cubicBezTo>
                    <a:pt x="17869" y="14472"/>
                    <a:pt x="17673" y="17064"/>
                    <a:pt x="17575" y="18792"/>
                  </a:cubicBezTo>
                  <a:cubicBezTo>
                    <a:pt x="17476" y="20520"/>
                    <a:pt x="17476" y="21384"/>
                    <a:pt x="17673" y="21384"/>
                  </a:cubicBezTo>
                  <a:cubicBezTo>
                    <a:pt x="17869" y="21384"/>
                    <a:pt x="18262" y="20520"/>
                    <a:pt x="18556" y="17064"/>
                  </a:cubicBezTo>
                  <a:cubicBezTo>
                    <a:pt x="18851" y="13608"/>
                    <a:pt x="19047" y="7560"/>
                    <a:pt x="19145" y="4104"/>
                  </a:cubicBezTo>
                  <a:cubicBezTo>
                    <a:pt x="19244" y="648"/>
                    <a:pt x="19244" y="-216"/>
                    <a:pt x="19636" y="43"/>
                  </a:cubicBezTo>
                  <a:cubicBezTo>
                    <a:pt x="20029" y="302"/>
                    <a:pt x="20815" y="1685"/>
                    <a:pt x="21600" y="30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9" name="Line"/>
            <p:cNvSpPr/>
            <p:nvPr/>
          </p:nvSpPr>
          <p:spPr>
            <a:xfrm>
              <a:off x="1585786" y="3348124"/>
              <a:ext cx="122364" cy="175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272" fill="norm" stroke="1" extrusionOk="0">
                  <a:moveTo>
                    <a:pt x="21164" y="3086"/>
                  </a:moveTo>
                  <a:cubicBezTo>
                    <a:pt x="19700" y="2057"/>
                    <a:pt x="18235" y="1029"/>
                    <a:pt x="15123" y="1414"/>
                  </a:cubicBezTo>
                  <a:cubicBezTo>
                    <a:pt x="12011" y="1800"/>
                    <a:pt x="7252" y="3600"/>
                    <a:pt x="4140" y="6300"/>
                  </a:cubicBezTo>
                  <a:cubicBezTo>
                    <a:pt x="1028" y="9000"/>
                    <a:pt x="-436" y="12600"/>
                    <a:pt x="113" y="15557"/>
                  </a:cubicBezTo>
                  <a:cubicBezTo>
                    <a:pt x="662" y="18514"/>
                    <a:pt x="3225" y="20829"/>
                    <a:pt x="6520" y="21214"/>
                  </a:cubicBezTo>
                  <a:cubicBezTo>
                    <a:pt x="9815" y="21600"/>
                    <a:pt x="13842" y="20057"/>
                    <a:pt x="16405" y="16843"/>
                  </a:cubicBezTo>
                  <a:cubicBezTo>
                    <a:pt x="18967" y="13629"/>
                    <a:pt x="20066" y="8743"/>
                    <a:pt x="19517" y="5657"/>
                  </a:cubicBezTo>
                  <a:cubicBezTo>
                    <a:pt x="18967" y="2571"/>
                    <a:pt x="16771" y="1286"/>
                    <a:pt x="1457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0" name="Line"/>
            <p:cNvSpPr/>
            <p:nvPr/>
          </p:nvSpPr>
          <p:spPr>
            <a:xfrm>
              <a:off x="1727200" y="3329852"/>
              <a:ext cx="101600" cy="185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8" fill="norm" stroke="1" extrusionOk="0">
                  <a:moveTo>
                    <a:pt x="0" y="5007"/>
                  </a:moveTo>
                  <a:cubicBezTo>
                    <a:pt x="1350" y="9619"/>
                    <a:pt x="2700" y="14230"/>
                    <a:pt x="3150" y="17142"/>
                  </a:cubicBezTo>
                  <a:cubicBezTo>
                    <a:pt x="3600" y="20055"/>
                    <a:pt x="3150" y="21268"/>
                    <a:pt x="2700" y="21268"/>
                  </a:cubicBezTo>
                  <a:cubicBezTo>
                    <a:pt x="2250" y="21268"/>
                    <a:pt x="1800" y="20055"/>
                    <a:pt x="2250" y="16899"/>
                  </a:cubicBezTo>
                  <a:cubicBezTo>
                    <a:pt x="2700" y="13744"/>
                    <a:pt x="4050" y="8648"/>
                    <a:pt x="5400" y="5614"/>
                  </a:cubicBezTo>
                  <a:cubicBezTo>
                    <a:pt x="6750" y="2580"/>
                    <a:pt x="8100" y="1610"/>
                    <a:pt x="9900" y="881"/>
                  </a:cubicBezTo>
                  <a:cubicBezTo>
                    <a:pt x="11700" y="153"/>
                    <a:pt x="13950" y="-332"/>
                    <a:pt x="15525" y="275"/>
                  </a:cubicBezTo>
                  <a:cubicBezTo>
                    <a:pt x="17100" y="881"/>
                    <a:pt x="18000" y="2580"/>
                    <a:pt x="18900" y="5493"/>
                  </a:cubicBezTo>
                  <a:cubicBezTo>
                    <a:pt x="19800" y="8405"/>
                    <a:pt x="20700" y="12531"/>
                    <a:pt x="21600" y="166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1" name="Line"/>
            <p:cNvSpPr/>
            <p:nvPr/>
          </p:nvSpPr>
          <p:spPr>
            <a:xfrm>
              <a:off x="1860550" y="3254726"/>
              <a:ext cx="107930" cy="290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463" fill="norm" stroke="1" extrusionOk="0">
                  <a:moveTo>
                    <a:pt x="15894" y="5967"/>
                  </a:moveTo>
                  <a:cubicBezTo>
                    <a:pt x="17117" y="5028"/>
                    <a:pt x="18340" y="4089"/>
                    <a:pt x="19155" y="3072"/>
                  </a:cubicBezTo>
                  <a:cubicBezTo>
                    <a:pt x="19970" y="2054"/>
                    <a:pt x="20377" y="959"/>
                    <a:pt x="19562" y="411"/>
                  </a:cubicBezTo>
                  <a:cubicBezTo>
                    <a:pt x="18747" y="-137"/>
                    <a:pt x="16709" y="-137"/>
                    <a:pt x="13857" y="411"/>
                  </a:cubicBezTo>
                  <a:cubicBezTo>
                    <a:pt x="11004" y="959"/>
                    <a:pt x="7336" y="2054"/>
                    <a:pt x="5502" y="3776"/>
                  </a:cubicBezTo>
                  <a:cubicBezTo>
                    <a:pt x="3668" y="5498"/>
                    <a:pt x="3668" y="7846"/>
                    <a:pt x="6521" y="10037"/>
                  </a:cubicBezTo>
                  <a:cubicBezTo>
                    <a:pt x="9374" y="12228"/>
                    <a:pt x="15079" y="14263"/>
                    <a:pt x="18136" y="15672"/>
                  </a:cubicBezTo>
                  <a:cubicBezTo>
                    <a:pt x="21192" y="17080"/>
                    <a:pt x="21600" y="17863"/>
                    <a:pt x="19358" y="18724"/>
                  </a:cubicBezTo>
                  <a:cubicBezTo>
                    <a:pt x="17117" y="19585"/>
                    <a:pt x="12226" y="20524"/>
                    <a:pt x="8558" y="20993"/>
                  </a:cubicBezTo>
                  <a:cubicBezTo>
                    <a:pt x="4891" y="21463"/>
                    <a:pt x="2445" y="21463"/>
                    <a:pt x="0" y="21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2" name="Line"/>
            <p:cNvSpPr/>
            <p:nvPr/>
          </p:nvSpPr>
          <p:spPr>
            <a:xfrm>
              <a:off x="3797299" y="2535324"/>
              <a:ext cx="296335" cy="4834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1" fill="norm" stroke="1" extrusionOk="0">
                  <a:moveTo>
                    <a:pt x="0" y="0"/>
                  </a:moveTo>
                  <a:cubicBezTo>
                    <a:pt x="2314" y="321"/>
                    <a:pt x="4629" y="643"/>
                    <a:pt x="6557" y="969"/>
                  </a:cubicBezTo>
                  <a:cubicBezTo>
                    <a:pt x="8486" y="1295"/>
                    <a:pt x="10029" y="1626"/>
                    <a:pt x="11340" y="1961"/>
                  </a:cubicBezTo>
                  <a:cubicBezTo>
                    <a:pt x="12651" y="2297"/>
                    <a:pt x="13731" y="2637"/>
                    <a:pt x="14734" y="2992"/>
                  </a:cubicBezTo>
                  <a:cubicBezTo>
                    <a:pt x="15737" y="3346"/>
                    <a:pt x="16663" y="3715"/>
                    <a:pt x="17434" y="4065"/>
                  </a:cubicBezTo>
                  <a:cubicBezTo>
                    <a:pt x="18206" y="4415"/>
                    <a:pt x="18823" y="4745"/>
                    <a:pt x="19440" y="5100"/>
                  </a:cubicBezTo>
                  <a:cubicBezTo>
                    <a:pt x="20057" y="5454"/>
                    <a:pt x="20674" y="5832"/>
                    <a:pt x="21060" y="6220"/>
                  </a:cubicBezTo>
                  <a:cubicBezTo>
                    <a:pt x="21446" y="6608"/>
                    <a:pt x="21600" y="7005"/>
                    <a:pt x="21600" y="7411"/>
                  </a:cubicBezTo>
                  <a:cubicBezTo>
                    <a:pt x="21600" y="7818"/>
                    <a:pt x="21446" y="8234"/>
                    <a:pt x="21214" y="8597"/>
                  </a:cubicBezTo>
                  <a:cubicBezTo>
                    <a:pt x="20983" y="8961"/>
                    <a:pt x="20674" y="9273"/>
                    <a:pt x="20211" y="9628"/>
                  </a:cubicBezTo>
                  <a:cubicBezTo>
                    <a:pt x="19749" y="9982"/>
                    <a:pt x="19131" y="10379"/>
                    <a:pt x="18591" y="10776"/>
                  </a:cubicBezTo>
                  <a:cubicBezTo>
                    <a:pt x="18051" y="11173"/>
                    <a:pt x="17589" y="11570"/>
                    <a:pt x="17357" y="11963"/>
                  </a:cubicBezTo>
                  <a:cubicBezTo>
                    <a:pt x="17126" y="12355"/>
                    <a:pt x="17126" y="12743"/>
                    <a:pt x="17126" y="13130"/>
                  </a:cubicBezTo>
                  <a:cubicBezTo>
                    <a:pt x="17126" y="13518"/>
                    <a:pt x="17126" y="13905"/>
                    <a:pt x="17357" y="14298"/>
                  </a:cubicBezTo>
                  <a:cubicBezTo>
                    <a:pt x="17589" y="14690"/>
                    <a:pt x="18051" y="15087"/>
                    <a:pt x="18283" y="15479"/>
                  </a:cubicBezTo>
                  <a:cubicBezTo>
                    <a:pt x="18514" y="15872"/>
                    <a:pt x="18514" y="16259"/>
                    <a:pt x="18437" y="16632"/>
                  </a:cubicBezTo>
                  <a:cubicBezTo>
                    <a:pt x="18360" y="17006"/>
                    <a:pt x="18206" y="17365"/>
                    <a:pt x="17820" y="17710"/>
                  </a:cubicBezTo>
                  <a:cubicBezTo>
                    <a:pt x="17434" y="18055"/>
                    <a:pt x="16817" y="18386"/>
                    <a:pt x="15891" y="18736"/>
                  </a:cubicBezTo>
                  <a:cubicBezTo>
                    <a:pt x="14966" y="19086"/>
                    <a:pt x="13731" y="19454"/>
                    <a:pt x="12574" y="19804"/>
                  </a:cubicBezTo>
                  <a:cubicBezTo>
                    <a:pt x="11417" y="20154"/>
                    <a:pt x="10337" y="20485"/>
                    <a:pt x="9643" y="20754"/>
                  </a:cubicBezTo>
                  <a:cubicBezTo>
                    <a:pt x="8949" y="21023"/>
                    <a:pt x="8640" y="21231"/>
                    <a:pt x="8640" y="21364"/>
                  </a:cubicBezTo>
                  <a:cubicBezTo>
                    <a:pt x="8640" y="21496"/>
                    <a:pt x="8949" y="21553"/>
                    <a:pt x="9489" y="21576"/>
                  </a:cubicBezTo>
                  <a:cubicBezTo>
                    <a:pt x="10029" y="21600"/>
                    <a:pt x="10800" y="21591"/>
                    <a:pt x="11571" y="215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3" name="Line"/>
            <p:cNvSpPr/>
            <p:nvPr/>
          </p:nvSpPr>
          <p:spPr>
            <a:xfrm>
              <a:off x="0" y="3887874"/>
              <a:ext cx="10204450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287"/>
                  </a:moveTo>
                  <a:cubicBezTo>
                    <a:pt x="184" y="2817"/>
                    <a:pt x="367" y="2348"/>
                    <a:pt x="538" y="2270"/>
                  </a:cubicBezTo>
                  <a:cubicBezTo>
                    <a:pt x="708" y="2191"/>
                    <a:pt x="865" y="2504"/>
                    <a:pt x="1017" y="2661"/>
                  </a:cubicBezTo>
                  <a:cubicBezTo>
                    <a:pt x="1169" y="2817"/>
                    <a:pt x="1317" y="2817"/>
                    <a:pt x="1481" y="2817"/>
                  </a:cubicBezTo>
                  <a:cubicBezTo>
                    <a:pt x="1644" y="2817"/>
                    <a:pt x="1824" y="2817"/>
                    <a:pt x="1980" y="2817"/>
                  </a:cubicBezTo>
                  <a:cubicBezTo>
                    <a:pt x="2137" y="2817"/>
                    <a:pt x="2272" y="2817"/>
                    <a:pt x="2410" y="2739"/>
                  </a:cubicBezTo>
                  <a:cubicBezTo>
                    <a:pt x="2549" y="2661"/>
                    <a:pt x="2693" y="2504"/>
                    <a:pt x="2845" y="2348"/>
                  </a:cubicBezTo>
                  <a:cubicBezTo>
                    <a:pt x="2997" y="2191"/>
                    <a:pt x="3159" y="2035"/>
                    <a:pt x="3320" y="1878"/>
                  </a:cubicBezTo>
                  <a:cubicBezTo>
                    <a:pt x="3481" y="1722"/>
                    <a:pt x="3643" y="1565"/>
                    <a:pt x="3811" y="1409"/>
                  </a:cubicBezTo>
                  <a:cubicBezTo>
                    <a:pt x="3979" y="1252"/>
                    <a:pt x="4153" y="1096"/>
                    <a:pt x="4330" y="939"/>
                  </a:cubicBezTo>
                  <a:cubicBezTo>
                    <a:pt x="4507" y="783"/>
                    <a:pt x="4686" y="626"/>
                    <a:pt x="4872" y="470"/>
                  </a:cubicBezTo>
                  <a:cubicBezTo>
                    <a:pt x="5058" y="313"/>
                    <a:pt x="5251" y="157"/>
                    <a:pt x="5441" y="78"/>
                  </a:cubicBezTo>
                  <a:cubicBezTo>
                    <a:pt x="5632" y="0"/>
                    <a:pt x="5820" y="0"/>
                    <a:pt x="6015" y="0"/>
                  </a:cubicBezTo>
                  <a:cubicBezTo>
                    <a:pt x="6210" y="0"/>
                    <a:pt x="6411" y="0"/>
                    <a:pt x="6566" y="0"/>
                  </a:cubicBezTo>
                  <a:cubicBezTo>
                    <a:pt x="6721" y="0"/>
                    <a:pt x="6828" y="0"/>
                    <a:pt x="6933" y="0"/>
                  </a:cubicBezTo>
                  <a:cubicBezTo>
                    <a:pt x="7039" y="0"/>
                    <a:pt x="7142" y="0"/>
                    <a:pt x="7245" y="0"/>
                  </a:cubicBezTo>
                  <a:cubicBezTo>
                    <a:pt x="7348" y="0"/>
                    <a:pt x="7451" y="0"/>
                    <a:pt x="7554" y="0"/>
                  </a:cubicBezTo>
                  <a:cubicBezTo>
                    <a:pt x="7657" y="0"/>
                    <a:pt x="7760" y="0"/>
                    <a:pt x="7872" y="0"/>
                  </a:cubicBezTo>
                  <a:cubicBezTo>
                    <a:pt x="7984" y="0"/>
                    <a:pt x="8105" y="0"/>
                    <a:pt x="8213" y="0"/>
                  </a:cubicBezTo>
                  <a:cubicBezTo>
                    <a:pt x="8320" y="0"/>
                    <a:pt x="8414" y="0"/>
                    <a:pt x="8522" y="78"/>
                  </a:cubicBezTo>
                  <a:cubicBezTo>
                    <a:pt x="8629" y="157"/>
                    <a:pt x="8750" y="313"/>
                    <a:pt x="8867" y="391"/>
                  </a:cubicBezTo>
                  <a:cubicBezTo>
                    <a:pt x="8983" y="470"/>
                    <a:pt x="9095" y="470"/>
                    <a:pt x="9218" y="548"/>
                  </a:cubicBezTo>
                  <a:cubicBezTo>
                    <a:pt x="9342" y="626"/>
                    <a:pt x="9476" y="783"/>
                    <a:pt x="9593" y="861"/>
                  </a:cubicBezTo>
                  <a:cubicBezTo>
                    <a:pt x="9709" y="939"/>
                    <a:pt x="9808" y="939"/>
                    <a:pt x="9929" y="939"/>
                  </a:cubicBezTo>
                  <a:cubicBezTo>
                    <a:pt x="10050" y="939"/>
                    <a:pt x="10193" y="939"/>
                    <a:pt x="10327" y="1017"/>
                  </a:cubicBezTo>
                  <a:cubicBezTo>
                    <a:pt x="10462" y="1096"/>
                    <a:pt x="10587" y="1252"/>
                    <a:pt x="10708" y="1330"/>
                  </a:cubicBezTo>
                  <a:cubicBezTo>
                    <a:pt x="10829" y="1409"/>
                    <a:pt x="10946" y="1409"/>
                    <a:pt x="11069" y="1487"/>
                  </a:cubicBezTo>
                  <a:cubicBezTo>
                    <a:pt x="11192" y="1565"/>
                    <a:pt x="11322" y="1722"/>
                    <a:pt x="11456" y="1800"/>
                  </a:cubicBezTo>
                  <a:cubicBezTo>
                    <a:pt x="11591" y="1878"/>
                    <a:pt x="11730" y="1878"/>
                    <a:pt x="11866" y="1957"/>
                  </a:cubicBezTo>
                  <a:cubicBezTo>
                    <a:pt x="12003" y="2035"/>
                    <a:pt x="12137" y="2191"/>
                    <a:pt x="12272" y="2270"/>
                  </a:cubicBezTo>
                  <a:cubicBezTo>
                    <a:pt x="12406" y="2348"/>
                    <a:pt x="12541" y="2348"/>
                    <a:pt x="12671" y="2426"/>
                  </a:cubicBezTo>
                  <a:cubicBezTo>
                    <a:pt x="12800" y="2504"/>
                    <a:pt x="12926" y="2661"/>
                    <a:pt x="13060" y="2817"/>
                  </a:cubicBezTo>
                  <a:cubicBezTo>
                    <a:pt x="13195" y="2974"/>
                    <a:pt x="13338" y="3130"/>
                    <a:pt x="13477" y="3287"/>
                  </a:cubicBezTo>
                  <a:cubicBezTo>
                    <a:pt x="13616" y="3443"/>
                    <a:pt x="13750" y="3600"/>
                    <a:pt x="13887" y="3757"/>
                  </a:cubicBezTo>
                  <a:cubicBezTo>
                    <a:pt x="14024" y="3913"/>
                    <a:pt x="14163" y="4070"/>
                    <a:pt x="14366" y="4304"/>
                  </a:cubicBezTo>
                  <a:cubicBezTo>
                    <a:pt x="14570" y="4539"/>
                    <a:pt x="14839" y="4852"/>
                    <a:pt x="15038" y="5087"/>
                  </a:cubicBezTo>
                  <a:cubicBezTo>
                    <a:pt x="15238" y="5322"/>
                    <a:pt x="15368" y="5478"/>
                    <a:pt x="15495" y="5713"/>
                  </a:cubicBezTo>
                  <a:cubicBezTo>
                    <a:pt x="15623" y="5948"/>
                    <a:pt x="15749" y="6261"/>
                    <a:pt x="15879" y="6496"/>
                  </a:cubicBezTo>
                  <a:cubicBezTo>
                    <a:pt x="16008" y="6730"/>
                    <a:pt x="16143" y="6887"/>
                    <a:pt x="16277" y="7122"/>
                  </a:cubicBezTo>
                  <a:cubicBezTo>
                    <a:pt x="16412" y="7357"/>
                    <a:pt x="16546" y="7670"/>
                    <a:pt x="16676" y="7904"/>
                  </a:cubicBezTo>
                  <a:cubicBezTo>
                    <a:pt x="16806" y="8139"/>
                    <a:pt x="16931" y="8296"/>
                    <a:pt x="17059" y="8530"/>
                  </a:cubicBezTo>
                  <a:cubicBezTo>
                    <a:pt x="17187" y="8765"/>
                    <a:pt x="17317" y="9078"/>
                    <a:pt x="17433" y="9391"/>
                  </a:cubicBezTo>
                  <a:cubicBezTo>
                    <a:pt x="17550" y="9704"/>
                    <a:pt x="17653" y="10017"/>
                    <a:pt x="17767" y="10330"/>
                  </a:cubicBezTo>
                  <a:cubicBezTo>
                    <a:pt x="17881" y="10643"/>
                    <a:pt x="18007" y="10957"/>
                    <a:pt x="18195" y="11426"/>
                  </a:cubicBezTo>
                  <a:cubicBezTo>
                    <a:pt x="18383" y="11896"/>
                    <a:pt x="18634" y="12522"/>
                    <a:pt x="18869" y="13148"/>
                  </a:cubicBezTo>
                  <a:cubicBezTo>
                    <a:pt x="19104" y="13774"/>
                    <a:pt x="19324" y="14400"/>
                    <a:pt x="19537" y="15104"/>
                  </a:cubicBezTo>
                  <a:cubicBezTo>
                    <a:pt x="19750" y="15809"/>
                    <a:pt x="19956" y="16591"/>
                    <a:pt x="20157" y="17296"/>
                  </a:cubicBezTo>
                  <a:cubicBezTo>
                    <a:pt x="20359" y="18000"/>
                    <a:pt x="20556" y="18626"/>
                    <a:pt x="20753" y="19174"/>
                  </a:cubicBezTo>
                  <a:cubicBezTo>
                    <a:pt x="20950" y="19722"/>
                    <a:pt x="21147" y="20191"/>
                    <a:pt x="21289" y="20583"/>
                  </a:cubicBezTo>
                  <a:cubicBezTo>
                    <a:pt x="21430" y="20974"/>
                    <a:pt x="21515" y="2128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4" name="Line"/>
            <p:cNvSpPr/>
            <p:nvPr/>
          </p:nvSpPr>
          <p:spPr>
            <a:xfrm>
              <a:off x="4819650" y="3238057"/>
              <a:ext cx="222250" cy="382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4" fill="norm" stroke="1" extrusionOk="0">
                  <a:moveTo>
                    <a:pt x="0" y="2267"/>
                  </a:moveTo>
                  <a:cubicBezTo>
                    <a:pt x="206" y="5012"/>
                    <a:pt x="411" y="7757"/>
                    <a:pt x="720" y="10740"/>
                  </a:cubicBezTo>
                  <a:cubicBezTo>
                    <a:pt x="1029" y="13724"/>
                    <a:pt x="1440" y="16946"/>
                    <a:pt x="1646" y="18915"/>
                  </a:cubicBezTo>
                  <a:cubicBezTo>
                    <a:pt x="1851" y="20884"/>
                    <a:pt x="1851" y="21600"/>
                    <a:pt x="1749" y="21540"/>
                  </a:cubicBezTo>
                  <a:cubicBezTo>
                    <a:pt x="1646" y="21481"/>
                    <a:pt x="1440" y="20645"/>
                    <a:pt x="1131" y="18259"/>
                  </a:cubicBezTo>
                  <a:cubicBezTo>
                    <a:pt x="823" y="15872"/>
                    <a:pt x="411" y="11934"/>
                    <a:pt x="206" y="8831"/>
                  </a:cubicBezTo>
                  <a:cubicBezTo>
                    <a:pt x="0" y="5728"/>
                    <a:pt x="0" y="3461"/>
                    <a:pt x="103" y="2029"/>
                  </a:cubicBezTo>
                  <a:cubicBezTo>
                    <a:pt x="206" y="597"/>
                    <a:pt x="411" y="0"/>
                    <a:pt x="823" y="0"/>
                  </a:cubicBezTo>
                  <a:cubicBezTo>
                    <a:pt x="1234" y="0"/>
                    <a:pt x="1851" y="597"/>
                    <a:pt x="3189" y="2625"/>
                  </a:cubicBezTo>
                  <a:cubicBezTo>
                    <a:pt x="4526" y="4654"/>
                    <a:pt x="6583" y="8115"/>
                    <a:pt x="8537" y="11158"/>
                  </a:cubicBezTo>
                  <a:cubicBezTo>
                    <a:pt x="10491" y="14201"/>
                    <a:pt x="12343" y="16827"/>
                    <a:pt x="13680" y="18438"/>
                  </a:cubicBezTo>
                  <a:cubicBezTo>
                    <a:pt x="15017" y="20049"/>
                    <a:pt x="15840" y="20645"/>
                    <a:pt x="16766" y="20824"/>
                  </a:cubicBezTo>
                  <a:cubicBezTo>
                    <a:pt x="17691" y="21003"/>
                    <a:pt x="18720" y="20765"/>
                    <a:pt x="19543" y="19154"/>
                  </a:cubicBezTo>
                  <a:cubicBezTo>
                    <a:pt x="20366" y="17543"/>
                    <a:pt x="20983" y="14559"/>
                    <a:pt x="21291" y="11635"/>
                  </a:cubicBezTo>
                  <a:cubicBezTo>
                    <a:pt x="21600" y="8712"/>
                    <a:pt x="21600" y="5848"/>
                    <a:pt x="21600" y="4057"/>
                  </a:cubicBezTo>
                  <a:cubicBezTo>
                    <a:pt x="21600" y="2267"/>
                    <a:pt x="21600" y="1551"/>
                    <a:pt x="21600" y="1253"/>
                  </a:cubicBezTo>
                  <a:cubicBezTo>
                    <a:pt x="21600" y="955"/>
                    <a:pt x="21600" y="1074"/>
                    <a:pt x="21600" y="11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5" name="Line"/>
            <p:cNvSpPr/>
            <p:nvPr/>
          </p:nvSpPr>
          <p:spPr>
            <a:xfrm>
              <a:off x="5099776" y="3186952"/>
              <a:ext cx="386624" cy="403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313" fill="norm" stroke="1" extrusionOk="0">
                  <a:moveTo>
                    <a:pt x="1375" y="11879"/>
                  </a:moveTo>
                  <a:cubicBezTo>
                    <a:pt x="903" y="13782"/>
                    <a:pt x="431" y="15684"/>
                    <a:pt x="195" y="16971"/>
                  </a:cubicBezTo>
                  <a:cubicBezTo>
                    <a:pt x="-41" y="18258"/>
                    <a:pt x="-41" y="18930"/>
                    <a:pt x="77" y="19545"/>
                  </a:cubicBezTo>
                  <a:cubicBezTo>
                    <a:pt x="195" y="20161"/>
                    <a:pt x="431" y="20721"/>
                    <a:pt x="844" y="21056"/>
                  </a:cubicBezTo>
                  <a:cubicBezTo>
                    <a:pt x="1257" y="21392"/>
                    <a:pt x="1848" y="21504"/>
                    <a:pt x="2497" y="20721"/>
                  </a:cubicBezTo>
                  <a:cubicBezTo>
                    <a:pt x="3146" y="19937"/>
                    <a:pt x="3854" y="18258"/>
                    <a:pt x="4326" y="17027"/>
                  </a:cubicBezTo>
                  <a:cubicBezTo>
                    <a:pt x="4798" y="15796"/>
                    <a:pt x="5034" y="15013"/>
                    <a:pt x="5211" y="14229"/>
                  </a:cubicBezTo>
                  <a:cubicBezTo>
                    <a:pt x="5389" y="13446"/>
                    <a:pt x="5507" y="12663"/>
                    <a:pt x="5566" y="12551"/>
                  </a:cubicBezTo>
                  <a:cubicBezTo>
                    <a:pt x="5625" y="12439"/>
                    <a:pt x="5625" y="12998"/>
                    <a:pt x="5625" y="13838"/>
                  </a:cubicBezTo>
                  <a:cubicBezTo>
                    <a:pt x="5625" y="14677"/>
                    <a:pt x="5625" y="15796"/>
                    <a:pt x="5684" y="16636"/>
                  </a:cubicBezTo>
                  <a:cubicBezTo>
                    <a:pt x="5743" y="17475"/>
                    <a:pt x="5861" y="18035"/>
                    <a:pt x="6215" y="18370"/>
                  </a:cubicBezTo>
                  <a:cubicBezTo>
                    <a:pt x="6569" y="18706"/>
                    <a:pt x="7159" y="18818"/>
                    <a:pt x="7749" y="18538"/>
                  </a:cubicBezTo>
                  <a:cubicBezTo>
                    <a:pt x="8339" y="18258"/>
                    <a:pt x="8929" y="17587"/>
                    <a:pt x="9815" y="15293"/>
                  </a:cubicBezTo>
                  <a:cubicBezTo>
                    <a:pt x="10700" y="12998"/>
                    <a:pt x="11880" y="9081"/>
                    <a:pt x="12470" y="6675"/>
                  </a:cubicBezTo>
                  <a:cubicBezTo>
                    <a:pt x="13061" y="4269"/>
                    <a:pt x="13061" y="3373"/>
                    <a:pt x="13061" y="2590"/>
                  </a:cubicBezTo>
                  <a:cubicBezTo>
                    <a:pt x="13061" y="1807"/>
                    <a:pt x="13061" y="1135"/>
                    <a:pt x="12766" y="967"/>
                  </a:cubicBezTo>
                  <a:cubicBezTo>
                    <a:pt x="12470" y="799"/>
                    <a:pt x="11880" y="1135"/>
                    <a:pt x="11349" y="2254"/>
                  </a:cubicBezTo>
                  <a:cubicBezTo>
                    <a:pt x="10818" y="3373"/>
                    <a:pt x="10346" y="5276"/>
                    <a:pt x="10110" y="7626"/>
                  </a:cubicBezTo>
                  <a:cubicBezTo>
                    <a:pt x="9874" y="9977"/>
                    <a:pt x="9874" y="12774"/>
                    <a:pt x="10110" y="14453"/>
                  </a:cubicBezTo>
                  <a:cubicBezTo>
                    <a:pt x="10346" y="16132"/>
                    <a:pt x="10818" y="16692"/>
                    <a:pt x="11349" y="17027"/>
                  </a:cubicBezTo>
                  <a:cubicBezTo>
                    <a:pt x="11880" y="17363"/>
                    <a:pt x="12470" y="17475"/>
                    <a:pt x="13238" y="17139"/>
                  </a:cubicBezTo>
                  <a:cubicBezTo>
                    <a:pt x="14005" y="16803"/>
                    <a:pt x="14949" y="16020"/>
                    <a:pt x="16011" y="13670"/>
                  </a:cubicBezTo>
                  <a:cubicBezTo>
                    <a:pt x="17074" y="11320"/>
                    <a:pt x="18254" y="7402"/>
                    <a:pt x="18903" y="5108"/>
                  </a:cubicBezTo>
                  <a:cubicBezTo>
                    <a:pt x="19552" y="2814"/>
                    <a:pt x="19670" y="2142"/>
                    <a:pt x="19670" y="1471"/>
                  </a:cubicBezTo>
                  <a:cubicBezTo>
                    <a:pt x="19670" y="799"/>
                    <a:pt x="19552" y="128"/>
                    <a:pt x="19257" y="16"/>
                  </a:cubicBezTo>
                  <a:cubicBezTo>
                    <a:pt x="18962" y="-96"/>
                    <a:pt x="18490" y="352"/>
                    <a:pt x="18077" y="2086"/>
                  </a:cubicBezTo>
                  <a:cubicBezTo>
                    <a:pt x="17664" y="3821"/>
                    <a:pt x="17310" y="6843"/>
                    <a:pt x="17251" y="9249"/>
                  </a:cubicBezTo>
                  <a:cubicBezTo>
                    <a:pt x="17192" y="11655"/>
                    <a:pt x="17428" y="13446"/>
                    <a:pt x="18195" y="14901"/>
                  </a:cubicBezTo>
                  <a:cubicBezTo>
                    <a:pt x="18962" y="16356"/>
                    <a:pt x="20261" y="17475"/>
                    <a:pt x="21559" y="185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6" name="Line"/>
            <p:cNvSpPr/>
            <p:nvPr/>
          </p:nvSpPr>
          <p:spPr>
            <a:xfrm>
              <a:off x="6019800" y="3128963"/>
              <a:ext cx="336045" cy="563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453" fill="norm" stroke="1" extrusionOk="0">
                  <a:moveTo>
                    <a:pt x="0" y="7620"/>
                  </a:moveTo>
                  <a:cubicBezTo>
                    <a:pt x="543" y="7942"/>
                    <a:pt x="1087" y="8264"/>
                    <a:pt x="2106" y="8144"/>
                  </a:cubicBezTo>
                  <a:cubicBezTo>
                    <a:pt x="3125" y="8023"/>
                    <a:pt x="4619" y="7459"/>
                    <a:pt x="5774" y="6491"/>
                  </a:cubicBezTo>
                  <a:cubicBezTo>
                    <a:pt x="6928" y="5524"/>
                    <a:pt x="7743" y="4154"/>
                    <a:pt x="8151" y="3147"/>
                  </a:cubicBezTo>
                  <a:cubicBezTo>
                    <a:pt x="8558" y="2139"/>
                    <a:pt x="8558" y="1494"/>
                    <a:pt x="8423" y="970"/>
                  </a:cubicBezTo>
                  <a:cubicBezTo>
                    <a:pt x="8287" y="447"/>
                    <a:pt x="8015" y="44"/>
                    <a:pt x="7675" y="3"/>
                  </a:cubicBezTo>
                  <a:cubicBezTo>
                    <a:pt x="7336" y="-37"/>
                    <a:pt x="6928" y="285"/>
                    <a:pt x="6453" y="1615"/>
                  </a:cubicBezTo>
                  <a:cubicBezTo>
                    <a:pt x="5977" y="2945"/>
                    <a:pt x="5434" y="5282"/>
                    <a:pt x="5094" y="7902"/>
                  </a:cubicBezTo>
                  <a:cubicBezTo>
                    <a:pt x="4755" y="10521"/>
                    <a:pt x="4619" y="13423"/>
                    <a:pt x="4551" y="15075"/>
                  </a:cubicBezTo>
                  <a:cubicBezTo>
                    <a:pt x="4483" y="16727"/>
                    <a:pt x="4483" y="17130"/>
                    <a:pt x="4483" y="17130"/>
                  </a:cubicBezTo>
                  <a:cubicBezTo>
                    <a:pt x="4483" y="17130"/>
                    <a:pt x="4483" y="16727"/>
                    <a:pt x="4687" y="15720"/>
                  </a:cubicBezTo>
                  <a:cubicBezTo>
                    <a:pt x="4891" y="14712"/>
                    <a:pt x="5298" y="13100"/>
                    <a:pt x="5774" y="12093"/>
                  </a:cubicBezTo>
                  <a:cubicBezTo>
                    <a:pt x="6249" y="11085"/>
                    <a:pt x="6792" y="10682"/>
                    <a:pt x="7404" y="10481"/>
                  </a:cubicBezTo>
                  <a:cubicBezTo>
                    <a:pt x="8015" y="10279"/>
                    <a:pt x="8694" y="10279"/>
                    <a:pt x="9170" y="10562"/>
                  </a:cubicBezTo>
                  <a:cubicBezTo>
                    <a:pt x="9645" y="10844"/>
                    <a:pt x="9917" y="11408"/>
                    <a:pt x="10121" y="12093"/>
                  </a:cubicBezTo>
                  <a:cubicBezTo>
                    <a:pt x="10325" y="12778"/>
                    <a:pt x="10460" y="13584"/>
                    <a:pt x="10528" y="14188"/>
                  </a:cubicBezTo>
                  <a:cubicBezTo>
                    <a:pt x="10596" y="14793"/>
                    <a:pt x="10596" y="15196"/>
                    <a:pt x="10868" y="15276"/>
                  </a:cubicBezTo>
                  <a:cubicBezTo>
                    <a:pt x="11140" y="15357"/>
                    <a:pt x="11683" y="15115"/>
                    <a:pt x="12158" y="14551"/>
                  </a:cubicBezTo>
                  <a:cubicBezTo>
                    <a:pt x="12634" y="13987"/>
                    <a:pt x="13042" y="13100"/>
                    <a:pt x="13381" y="12294"/>
                  </a:cubicBezTo>
                  <a:cubicBezTo>
                    <a:pt x="13721" y="11488"/>
                    <a:pt x="13992" y="10763"/>
                    <a:pt x="14128" y="10602"/>
                  </a:cubicBezTo>
                  <a:cubicBezTo>
                    <a:pt x="14264" y="10441"/>
                    <a:pt x="14264" y="10844"/>
                    <a:pt x="14332" y="11247"/>
                  </a:cubicBezTo>
                  <a:cubicBezTo>
                    <a:pt x="14400" y="11650"/>
                    <a:pt x="14536" y="12053"/>
                    <a:pt x="14740" y="12456"/>
                  </a:cubicBezTo>
                  <a:cubicBezTo>
                    <a:pt x="14943" y="12859"/>
                    <a:pt x="15215" y="13262"/>
                    <a:pt x="15691" y="13423"/>
                  </a:cubicBezTo>
                  <a:cubicBezTo>
                    <a:pt x="16166" y="13584"/>
                    <a:pt x="16845" y="13503"/>
                    <a:pt x="17457" y="13100"/>
                  </a:cubicBezTo>
                  <a:cubicBezTo>
                    <a:pt x="18068" y="12697"/>
                    <a:pt x="18611" y="11972"/>
                    <a:pt x="18883" y="11891"/>
                  </a:cubicBezTo>
                  <a:cubicBezTo>
                    <a:pt x="19155" y="11811"/>
                    <a:pt x="19155" y="12375"/>
                    <a:pt x="19494" y="13584"/>
                  </a:cubicBezTo>
                  <a:cubicBezTo>
                    <a:pt x="19834" y="14793"/>
                    <a:pt x="20513" y="16647"/>
                    <a:pt x="20921" y="17775"/>
                  </a:cubicBezTo>
                  <a:cubicBezTo>
                    <a:pt x="21328" y="18903"/>
                    <a:pt x="21464" y="19306"/>
                    <a:pt x="21532" y="19790"/>
                  </a:cubicBezTo>
                  <a:cubicBezTo>
                    <a:pt x="21600" y="20273"/>
                    <a:pt x="21600" y="20838"/>
                    <a:pt x="21260" y="21160"/>
                  </a:cubicBezTo>
                  <a:cubicBezTo>
                    <a:pt x="20921" y="21482"/>
                    <a:pt x="20242" y="21563"/>
                    <a:pt x="19426" y="21281"/>
                  </a:cubicBezTo>
                  <a:cubicBezTo>
                    <a:pt x="18611" y="20999"/>
                    <a:pt x="17660" y="20354"/>
                    <a:pt x="17049" y="19588"/>
                  </a:cubicBezTo>
                  <a:cubicBezTo>
                    <a:pt x="16438" y="18823"/>
                    <a:pt x="16166" y="17936"/>
                    <a:pt x="16506" y="17130"/>
                  </a:cubicBezTo>
                  <a:cubicBezTo>
                    <a:pt x="16845" y="16324"/>
                    <a:pt x="17796" y="15599"/>
                    <a:pt x="18747" y="148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7" name="Line"/>
            <p:cNvSpPr/>
            <p:nvPr/>
          </p:nvSpPr>
          <p:spPr>
            <a:xfrm>
              <a:off x="6381749" y="3355417"/>
              <a:ext cx="113358" cy="431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504" fill="norm" stroke="1" extrusionOk="0">
                  <a:moveTo>
                    <a:pt x="0" y="5011"/>
                  </a:moveTo>
                  <a:cubicBezTo>
                    <a:pt x="1600" y="4694"/>
                    <a:pt x="3200" y="4378"/>
                    <a:pt x="4200" y="4484"/>
                  </a:cubicBezTo>
                  <a:cubicBezTo>
                    <a:pt x="5200" y="4589"/>
                    <a:pt x="5600" y="5116"/>
                    <a:pt x="5800" y="7381"/>
                  </a:cubicBezTo>
                  <a:cubicBezTo>
                    <a:pt x="6000" y="9647"/>
                    <a:pt x="6000" y="13651"/>
                    <a:pt x="6000" y="16074"/>
                  </a:cubicBezTo>
                  <a:cubicBezTo>
                    <a:pt x="6000" y="18497"/>
                    <a:pt x="6000" y="19340"/>
                    <a:pt x="5600" y="20078"/>
                  </a:cubicBezTo>
                  <a:cubicBezTo>
                    <a:pt x="5200" y="20815"/>
                    <a:pt x="4400" y="21448"/>
                    <a:pt x="3800" y="21500"/>
                  </a:cubicBezTo>
                  <a:cubicBezTo>
                    <a:pt x="3200" y="21553"/>
                    <a:pt x="2800" y="21026"/>
                    <a:pt x="2600" y="18813"/>
                  </a:cubicBezTo>
                  <a:cubicBezTo>
                    <a:pt x="2400" y="16601"/>
                    <a:pt x="2400" y="12702"/>
                    <a:pt x="3200" y="9699"/>
                  </a:cubicBezTo>
                  <a:cubicBezTo>
                    <a:pt x="4000" y="6696"/>
                    <a:pt x="5600" y="4589"/>
                    <a:pt x="7000" y="3219"/>
                  </a:cubicBezTo>
                  <a:cubicBezTo>
                    <a:pt x="8400" y="1850"/>
                    <a:pt x="9600" y="1217"/>
                    <a:pt x="11600" y="743"/>
                  </a:cubicBezTo>
                  <a:cubicBezTo>
                    <a:pt x="13600" y="269"/>
                    <a:pt x="16400" y="-47"/>
                    <a:pt x="18400" y="6"/>
                  </a:cubicBezTo>
                  <a:cubicBezTo>
                    <a:pt x="20400" y="58"/>
                    <a:pt x="21600" y="480"/>
                    <a:pt x="21400" y="1639"/>
                  </a:cubicBezTo>
                  <a:cubicBezTo>
                    <a:pt x="21200" y="2798"/>
                    <a:pt x="19600" y="4694"/>
                    <a:pt x="18200" y="5853"/>
                  </a:cubicBezTo>
                  <a:cubicBezTo>
                    <a:pt x="16800" y="7013"/>
                    <a:pt x="15600" y="7434"/>
                    <a:pt x="14200" y="7803"/>
                  </a:cubicBezTo>
                  <a:cubicBezTo>
                    <a:pt x="12800" y="8172"/>
                    <a:pt x="11200" y="8488"/>
                    <a:pt x="10200" y="8540"/>
                  </a:cubicBezTo>
                  <a:cubicBezTo>
                    <a:pt x="9200" y="8593"/>
                    <a:pt x="8800" y="8382"/>
                    <a:pt x="8400" y="8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8" name="Line"/>
            <p:cNvSpPr/>
            <p:nvPr/>
          </p:nvSpPr>
          <p:spPr>
            <a:xfrm>
              <a:off x="6563697" y="3351957"/>
              <a:ext cx="98512" cy="145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6" h="20609" fill="norm" stroke="1" extrusionOk="0">
                  <a:moveTo>
                    <a:pt x="5748" y="4857"/>
                  </a:moveTo>
                  <a:cubicBezTo>
                    <a:pt x="3544" y="8457"/>
                    <a:pt x="1340" y="12057"/>
                    <a:pt x="459" y="14607"/>
                  </a:cubicBezTo>
                  <a:cubicBezTo>
                    <a:pt x="-423" y="17157"/>
                    <a:pt x="18" y="18657"/>
                    <a:pt x="1340" y="19707"/>
                  </a:cubicBezTo>
                  <a:cubicBezTo>
                    <a:pt x="2663" y="20757"/>
                    <a:pt x="4867" y="21357"/>
                    <a:pt x="8393" y="18807"/>
                  </a:cubicBezTo>
                  <a:cubicBezTo>
                    <a:pt x="11920" y="16257"/>
                    <a:pt x="16769" y="10557"/>
                    <a:pt x="18973" y="6957"/>
                  </a:cubicBezTo>
                  <a:cubicBezTo>
                    <a:pt x="21177" y="3357"/>
                    <a:pt x="20736" y="1857"/>
                    <a:pt x="19414" y="957"/>
                  </a:cubicBezTo>
                  <a:cubicBezTo>
                    <a:pt x="18091" y="57"/>
                    <a:pt x="15887" y="-243"/>
                    <a:pt x="14124" y="207"/>
                  </a:cubicBezTo>
                  <a:cubicBezTo>
                    <a:pt x="12361" y="657"/>
                    <a:pt x="11038" y="1857"/>
                    <a:pt x="9716" y="3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9" name="Line"/>
            <p:cNvSpPr/>
            <p:nvPr/>
          </p:nvSpPr>
          <p:spPr>
            <a:xfrm>
              <a:off x="6672633" y="3106824"/>
              <a:ext cx="375867" cy="383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502" fill="norm" stroke="1" extrusionOk="0">
                  <a:moveTo>
                    <a:pt x="7310" y="1424"/>
                  </a:moveTo>
                  <a:cubicBezTo>
                    <a:pt x="7430" y="712"/>
                    <a:pt x="7551" y="0"/>
                    <a:pt x="7430" y="0"/>
                  </a:cubicBezTo>
                  <a:cubicBezTo>
                    <a:pt x="7310" y="0"/>
                    <a:pt x="6948" y="712"/>
                    <a:pt x="6163" y="2908"/>
                  </a:cubicBezTo>
                  <a:cubicBezTo>
                    <a:pt x="5379" y="5103"/>
                    <a:pt x="4172" y="8782"/>
                    <a:pt x="3508" y="11749"/>
                  </a:cubicBezTo>
                  <a:cubicBezTo>
                    <a:pt x="2845" y="14716"/>
                    <a:pt x="2724" y="16971"/>
                    <a:pt x="2784" y="18455"/>
                  </a:cubicBezTo>
                  <a:cubicBezTo>
                    <a:pt x="2845" y="19938"/>
                    <a:pt x="3086" y="20651"/>
                    <a:pt x="3508" y="21066"/>
                  </a:cubicBezTo>
                  <a:cubicBezTo>
                    <a:pt x="3931" y="21481"/>
                    <a:pt x="4534" y="21600"/>
                    <a:pt x="5017" y="21422"/>
                  </a:cubicBezTo>
                  <a:cubicBezTo>
                    <a:pt x="5500" y="21244"/>
                    <a:pt x="5862" y="20769"/>
                    <a:pt x="5982" y="20176"/>
                  </a:cubicBezTo>
                  <a:cubicBezTo>
                    <a:pt x="6103" y="19582"/>
                    <a:pt x="5982" y="18870"/>
                    <a:pt x="5319" y="17684"/>
                  </a:cubicBezTo>
                  <a:cubicBezTo>
                    <a:pt x="4655" y="16497"/>
                    <a:pt x="3448" y="14835"/>
                    <a:pt x="2422" y="13708"/>
                  </a:cubicBezTo>
                  <a:cubicBezTo>
                    <a:pt x="1397" y="12580"/>
                    <a:pt x="552" y="11987"/>
                    <a:pt x="190" y="11334"/>
                  </a:cubicBezTo>
                  <a:cubicBezTo>
                    <a:pt x="-172" y="10681"/>
                    <a:pt x="-51" y="9969"/>
                    <a:pt x="854" y="8842"/>
                  </a:cubicBezTo>
                  <a:cubicBezTo>
                    <a:pt x="1759" y="7714"/>
                    <a:pt x="3448" y="6171"/>
                    <a:pt x="4715" y="5103"/>
                  </a:cubicBezTo>
                  <a:cubicBezTo>
                    <a:pt x="5982" y="4035"/>
                    <a:pt x="6827" y="3442"/>
                    <a:pt x="7611" y="3086"/>
                  </a:cubicBezTo>
                  <a:cubicBezTo>
                    <a:pt x="8396" y="2730"/>
                    <a:pt x="9120" y="2611"/>
                    <a:pt x="9542" y="2848"/>
                  </a:cubicBezTo>
                  <a:cubicBezTo>
                    <a:pt x="9964" y="3086"/>
                    <a:pt x="10085" y="3679"/>
                    <a:pt x="9964" y="5341"/>
                  </a:cubicBezTo>
                  <a:cubicBezTo>
                    <a:pt x="9844" y="7002"/>
                    <a:pt x="9482" y="9732"/>
                    <a:pt x="9180" y="12046"/>
                  </a:cubicBezTo>
                  <a:cubicBezTo>
                    <a:pt x="8878" y="14360"/>
                    <a:pt x="8637" y="16259"/>
                    <a:pt x="8577" y="16912"/>
                  </a:cubicBezTo>
                  <a:cubicBezTo>
                    <a:pt x="8516" y="17565"/>
                    <a:pt x="8637" y="16971"/>
                    <a:pt x="8878" y="16319"/>
                  </a:cubicBezTo>
                  <a:cubicBezTo>
                    <a:pt x="9120" y="15666"/>
                    <a:pt x="9482" y="14954"/>
                    <a:pt x="9904" y="14835"/>
                  </a:cubicBezTo>
                  <a:cubicBezTo>
                    <a:pt x="10326" y="14716"/>
                    <a:pt x="10809" y="15191"/>
                    <a:pt x="11231" y="15725"/>
                  </a:cubicBezTo>
                  <a:cubicBezTo>
                    <a:pt x="11654" y="16259"/>
                    <a:pt x="12016" y="16853"/>
                    <a:pt x="12378" y="17387"/>
                  </a:cubicBezTo>
                  <a:cubicBezTo>
                    <a:pt x="12740" y="17921"/>
                    <a:pt x="13102" y="18396"/>
                    <a:pt x="13645" y="18574"/>
                  </a:cubicBezTo>
                  <a:cubicBezTo>
                    <a:pt x="14188" y="18752"/>
                    <a:pt x="14912" y="18633"/>
                    <a:pt x="15696" y="18040"/>
                  </a:cubicBezTo>
                  <a:cubicBezTo>
                    <a:pt x="16481" y="17446"/>
                    <a:pt x="17325" y="16378"/>
                    <a:pt x="17868" y="15547"/>
                  </a:cubicBezTo>
                  <a:cubicBezTo>
                    <a:pt x="18411" y="14716"/>
                    <a:pt x="18653" y="14123"/>
                    <a:pt x="18834" y="13530"/>
                  </a:cubicBezTo>
                  <a:cubicBezTo>
                    <a:pt x="19015" y="12936"/>
                    <a:pt x="19135" y="12343"/>
                    <a:pt x="18894" y="11927"/>
                  </a:cubicBezTo>
                  <a:cubicBezTo>
                    <a:pt x="18653" y="11512"/>
                    <a:pt x="18049" y="11275"/>
                    <a:pt x="17506" y="11393"/>
                  </a:cubicBezTo>
                  <a:cubicBezTo>
                    <a:pt x="16963" y="11512"/>
                    <a:pt x="16481" y="11987"/>
                    <a:pt x="16119" y="12818"/>
                  </a:cubicBezTo>
                  <a:cubicBezTo>
                    <a:pt x="15756" y="13648"/>
                    <a:pt x="15515" y="14835"/>
                    <a:pt x="15394" y="15725"/>
                  </a:cubicBezTo>
                  <a:cubicBezTo>
                    <a:pt x="15274" y="16615"/>
                    <a:pt x="15274" y="17209"/>
                    <a:pt x="15455" y="17743"/>
                  </a:cubicBezTo>
                  <a:cubicBezTo>
                    <a:pt x="15636" y="18277"/>
                    <a:pt x="15998" y="18752"/>
                    <a:pt x="17024" y="18752"/>
                  </a:cubicBezTo>
                  <a:cubicBezTo>
                    <a:pt x="18049" y="18752"/>
                    <a:pt x="19739" y="18277"/>
                    <a:pt x="21428" y="178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0" name="Line"/>
            <p:cNvSpPr/>
            <p:nvPr/>
          </p:nvSpPr>
          <p:spPr>
            <a:xfrm>
              <a:off x="7080250" y="3301187"/>
              <a:ext cx="57150" cy="148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0991" fill="norm" stroke="1" extrusionOk="0">
                  <a:moveTo>
                    <a:pt x="20829" y="3053"/>
                  </a:moveTo>
                  <a:cubicBezTo>
                    <a:pt x="18515" y="1853"/>
                    <a:pt x="16200" y="653"/>
                    <a:pt x="13115" y="203"/>
                  </a:cubicBezTo>
                  <a:cubicBezTo>
                    <a:pt x="10029" y="-247"/>
                    <a:pt x="6172" y="53"/>
                    <a:pt x="3472" y="1103"/>
                  </a:cubicBezTo>
                  <a:cubicBezTo>
                    <a:pt x="772" y="2153"/>
                    <a:pt x="-771" y="3953"/>
                    <a:pt x="1158" y="6503"/>
                  </a:cubicBezTo>
                  <a:cubicBezTo>
                    <a:pt x="3086" y="9053"/>
                    <a:pt x="8486" y="12353"/>
                    <a:pt x="11572" y="14753"/>
                  </a:cubicBezTo>
                  <a:cubicBezTo>
                    <a:pt x="14658" y="17153"/>
                    <a:pt x="15429" y="18653"/>
                    <a:pt x="13886" y="19703"/>
                  </a:cubicBezTo>
                  <a:cubicBezTo>
                    <a:pt x="12343" y="20753"/>
                    <a:pt x="8486" y="21353"/>
                    <a:pt x="5786" y="20753"/>
                  </a:cubicBezTo>
                  <a:cubicBezTo>
                    <a:pt x="3086" y="20153"/>
                    <a:pt x="1543" y="18353"/>
                    <a:pt x="0" y="16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1" name="Line"/>
            <p:cNvSpPr/>
            <p:nvPr/>
          </p:nvSpPr>
          <p:spPr>
            <a:xfrm>
              <a:off x="7181849" y="3322724"/>
              <a:ext cx="19615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1440"/>
                    <a:pt x="17280" y="2880"/>
                    <a:pt x="19440" y="6480"/>
                  </a:cubicBezTo>
                  <a:cubicBezTo>
                    <a:pt x="21600" y="10080"/>
                    <a:pt x="17280" y="15840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2" name="Line"/>
            <p:cNvSpPr/>
            <p:nvPr/>
          </p:nvSpPr>
          <p:spPr>
            <a:xfrm>
              <a:off x="7200900" y="3240174"/>
              <a:ext cx="190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3" name="Line"/>
            <p:cNvSpPr/>
            <p:nvPr/>
          </p:nvSpPr>
          <p:spPr>
            <a:xfrm>
              <a:off x="7232650" y="3290450"/>
              <a:ext cx="114300" cy="184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5" fill="norm" stroke="1" extrusionOk="0">
                  <a:moveTo>
                    <a:pt x="21600" y="2270"/>
                  </a:moveTo>
                  <a:cubicBezTo>
                    <a:pt x="20000" y="1288"/>
                    <a:pt x="18400" y="306"/>
                    <a:pt x="16400" y="60"/>
                  </a:cubicBezTo>
                  <a:cubicBezTo>
                    <a:pt x="14400" y="-185"/>
                    <a:pt x="12000" y="306"/>
                    <a:pt x="10000" y="1656"/>
                  </a:cubicBezTo>
                  <a:cubicBezTo>
                    <a:pt x="8000" y="3006"/>
                    <a:pt x="6400" y="5215"/>
                    <a:pt x="7200" y="7179"/>
                  </a:cubicBezTo>
                  <a:cubicBezTo>
                    <a:pt x="8000" y="9142"/>
                    <a:pt x="11200" y="10860"/>
                    <a:pt x="13800" y="12210"/>
                  </a:cubicBezTo>
                  <a:cubicBezTo>
                    <a:pt x="16400" y="13560"/>
                    <a:pt x="18400" y="14542"/>
                    <a:pt x="19600" y="15647"/>
                  </a:cubicBezTo>
                  <a:cubicBezTo>
                    <a:pt x="20800" y="16751"/>
                    <a:pt x="21200" y="17979"/>
                    <a:pt x="19800" y="18960"/>
                  </a:cubicBezTo>
                  <a:cubicBezTo>
                    <a:pt x="18400" y="19942"/>
                    <a:pt x="15200" y="20679"/>
                    <a:pt x="11600" y="21047"/>
                  </a:cubicBezTo>
                  <a:cubicBezTo>
                    <a:pt x="8000" y="21415"/>
                    <a:pt x="4000" y="21415"/>
                    <a:pt x="0" y="21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4" name="Line"/>
            <p:cNvSpPr/>
            <p:nvPr/>
          </p:nvSpPr>
          <p:spPr>
            <a:xfrm>
              <a:off x="7832541" y="3128264"/>
              <a:ext cx="111310" cy="353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455" fill="norm" stroke="1" extrusionOk="0">
                  <a:moveTo>
                    <a:pt x="20652" y="4098"/>
                  </a:moveTo>
                  <a:cubicBezTo>
                    <a:pt x="20652" y="3326"/>
                    <a:pt x="20652" y="2555"/>
                    <a:pt x="20456" y="1848"/>
                  </a:cubicBezTo>
                  <a:cubicBezTo>
                    <a:pt x="20259" y="1141"/>
                    <a:pt x="19867" y="498"/>
                    <a:pt x="18688" y="176"/>
                  </a:cubicBezTo>
                  <a:cubicBezTo>
                    <a:pt x="17510" y="-145"/>
                    <a:pt x="15547" y="-145"/>
                    <a:pt x="12405" y="1205"/>
                  </a:cubicBezTo>
                  <a:cubicBezTo>
                    <a:pt x="9263" y="2555"/>
                    <a:pt x="4943" y="5255"/>
                    <a:pt x="2390" y="8276"/>
                  </a:cubicBezTo>
                  <a:cubicBezTo>
                    <a:pt x="-163" y="11298"/>
                    <a:pt x="-948" y="14641"/>
                    <a:pt x="1408" y="16891"/>
                  </a:cubicBezTo>
                  <a:cubicBezTo>
                    <a:pt x="3765" y="19141"/>
                    <a:pt x="9263" y="20298"/>
                    <a:pt x="12601" y="20876"/>
                  </a:cubicBezTo>
                  <a:cubicBezTo>
                    <a:pt x="15939" y="21455"/>
                    <a:pt x="17117" y="21455"/>
                    <a:pt x="18296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5" name="Line"/>
            <p:cNvSpPr/>
            <p:nvPr/>
          </p:nvSpPr>
          <p:spPr>
            <a:xfrm>
              <a:off x="7974077" y="3094124"/>
              <a:ext cx="175324" cy="369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1424" fill="norm" stroke="1" extrusionOk="0">
                  <a:moveTo>
                    <a:pt x="12381" y="15832"/>
                  </a:moveTo>
                  <a:cubicBezTo>
                    <a:pt x="11364" y="15341"/>
                    <a:pt x="10348" y="14850"/>
                    <a:pt x="9204" y="14666"/>
                  </a:cubicBezTo>
                  <a:cubicBezTo>
                    <a:pt x="8061" y="14482"/>
                    <a:pt x="6790" y="14605"/>
                    <a:pt x="5139" y="15464"/>
                  </a:cubicBezTo>
                  <a:cubicBezTo>
                    <a:pt x="3487" y="16323"/>
                    <a:pt x="1454" y="17918"/>
                    <a:pt x="564" y="19023"/>
                  </a:cubicBezTo>
                  <a:cubicBezTo>
                    <a:pt x="-325" y="20127"/>
                    <a:pt x="-71" y="20741"/>
                    <a:pt x="691" y="21109"/>
                  </a:cubicBezTo>
                  <a:cubicBezTo>
                    <a:pt x="1454" y="21477"/>
                    <a:pt x="2724" y="21600"/>
                    <a:pt x="4630" y="21048"/>
                  </a:cubicBezTo>
                  <a:cubicBezTo>
                    <a:pt x="6536" y="20495"/>
                    <a:pt x="9077" y="19268"/>
                    <a:pt x="11873" y="17059"/>
                  </a:cubicBezTo>
                  <a:cubicBezTo>
                    <a:pt x="14668" y="14850"/>
                    <a:pt x="17717" y="11659"/>
                    <a:pt x="19369" y="8775"/>
                  </a:cubicBezTo>
                  <a:cubicBezTo>
                    <a:pt x="21021" y="5891"/>
                    <a:pt x="21275" y="3314"/>
                    <a:pt x="20894" y="1841"/>
                  </a:cubicBezTo>
                  <a:cubicBezTo>
                    <a:pt x="20513" y="368"/>
                    <a:pt x="19496" y="0"/>
                    <a:pt x="18480" y="0"/>
                  </a:cubicBezTo>
                  <a:cubicBezTo>
                    <a:pt x="17463" y="0"/>
                    <a:pt x="16447" y="368"/>
                    <a:pt x="15430" y="2025"/>
                  </a:cubicBezTo>
                  <a:cubicBezTo>
                    <a:pt x="14414" y="3682"/>
                    <a:pt x="13397" y="6627"/>
                    <a:pt x="12889" y="9205"/>
                  </a:cubicBezTo>
                  <a:cubicBezTo>
                    <a:pt x="12381" y="11782"/>
                    <a:pt x="12381" y="13991"/>
                    <a:pt x="13397" y="15586"/>
                  </a:cubicBezTo>
                  <a:cubicBezTo>
                    <a:pt x="14414" y="17182"/>
                    <a:pt x="16447" y="18164"/>
                    <a:pt x="18480" y="19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6" name="Line"/>
            <p:cNvSpPr/>
            <p:nvPr/>
          </p:nvSpPr>
          <p:spPr>
            <a:xfrm>
              <a:off x="8188236" y="3281774"/>
              <a:ext cx="85814" cy="16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142" fill="norm" stroke="1" extrusionOk="0">
                  <a:moveTo>
                    <a:pt x="5554" y="9511"/>
                  </a:moveTo>
                  <a:cubicBezTo>
                    <a:pt x="7135" y="8127"/>
                    <a:pt x="8715" y="6742"/>
                    <a:pt x="10032" y="4942"/>
                  </a:cubicBezTo>
                  <a:cubicBezTo>
                    <a:pt x="11349" y="3142"/>
                    <a:pt x="12403" y="927"/>
                    <a:pt x="11613" y="234"/>
                  </a:cubicBezTo>
                  <a:cubicBezTo>
                    <a:pt x="10822" y="-458"/>
                    <a:pt x="8188" y="373"/>
                    <a:pt x="5554" y="2865"/>
                  </a:cubicBezTo>
                  <a:cubicBezTo>
                    <a:pt x="2920" y="5357"/>
                    <a:pt x="286" y="9511"/>
                    <a:pt x="22" y="12834"/>
                  </a:cubicBezTo>
                  <a:cubicBezTo>
                    <a:pt x="-241" y="16157"/>
                    <a:pt x="1866" y="18650"/>
                    <a:pt x="5818" y="19896"/>
                  </a:cubicBezTo>
                  <a:cubicBezTo>
                    <a:pt x="9769" y="21142"/>
                    <a:pt x="15564" y="21142"/>
                    <a:pt x="21359" y="211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7" name="Line"/>
            <p:cNvSpPr/>
            <p:nvPr/>
          </p:nvSpPr>
          <p:spPr>
            <a:xfrm>
              <a:off x="8323719" y="3076962"/>
              <a:ext cx="134481" cy="387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495" fill="norm" stroke="1" extrusionOk="0">
                  <a:moveTo>
                    <a:pt x="21443" y="1656"/>
                  </a:moveTo>
                  <a:cubicBezTo>
                    <a:pt x="20093" y="1069"/>
                    <a:pt x="18743" y="482"/>
                    <a:pt x="17055" y="188"/>
                  </a:cubicBezTo>
                  <a:cubicBezTo>
                    <a:pt x="15368" y="-105"/>
                    <a:pt x="13343" y="-105"/>
                    <a:pt x="11318" y="541"/>
                  </a:cubicBezTo>
                  <a:cubicBezTo>
                    <a:pt x="9293" y="1186"/>
                    <a:pt x="7268" y="2478"/>
                    <a:pt x="5918" y="4708"/>
                  </a:cubicBezTo>
                  <a:cubicBezTo>
                    <a:pt x="4568" y="6938"/>
                    <a:pt x="3893" y="10108"/>
                    <a:pt x="4230" y="12867"/>
                  </a:cubicBezTo>
                  <a:cubicBezTo>
                    <a:pt x="4568" y="15625"/>
                    <a:pt x="5918" y="17973"/>
                    <a:pt x="6593" y="19441"/>
                  </a:cubicBezTo>
                  <a:cubicBezTo>
                    <a:pt x="7268" y="20908"/>
                    <a:pt x="7268" y="21495"/>
                    <a:pt x="6762" y="21495"/>
                  </a:cubicBezTo>
                  <a:cubicBezTo>
                    <a:pt x="6255" y="21495"/>
                    <a:pt x="5243" y="20908"/>
                    <a:pt x="3724" y="19969"/>
                  </a:cubicBezTo>
                  <a:cubicBezTo>
                    <a:pt x="2205" y="19030"/>
                    <a:pt x="180" y="17738"/>
                    <a:pt x="12" y="16388"/>
                  </a:cubicBezTo>
                  <a:cubicBezTo>
                    <a:pt x="-157" y="15038"/>
                    <a:pt x="1531" y="13630"/>
                    <a:pt x="4568" y="13043"/>
                  </a:cubicBezTo>
                  <a:cubicBezTo>
                    <a:pt x="7606" y="12456"/>
                    <a:pt x="11993" y="12691"/>
                    <a:pt x="16380" y="129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8" name="Line"/>
            <p:cNvSpPr/>
            <p:nvPr/>
          </p:nvSpPr>
          <p:spPr>
            <a:xfrm>
              <a:off x="8396816" y="3298268"/>
              <a:ext cx="112184" cy="130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6" fill="norm" stroke="1" extrusionOk="0">
                  <a:moveTo>
                    <a:pt x="15487" y="2933"/>
                  </a:moveTo>
                  <a:cubicBezTo>
                    <a:pt x="14264" y="1561"/>
                    <a:pt x="13042" y="190"/>
                    <a:pt x="11411" y="18"/>
                  </a:cubicBezTo>
                  <a:cubicBezTo>
                    <a:pt x="9781" y="-153"/>
                    <a:pt x="7743" y="876"/>
                    <a:pt x="5909" y="2933"/>
                  </a:cubicBezTo>
                  <a:cubicBezTo>
                    <a:pt x="4075" y="4990"/>
                    <a:pt x="2445" y="8076"/>
                    <a:pt x="1426" y="10476"/>
                  </a:cubicBezTo>
                  <a:cubicBezTo>
                    <a:pt x="408" y="12876"/>
                    <a:pt x="0" y="14590"/>
                    <a:pt x="0" y="16304"/>
                  </a:cubicBezTo>
                  <a:cubicBezTo>
                    <a:pt x="0" y="18018"/>
                    <a:pt x="408" y="19733"/>
                    <a:pt x="1630" y="20590"/>
                  </a:cubicBezTo>
                  <a:cubicBezTo>
                    <a:pt x="2853" y="21447"/>
                    <a:pt x="4891" y="21447"/>
                    <a:pt x="6928" y="19904"/>
                  </a:cubicBezTo>
                  <a:cubicBezTo>
                    <a:pt x="8966" y="18361"/>
                    <a:pt x="11004" y="15276"/>
                    <a:pt x="12430" y="12533"/>
                  </a:cubicBezTo>
                  <a:cubicBezTo>
                    <a:pt x="13857" y="9790"/>
                    <a:pt x="14672" y="7390"/>
                    <a:pt x="14672" y="7218"/>
                  </a:cubicBezTo>
                  <a:cubicBezTo>
                    <a:pt x="14672" y="7047"/>
                    <a:pt x="13857" y="9104"/>
                    <a:pt x="13449" y="10990"/>
                  </a:cubicBezTo>
                  <a:cubicBezTo>
                    <a:pt x="13042" y="12876"/>
                    <a:pt x="13042" y="14590"/>
                    <a:pt x="13245" y="16304"/>
                  </a:cubicBezTo>
                  <a:cubicBezTo>
                    <a:pt x="13449" y="18018"/>
                    <a:pt x="13857" y="19733"/>
                    <a:pt x="15283" y="19904"/>
                  </a:cubicBezTo>
                  <a:cubicBezTo>
                    <a:pt x="16709" y="20076"/>
                    <a:pt x="19155" y="18704"/>
                    <a:pt x="21600" y="17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9" name="Line"/>
            <p:cNvSpPr/>
            <p:nvPr/>
          </p:nvSpPr>
          <p:spPr>
            <a:xfrm>
              <a:off x="8547100" y="3341774"/>
              <a:ext cx="1" cy="1079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0" name="Line"/>
            <p:cNvSpPr/>
            <p:nvPr/>
          </p:nvSpPr>
          <p:spPr>
            <a:xfrm>
              <a:off x="8598908" y="3335424"/>
              <a:ext cx="94243" cy="110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264" fill="norm" stroke="1" extrusionOk="0">
                  <a:moveTo>
                    <a:pt x="4091" y="0"/>
                  </a:moveTo>
                  <a:cubicBezTo>
                    <a:pt x="2651" y="4483"/>
                    <a:pt x="1211" y="8966"/>
                    <a:pt x="491" y="12430"/>
                  </a:cubicBezTo>
                  <a:cubicBezTo>
                    <a:pt x="-229" y="15894"/>
                    <a:pt x="-229" y="18340"/>
                    <a:pt x="971" y="19766"/>
                  </a:cubicBezTo>
                  <a:cubicBezTo>
                    <a:pt x="2171" y="21192"/>
                    <a:pt x="4571" y="21600"/>
                    <a:pt x="6731" y="20989"/>
                  </a:cubicBezTo>
                  <a:cubicBezTo>
                    <a:pt x="8891" y="20377"/>
                    <a:pt x="10811" y="18747"/>
                    <a:pt x="13211" y="16302"/>
                  </a:cubicBezTo>
                  <a:cubicBezTo>
                    <a:pt x="15611" y="13857"/>
                    <a:pt x="18491" y="10596"/>
                    <a:pt x="21371" y="73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1" name="Line"/>
            <p:cNvSpPr/>
            <p:nvPr/>
          </p:nvSpPr>
          <p:spPr>
            <a:xfrm>
              <a:off x="8680450" y="3367174"/>
              <a:ext cx="190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2" name="Line"/>
            <p:cNvSpPr/>
            <p:nvPr/>
          </p:nvSpPr>
          <p:spPr>
            <a:xfrm>
              <a:off x="8497479" y="3348124"/>
              <a:ext cx="119471" cy="110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254" fill="norm" stroke="1" extrusionOk="0">
                  <a:moveTo>
                    <a:pt x="4336" y="0"/>
                  </a:moveTo>
                  <a:cubicBezTo>
                    <a:pt x="2821" y="3668"/>
                    <a:pt x="1305" y="7336"/>
                    <a:pt x="547" y="10800"/>
                  </a:cubicBezTo>
                  <a:cubicBezTo>
                    <a:pt x="-211" y="14264"/>
                    <a:pt x="-211" y="17525"/>
                    <a:pt x="736" y="19358"/>
                  </a:cubicBezTo>
                  <a:cubicBezTo>
                    <a:pt x="1684" y="21192"/>
                    <a:pt x="3578" y="21600"/>
                    <a:pt x="5094" y="20989"/>
                  </a:cubicBezTo>
                  <a:cubicBezTo>
                    <a:pt x="6610" y="20377"/>
                    <a:pt x="7747" y="18747"/>
                    <a:pt x="8884" y="17117"/>
                  </a:cubicBezTo>
                  <a:cubicBezTo>
                    <a:pt x="10021" y="15487"/>
                    <a:pt x="11157" y="13857"/>
                    <a:pt x="13242" y="13653"/>
                  </a:cubicBezTo>
                  <a:cubicBezTo>
                    <a:pt x="15326" y="13449"/>
                    <a:pt x="18357" y="14672"/>
                    <a:pt x="21389" y="158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3" name="Line"/>
            <p:cNvSpPr/>
            <p:nvPr/>
          </p:nvSpPr>
          <p:spPr>
            <a:xfrm>
              <a:off x="8680450" y="3145921"/>
              <a:ext cx="41531" cy="291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526" fill="norm" stroke="1" extrusionOk="0">
                  <a:moveTo>
                    <a:pt x="16200" y="2274"/>
                  </a:moveTo>
                  <a:cubicBezTo>
                    <a:pt x="18360" y="1178"/>
                    <a:pt x="20520" y="83"/>
                    <a:pt x="21060" y="4"/>
                  </a:cubicBezTo>
                  <a:cubicBezTo>
                    <a:pt x="21600" y="-74"/>
                    <a:pt x="20520" y="865"/>
                    <a:pt x="16740" y="3056"/>
                  </a:cubicBezTo>
                  <a:cubicBezTo>
                    <a:pt x="12960" y="5248"/>
                    <a:pt x="6480" y="8691"/>
                    <a:pt x="3240" y="11978"/>
                  </a:cubicBezTo>
                  <a:cubicBezTo>
                    <a:pt x="0" y="15265"/>
                    <a:pt x="0" y="18396"/>
                    <a:pt x="0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4" name="Line"/>
            <p:cNvSpPr/>
            <p:nvPr/>
          </p:nvSpPr>
          <p:spPr>
            <a:xfrm>
              <a:off x="8751296" y="3119524"/>
              <a:ext cx="100605" cy="313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461" fill="norm" stroke="1" extrusionOk="0">
                  <a:moveTo>
                    <a:pt x="17338" y="0"/>
                  </a:moveTo>
                  <a:cubicBezTo>
                    <a:pt x="12838" y="3334"/>
                    <a:pt x="8338" y="6668"/>
                    <a:pt x="5638" y="9423"/>
                  </a:cubicBezTo>
                  <a:cubicBezTo>
                    <a:pt x="2938" y="12177"/>
                    <a:pt x="2038" y="14352"/>
                    <a:pt x="1588" y="15874"/>
                  </a:cubicBezTo>
                  <a:cubicBezTo>
                    <a:pt x="1138" y="17396"/>
                    <a:pt x="1138" y="18266"/>
                    <a:pt x="1363" y="19063"/>
                  </a:cubicBezTo>
                  <a:cubicBezTo>
                    <a:pt x="1588" y="19860"/>
                    <a:pt x="2038" y="20585"/>
                    <a:pt x="3388" y="21020"/>
                  </a:cubicBezTo>
                  <a:cubicBezTo>
                    <a:pt x="4738" y="21455"/>
                    <a:pt x="6988" y="21600"/>
                    <a:pt x="9013" y="21310"/>
                  </a:cubicBezTo>
                  <a:cubicBezTo>
                    <a:pt x="11038" y="21020"/>
                    <a:pt x="12838" y="20295"/>
                    <a:pt x="13963" y="19063"/>
                  </a:cubicBezTo>
                  <a:cubicBezTo>
                    <a:pt x="15088" y="17831"/>
                    <a:pt x="15538" y="16091"/>
                    <a:pt x="13963" y="14787"/>
                  </a:cubicBezTo>
                  <a:cubicBezTo>
                    <a:pt x="12388" y="13482"/>
                    <a:pt x="8788" y="12612"/>
                    <a:pt x="5638" y="12105"/>
                  </a:cubicBezTo>
                  <a:cubicBezTo>
                    <a:pt x="2488" y="11597"/>
                    <a:pt x="-212" y="11452"/>
                    <a:pt x="13" y="11307"/>
                  </a:cubicBezTo>
                  <a:cubicBezTo>
                    <a:pt x="238" y="11162"/>
                    <a:pt x="3388" y="11017"/>
                    <a:pt x="7438" y="10510"/>
                  </a:cubicBezTo>
                  <a:cubicBezTo>
                    <a:pt x="11488" y="10003"/>
                    <a:pt x="16438" y="9133"/>
                    <a:pt x="21388" y="82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5" name="Line"/>
            <p:cNvSpPr/>
            <p:nvPr/>
          </p:nvSpPr>
          <p:spPr>
            <a:xfrm>
              <a:off x="8788400" y="3119524"/>
              <a:ext cx="173415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20057" y="0"/>
                  </a:moveTo>
                  <a:cubicBezTo>
                    <a:pt x="20829" y="2558"/>
                    <a:pt x="21600" y="5116"/>
                    <a:pt x="20571" y="7911"/>
                  </a:cubicBezTo>
                  <a:cubicBezTo>
                    <a:pt x="19543" y="10705"/>
                    <a:pt x="16714" y="13737"/>
                    <a:pt x="12986" y="16058"/>
                  </a:cubicBezTo>
                  <a:cubicBezTo>
                    <a:pt x="9257" y="18379"/>
                    <a:pt x="4629" y="1998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6" name="Line"/>
            <p:cNvSpPr/>
            <p:nvPr/>
          </p:nvSpPr>
          <p:spPr>
            <a:xfrm>
              <a:off x="627709" y="4200268"/>
              <a:ext cx="126659" cy="315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6" h="21330" fill="norm" stroke="1" extrusionOk="0">
                  <a:moveTo>
                    <a:pt x="16610" y="345"/>
                  </a:moveTo>
                  <a:cubicBezTo>
                    <a:pt x="14895" y="59"/>
                    <a:pt x="13181" y="-227"/>
                    <a:pt x="10095" y="274"/>
                  </a:cubicBezTo>
                  <a:cubicBezTo>
                    <a:pt x="7010" y="774"/>
                    <a:pt x="2553" y="2062"/>
                    <a:pt x="838" y="3492"/>
                  </a:cubicBezTo>
                  <a:cubicBezTo>
                    <a:pt x="-876" y="4923"/>
                    <a:pt x="153" y="6496"/>
                    <a:pt x="2895" y="8070"/>
                  </a:cubicBezTo>
                  <a:cubicBezTo>
                    <a:pt x="5638" y="9643"/>
                    <a:pt x="10095" y="11217"/>
                    <a:pt x="13353" y="12647"/>
                  </a:cubicBezTo>
                  <a:cubicBezTo>
                    <a:pt x="16610" y="14078"/>
                    <a:pt x="18667" y="15365"/>
                    <a:pt x="19695" y="16366"/>
                  </a:cubicBezTo>
                  <a:cubicBezTo>
                    <a:pt x="20724" y="17368"/>
                    <a:pt x="20724" y="18083"/>
                    <a:pt x="20038" y="18727"/>
                  </a:cubicBezTo>
                  <a:cubicBezTo>
                    <a:pt x="19353" y="19370"/>
                    <a:pt x="17981" y="19943"/>
                    <a:pt x="16267" y="20372"/>
                  </a:cubicBezTo>
                  <a:cubicBezTo>
                    <a:pt x="14553" y="20801"/>
                    <a:pt x="12495" y="21087"/>
                    <a:pt x="10610" y="21230"/>
                  </a:cubicBezTo>
                  <a:cubicBezTo>
                    <a:pt x="8724" y="21373"/>
                    <a:pt x="7010" y="21373"/>
                    <a:pt x="6495" y="21158"/>
                  </a:cubicBezTo>
                  <a:cubicBezTo>
                    <a:pt x="5981" y="20944"/>
                    <a:pt x="6667" y="20515"/>
                    <a:pt x="7353" y="20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7" name="Line"/>
            <p:cNvSpPr/>
            <p:nvPr/>
          </p:nvSpPr>
          <p:spPr>
            <a:xfrm>
              <a:off x="808273" y="4357774"/>
              <a:ext cx="128912" cy="12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1" h="21049" fill="norm" stroke="1" extrusionOk="0">
                  <a:moveTo>
                    <a:pt x="13076" y="7436"/>
                  </a:moveTo>
                  <a:cubicBezTo>
                    <a:pt x="11362" y="7082"/>
                    <a:pt x="9648" y="6728"/>
                    <a:pt x="7419" y="7790"/>
                  </a:cubicBezTo>
                  <a:cubicBezTo>
                    <a:pt x="5191" y="8852"/>
                    <a:pt x="2448" y="11331"/>
                    <a:pt x="1076" y="13633"/>
                  </a:cubicBezTo>
                  <a:cubicBezTo>
                    <a:pt x="-295" y="15934"/>
                    <a:pt x="-295" y="18059"/>
                    <a:pt x="734" y="19475"/>
                  </a:cubicBezTo>
                  <a:cubicBezTo>
                    <a:pt x="1762" y="20892"/>
                    <a:pt x="3819" y="21600"/>
                    <a:pt x="7419" y="20538"/>
                  </a:cubicBezTo>
                  <a:cubicBezTo>
                    <a:pt x="11019" y="19475"/>
                    <a:pt x="16162" y="16643"/>
                    <a:pt x="18734" y="14164"/>
                  </a:cubicBezTo>
                  <a:cubicBezTo>
                    <a:pt x="21305" y="11685"/>
                    <a:pt x="21305" y="9561"/>
                    <a:pt x="20105" y="7259"/>
                  </a:cubicBezTo>
                  <a:cubicBezTo>
                    <a:pt x="18905" y="4957"/>
                    <a:pt x="16505" y="2479"/>
                    <a:pt x="1410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8" name="Line"/>
            <p:cNvSpPr/>
            <p:nvPr/>
          </p:nvSpPr>
          <p:spPr>
            <a:xfrm>
              <a:off x="1019402" y="4140382"/>
              <a:ext cx="47399" cy="325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420" fill="norm" stroke="1" extrusionOk="0">
                  <a:moveTo>
                    <a:pt x="6942" y="1771"/>
                  </a:moveTo>
                  <a:cubicBezTo>
                    <a:pt x="7881" y="795"/>
                    <a:pt x="8820" y="-180"/>
                    <a:pt x="7881" y="29"/>
                  </a:cubicBezTo>
                  <a:cubicBezTo>
                    <a:pt x="6942" y="238"/>
                    <a:pt x="4125" y="1632"/>
                    <a:pt x="2246" y="4488"/>
                  </a:cubicBezTo>
                  <a:cubicBezTo>
                    <a:pt x="368" y="7345"/>
                    <a:pt x="-571" y="11665"/>
                    <a:pt x="368" y="14731"/>
                  </a:cubicBezTo>
                  <a:cubicBezTo>
                    <a:pt x="1307" y="17797"/>
                    <a:pt x="4125" y="19608"/>
                    <a:pt x="7881" y="20514"/>
                  </a:cubicBezTo>
                  <a:cubicBezTo>
                    <a:pt x="11638" y="21420"/>
                    <a:pt x="16333" y="21420"/>
                    <a:pt x="21029" y="21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9" name="Line"/>
            <p:cNvSpPr/>
            <p:nvPr/>
          </p:nvSpPr>
          <p:spPr>
            <a:xfrm>
              <a:off x="1045738" y="4330295"/>
              <a:ext cx="129012" cy="89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0848" fill="norm" stroke="1" extrusionOk="0">
                  <a:moveTo>
                    <a:pt x="18099" y="6373"/>
                  </a:moveTo>
                  <a:cubicBezTo>
                    <a:pt x="17402" y="3918"/>
                    <a:pt x="16705" y="1464"/>
                    <a:pt x="15486" y="482"/>
                  </a:cubicBezTo>
                  <a:cubicBezTo>
                    <a:pt x="14266" y="-500"/>
                    <a:pt x="12524" y="-9"/>
                    <a:pt x="9911" y="2200"/>
                  </a:cubicBezTo>
                  <a:cubicBezTo>
                    <a:pt x="7299" y="4409"/>
                    <a:pt x="3815" y="8336"/>
                    <a:pt x="1899" y="11773"/>
                  </a:cubicBezTo>
                  <a:cubicBezTo>
                    <a:pt x="-18" y="15209"/>
                    <a:pt x="-366" y="18155"/>
                    <a:pt x="331" y="19627"/>
                  </a:cubicBezTo>
                  <a:cubicBezTo>
                    <a:pt x="1028" y="21100"/>
                    <a:pt x="2769" y="21100"/>
                    <a:pt x="4337" y="20364"/>
                  </a:cubicBezTo>
                  <a:cubicBezTo>
                    <a:pt x="5905" y="19627"/>
                    <a:pt x="7299" y="18155"/>
                    <a:pt x="9040" y="15700"/>
                  </a:cubicBezTo>
                  <a:cubicBezTo>
                    <a:pt x="10782" y="13245"/>
                    <a:pt x="12873" y="9809"/>
                    <a:pt x="14092" y="9564"/>
                  </a:cubicBezTo>
                  <a:cubicBezTo>
                    <a:pt x="15311" y="9318"/>
                    <a:pt x="15660" y="12264"/>
                    <a:pt x="16705" y="14473"/>
                  </a:cubicBezTo>
                  <a:cubicBezTo>
                    <a:pt x="17750" y="16682"/>
                    <a:pt x="19492" y="18155"/>
                    <a:pt x="21234" y="196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0" name="Line"/>
            <p:cNvSpPr/>
            <p:nvPr/>
          </p:nvSpPr>
          <p:spPr>
            <a:xfrm>
              <a:off x="1225549" y="4287924"/>
              <a:ext cx="107951" cy="156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5" fill="norm" stroke="1" extrusionOk="0">
                  <a:moveTo>
                    <a:pt x="0" y="6048"/>
                  </a:moveTo>
                  <a:cubicBezTo>
                    <a:pt x="2541" y="8640"/>
                    <a:pt x="5082" y="11232"/>
                    <a:pt x="6988" y="13104"/>
                  </a:cubicBezTo>
                  <a:cubicBezTo>
                    <a:pt x="8894" y="14976"/>
                    <a:pt x="10165" y="16128"/>
                    <a:pt x="10800" y="17568"/>
                  </a:cubicBezTo>
                  <a:cubicBezTo>
                    <a:pt x="11435" y="19008"/>
                    <a:pt x="11435" y="20736"/>
                    <a:pt x="10588" y="21168"/>
                  </a:cubicBezTo>
                  <a:cubicBezTo>
                    <a:pt x="9741" y="21600"/>
                    <a:pt x="8047" y="20736"/>
                    <a:pt x="6988" y="18432"/>
                  </a:cubicBezTo>
                  <a:cubicBezTo>
                    <a:pt x="5929" y="16128"/>
                    <a:pt x="5506" y="12384"/>
                    <a:pt x="8047" y="9072"/>
                  </a:cubicBezTo>
                  <a:cubicBezTo>
                    <a:pt x="10588" y="5760"/>
                    <a:pt x="16094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1" name="Line"/>
            <p:cNvSpPr/>
            <p:nvPr/>
          </p:nvSpPr>
          <p:spPr>
            <a:xfrm>
              <a:off x="1606549" y="4136944"/>
              <a:ext cx="100991" cy="298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183" fill="norm" stroke="1" extrusionOk="0">
                  <a:moveTo>
                    <a:pt x="19837" y="4849"/>
                  </a:moveTo>
                  <a:cubicBezTo>
                    <a:pt x="20277" y="4099"/>
                    <a:pt x="20718" y="3349"/>
                    <a:pt x="20939" y="2599"/>
                  </a:cubicBezTo>
                  <a:cubicBezTo>
                    <a:pt x="21159" y="1849"/>
                    <a:pt x="21159" y="1099"/>
                    <a:pt x="18955" y="574"/>
                  </a:cubicBezTo>
                  <a:cubicBezTo>
                    <a:pt x="16751" y="49"/>
                    <a:pt x="12343" y="-251"/>
                    <a:pt x="8375" y="274"/>
                  </a:cubicBezTo>
                  <a:cubicBezTo>
                    <a:pt x="4408" y="799"/>
                    <a:pt x="881" y="2149"/>
                    <a:pt x="220" y="4174"/>
                  </a:cubicBezTo>
                  <a:cubicBezTo>
                    <a:pt x="-441" y="6199"/>
                    <a:pt x="1763" y="8899"/>
                    <a:pt x="4408" y="10849"/>
                  </a:cubicBezTo>
                  <a:cubicBezTo>
                    <a:pt x="7053" y="12799"/>
                    <a:pt x="10139" y="13999"/>
                    <a:pt x="12343" y="14974"/>
                  </a:cubicBezTo>
                  <a:cubicBezTo>
                    <a:pt x="14547" y="15949"/>
                    <a:pt x="15869" y="16699"/>
                    <a:pt x="16090" y="17449"/>
                  </a:cubicBezTo>
                  <a:cubicBezTo>
                    <a:pt x="16310" y="18199"/>
                    <a:pt x="15428" y="18949"/>
                    <a:pt x="13886" y="19549"/>
                  </a:cubicBezTo>
                  <a:cubicBezTo>
                    <a:pt x="12343" y="20149"/>
                    <a:pt x="10139" y="20599"/>
                    <a:pt x="7935" y="20899"/>
                  </a:cubicBezTo>
                  <a:cubicBezTo>
                    <a:pt x="5730" y="21199"/>
                    <a:pt x="3526" y="21349"/>
                    <a:pt x="2204" y="20899"/>
                  </a:cubicBezTo>
                  <a:cubicBezTo>
                    <a:pt x="881" y="20449"/>
                    <a:pt x="441" y="19399"/>
                    <a:pt x="0" y="18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2" name="Line"/>
            <p:cNvSpPr/>
            <p:nvPr/>
          </p:nvSpPr>
          <p:spPr>
            <a:xfrm>
              <a:off x="1676400" y="4294274"/>
              <a:ext cx="164189" cy="307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505" fill="norm" stroke="1" extrusionOk="0">
                  <a:moveTo>
                    <a:pt x="0" y="0"/>
                  </a:moveTo>
                  <a:cubicBezTo>
                    <a:pt x="1385" y="0"/>
                    <a:pt x="2769" y="0"/>
                    <a:pt x="3738" y="370"/>
                  </a:cubicBezTo>
                  <a:cubicBezTo>
                    <a:pt x="4708" y="740"/>
                    <a:pt x="5262" y="1479"/>
                    <a:pt x="5954" y="2145"/>
                  </a:cubicBezTo>
                  <a:cubicBezTo>
                    <a:pt x="6646" y="2811"/>
                    <a:pt x="7477" y="3403"/>
                    <a:pt x="8862" y="3403"/>
                  </a:cubicBezTo>
                  <a:cubicBezTo>
                    <a:pt x="10246" y="3403"/>
                    <a:pt x="12185" y="2811"/>
                    <a:pt x="13015" y="3033"/>
                  </a:cubicBezTo>
                  <a:cubicBezTo>
                    <a:pt x="13846" y="3255"/>
                    <a:pt x="13569" y="4290"/>
                    <a:pt x="14400" y="6214"/>
                  </a:cubicBezTo>
                  <a:cubicBezTo>
                    <a:pt x="15231" y="8137"/>
                    <a:pt x="17169" y="10948"/>
                    <a:pt x="18554" y="12945"/>
                  </a:cubicBezTo>
                  <a:cubicBezTo>
                    <a:pt x="19938" y="14942"/>
                    <a:pt x="20769" y="16126"/>
                    <a:pt x="21185" y="17236"/>
                  </a:cubicBezTo>
                  <a:cubicBezTo>
                    <a:pt x="21600" y="18345"/>
                    <a:pt x="21600" y="19381"/>
                    <a:pt x="21046" y="20121"/>
                  </a:cubicBezTo>
                  <a:cubicBezTo>
                    <a:pt x="20492" y="20860"/>
                    <a:pt x="19385" y="21304"/>
                    <a:pt x="18138" y="21452"/>
                  </a:cubicBezTo>
                  <a:cubicBezTo>
                    <a:pt x="16892" y="21600"/>
                    <a:pt x="15508" y="21452"/>
                    <a:pt x="14538" y="20860"/>
                  </a:cubicBezTo>
                  <a:cubicBezTo>
                    <a:pt x="13569" y="20268"/>
                    <a:pt x="13015" y="19233"/>
                    <a:pt x="13292" y="17901"/>
                  </a:cubicBezTo>
                  <a:cubicBezTo>
                    <a:pt x="13569" y="16570"/>
                    <a:pt x="14677" y="14942"/>
                    <a:pt x="15785" y="13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3" name="Line"/>
            <p:cNvSpPr/>
            <p:nvPr/>
          </p:nvSpPr>
          <p:spPr>
            <a:xfrm>
              <a:off x="1866900" y="4292071"/>
              <a:ext cx="74956" cy="165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3" h="21119" fill="norm" stroke="1" extrusionOk="0">
                  <a:moveTo>
                    <a:pt x="19265" y="4331"/>
                  </a:moveTo>
                  <a:cubicBezTo>
                    <a:pt x="20432" y="2981"/>
                    <a:pt x="21600" y="1631"/>
                    <a:pt x="19557" y="821"/>
                  </a:cubicBezTo>
                  <a:cubicBezTo>
                    <a:pt x="17514" y="11"/>
                    <a:pt x="12259" y="-259"/>
                    <a:pt x="9341" y="281"/>
                  </a:cubicBezTo>
                  <a:cubicBezTo>
                    <a:pt x="6422" y="821"/>
                    <a:pt x="5838" y="2171"/>
                    <a:pt x="6422" y="4466"/>
                  </a:cubicBezTo>
                  <a:cubicBezTo>
                    <a:pt x="7005" y="6761"/>
                    <a:pt x="8757" y="10001"/>
                    <a:pt x="9924" y="12296"/>
                  </a:cubicBezTo>
                  <a:cubicBezTo>
                    <a:pt x="11092" y="14591"/>
                    <a:pt x="11676" y="15941"/>
                    <a:pt x="11968" y="17291"/>
                  </a:cubicBezTo>
                  <a:cubicBezTo>
                    <a:pt x="12259" y="18641"/>
                    <a:pt x="12259" y="19991"/>
                    <a:pt x="10800" y="20666"/>
                  </a:cubicBezTo>
                  <a:cubicBezTo>
                    <a:pt x="9341" y="21341"/>
                    <a:pt x="6422" y="21341"/>
                    <a:pt x="4378" y="20126"/>
                  </a:cubicBezTo>
                  <a:cubicBezTo>
                    <a:pt x="2335" y="18911"/>
                    <a:pt x="1168" y="16481"/>
                    <a:pt x="0" y="140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4" name="Line"/>
            <p:cNvSpPr/>
            <p:nvPr/>
          </p:nvSpPr>
          <p:spPr>
            <a:xfrm>
              <a:off x="1991637" y="4186324"/>
              <a:ext cx="34014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1358" y="0"/>
                  </a:moveTo>
                  <a:cubicBezTo>
                    <a:pt x="88" y="2618"/>
                    <a:pt x="-1183" y="5236"/>
                    <a:pt x="1993" y="8836"/>
                  </a:cubicBezTo>
                  <a:cubicBezTo>
                    <a:pt x="5170" y="12436"/>
                    <a:pt x="12793" y="17018"/>
                    <a:pt x="204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5" name="Line"/>
            <p:cNvSpPr/>
            <p:nvPr/>
          </p:nvSpPr>
          <p:spPr>
            <a:xfrm>
              <a:off x="1949450" y="4282368"/>
              <a:ext cx="331977" cy="138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477" fill="norm" stroke="1" extrusionOk="0">
                  <a:moveTo>
                    <a:pt x="0" y="6750"/>
                  </a:moveTo>
                  <a:cubicBezTo>
                    <a:pt x="1367" y="7404"/>
                    <a:pt x="2734" y="8059"/>
                    <a:pt x="4101" y="7732"/>
                  </a:cubicBezTo>
                  <a:cubicBezTo>
                    <a:pt x="5468" y="7404"/>
                    <a:pt x="6835" y="6095"/>
                    <a:pt x="7656" y="4622"/>
                  </a:cubicBezTo>
                  <a:cubicBezTo>
                    <a:pt x="8476" y="3150"/>
                    <a:pt x="8749" y="1513"/>
                    <a:pt x="8544" y="695"/>
                  </a:cubicBezTo>
                  <a:cubicBezTo>
                    <a:pt x="8339" y="-123"/>
                    <a:pt x="7656" y="-123"/>
                    <a:pt x="6972" y="204"/>
                  </a:cubicBezTo>
                  <a:cubicBezTo>
                    <a:pt x="6289" y="532"/>
                    <a:pt x="5605" y="1186"/>
                    <a:pt x="5058" y="3313"/>
                  </a:cubicBezTo>
                  <a:cubicBezTo>
                    <a:pt x="4511" y="5441"/>
                    <a:pt x="4101" y="9041"/>
                    <a:pt x="4443" y="11822"/>
                  </a:cubicBezTo>
                  <a:cubicBezTo>
                    <a:pt x="4785" y="14604"/>
                    <a:pt x="5878" y="16568"/>
                    <a:pt x="7041" y="16895"/>
                  </a:cubicBezTo>
                  <a:cubicBezTo>
                    <a:pt x="8203" y="17222"/>
                    <a:pt x="9433" y="15913"/>
                    <a:pt x="10253" y="14441"/>
                  </a:cubicBezTo>
                  <a:cubicBezTo>
                    <a:pt x="11073" y="12968"/>
                    <a:pt x="11484" y="11332"/>
                    <a:pt x="11757" y="9695"/>
                  </a:cubicBezTo>
                  <a:cubicBezTo>
                    <a:pt x="12030" y="8059"/>
                    <a:pt x="12167" y="6422"/>
                    <a:pt x="12304" y="6422"/>
                  </a:cubicBezTo>
                  <a:cubicBezTo>
                    <a:pt x="12441" y="6422"/>
                    <a:pt x="12577" y="8059"/>
                    <a:pt x="12577" y="9695"/>
                  </a:cubicBezTo>
                  <a:cubicBezTo>
                    <a:pt x="12577" y="11332"/>
                    <a:pt x="12441" y="12968"/>
                    <a:pt x="12577" y="13132"/>
                  </a:cubicBezTo>
                  <a:cubicBezTo>
                    <a:pt x="12714" y="13295"/>
                    <a:pt x="13124" y="11986"/>
                    <a:pt x="13534" y="10513"/>
                  </a:cubicBezTo>
                  <a:cubicBezTo>
                    <a:pt x="13944" y="9041"/>
                    <a:pt x="14354" y="7404"/>
                    <a:pt x="14765" y="7241"/>
                  </a:cubicBezTo>
                  <a:cubicBezTo>
                    <a:pt x="15175" y="7077"/>
                    <a:pt x="15585" y="8386"/>
                    <a:pt x="15722" y="9859"/>
                  </a:cubicBezTo>
                  <a:cubicBezTo>
                    <a:pt x="15858" y="11332"/>
                    <a:pt x="15722" y="12968"/>
                    <a:pt x="15790" y="12968"/>
                  </a:cubicBezTo>
                  <a:cubicBezTo>
                    <a:pt x="15858" y="12968"/>
                    <a:pt x="16132" y="11332"/>
                    <a:pt x="16542" y="10022"/>
                  </a:cubicBezTo>
                  <a:cubicBezTo>
                    <a:pt x="16952" y="8713"/>
                    <a:pt x="17499" y="7732"/>
                    <a:pt x="18319" y="6913"/>
                  </a:cubicBezTo>
                  <a:cubicBezTo>
                    <a:pt x="19139" y="6095"/>
                    <a:pt x="20233" y="5441"/>
                    <a:pt x="20848" y="5932"/>
                  </a:cubicBezTo>
                  <a:cubicBezTo>
                    <a:pt x="21463" y="6422"/>
                    <a:pt x="21600" y="8059"/>
                    <a:pt x="21258" y="10841"/>
                  </a:cubicBezTo>
                  <a:cubicBezTo>
                    <a:pt x="20916" y="13622"/>
                    <a:pt x="20096" y="17550"/>
                    <a:pt x="19276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6" name="Line"/>
            <p:cNvSpPr/>
            <p:nvPr/>
          </p:nvSpPr>
          <p:spPr>
            <a:xfrm>
              <a:off x="2317750" y="4421274"/>
              <a:ext cx="698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7" name="Line"/>
            <p:cNvSpPr/>
            <p:nvPr/>
          </p:nvSpPr>
          <p:spPr>
            <a:xfrm>
              <a:off x="2820071" y="4167019"/>
              <a:ext cx="203752" cy="307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346" fill="norm" stroke="1" extrusionOk="0">
                  <a:moveTo>
                    <a:pt x="592" y="7071"/>
                  </a:moveTo>
                  <a:cubicBezTo>
                    <a:pt x="3016" y="5455"/>
                    <a:pt x="5441" y="3838"/>
                    <a:pt x="7204" y="2516"/>
                  </a:cubicBezTo>
                  <a:cubicBezTo>
                    <a:pt x="8967" y="1193"/>
                    <a:pt x="10069" y="165"/>
                    <a:pt x="10510" y="18"/>
                  </a:cubicBezTo>
                  <a:cubicBezTo>
                    <a:pt x="10951" y="-129"/>
                    <a:pt x="10730" y="606"/>
                    <a:pt x="9739" y="3471"/>
                  </a:cubicBezTo>
                  <a:cubicBezTo>
                    <a:pt x="8747" y="6336"/>
                    <a:pt x="6983" y="11332"/>
                    <a:pt x="5992" y="14491"/>
                  </a:cubicBezTo>
                  <a:cubicBezTo>
                    <a:pt x="5000" y="17651"/>
                    <a:pt x="4779" y="18973"/>
                    <a:pt x="5000" y="19928"/>
                  </a:cubicBezTo>
                  <a:cubicBezTo>
                    <a:pt x="5220" y="20883"/>
                    <a:pt x="5881" y="21471"/>
                    <a:pt x="6432" y="21324"/>
                  </a:cubicBezTo>
                  <a:cubicBezTo>
                    <a:pt x="6983" y="21177"/>
                    <a:pt x="7424" y="20295"/>
                    <a:pt x="6873" y="19193"/>
                  </a:cubicBezTo>
                  <a:cubicBezTo>
                    <a:pt x="6322" y="18091"/>
                    <a:pt x="4779" y="16769"/>
                    <a:pt x="3126" y="15961"/>
                  </a:cubicBezTo>
                  <a:cubicBezTo>
                    <a:pt x="1473" y="15153"/>
                    <a:pt x="-290" y="14859"/>
                    <a:pt x="41" y="14638"/>
                  </a:cubicBezTo>
                  <a:cubicBezTo>
                    <a:pt x="371" y="14418"/>
                    <a:pt x="2796" y="14271"/>
                    <a:pt x="5771" y="14051"/>
                  </a:cubicBezTo>
                  <a:cubicBezTo>
                    <a:pt x="8747" y="13830"/>
                    <a:pt x="12273" y="13536"/>
                    <a:pt x="14588" y="13242"/>
                  </a:cubicBezTo>
                  <a:cubicBezTo>
                    <a:pt x="16902" y="12949"/>
                    <a:pt x="18004" y="12655"/>
                    <a:pt x="18004" y="12508"/>
                  </a:cubicBezTo>
                  <a:cubicBezTo>
                    <a:pt x="18004" y="12361"/>
                    <a:pt x="16902" y="12361"/>
                    <a:pt x="15469" y="12875"/>
                  </a:cubicBezTo>
                  <a:cubicBezTo>
                    <a:pt x="14037" y="13389"/>
                    <a:pt x="12273" y="14418"/>
                    <a:pt x="11392" y="15447"/>
                  </a:cubicBezTo>
                  <a:cubicBezTo>
                    <a:pt x="10510" y="16475"/>
                    <a:pt x="10510" y="17504"/>
                    <a:pt x="11061" y="18165"/>
                  </a:cubicBezTo>
                  <a:cubicBezTo>
                    <a:pt x="11612" y="18826"/>
                    <a:pt x="12714" y="19120"/>
                    <a:pt x="14257" y="19120"/>
                  </a:cubicBezTo>
                  <a:cubicBezTo>
                    <a:pt x="15800" y="19120"/>
                    <a:pt x="17783" y="18826"/>
                    <a:pt x="19106" y="18312"/>
                  </a:cubicBezTo>
                  <a:cubicBezTo>
                    <a:pt x="20428" y="17798"/>
                    <a:pt x="21090" y="17063"/>
                    <a:pt x="21200" y="16328"/>
                  </a:cubicBezTo>
                  <a:cubicBezTo>
                    <a:pt x="21310" y="15593"/>
                    <a:pt x="20869" y="14859"/>
                    <a:pt x="20428" y="141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8" name="Line"/>
            <p:cNvSpPr/>
            <p:nvPr/>
          </p:nvSpPr>
          <p:spPr>
            <a:xfrm>
              <a:off x="3063082" y="4163243"/>
              <a:ext cx="384605" cy="529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433" fill="norm" stroke="1" extrusionOk="0">
                  <a:moveTo>
                    <a:pt x="7303" y="8649"/>
                  </a:moveTo>
                  <a:cubicBezTo>
                    <a:pt x="6595" y="8392"/>
                    <a:pt x="5887" y="8135"/>
                    <a:pt x="4647" y="8392"/>
                  </a:cubicBezTo>
                  <a:cubicBezTo>
                    <a:pt x="3408" y="8649"/>
                    <a:pt x="1637" y="9420"/>
                    <a:pt x="752" y="10106"/>
                  </a:cubicBezTo>
                  <a:cubicBezTo>
                    <a:pt x="-133" y="10792"/>
                    <a:pt x="-133" y="11392"/>
                    <a:pt x="221" y="11649"/>
                  </a:cubicBezTo>
                  <a:cubicBezTo>
                    <a:pt x="575" y="11906"/>
                    <a:pt x="1283" y="11820"/>
                    <a:pt x="2523" y="10877"/>
                  </a:cubicBezTo>
                  <a:cubicBezTo>
                    <a:pt x="3762" y="9935"/>
                    <a:pt x="5533" y="8135"/>
                    <a:pt x="6713" y="6420"/>
                  </a:cubicBezTo>
                  <a:cubicBezTo>
                    <a:pt x="7893" y="4706"/>
                    <a:pt x="8483" y="3077"/>
                    <a:pt x="8719" y="2006"/>
                  </a:cubicBezTo>
                  <a:cubicBezTo>
                    <a:pt x="8956" y="935"/>
                    <a:pt x="8837" y="420"/>
                    <a:pt x="8483" y="163"/>
                  </a:cubicBezTo>
                  <a:cubicBezTo>
                    <a:pt x="8129" y="-94"/>
                    <a:pt x="7539" y="-94"/>
                    <a:pt x="6890" y="506"/>
                  </a:cubicBezTo>
                  <a:cubicBezTo>
                    <a:pt x="6241" y="1106"/>
                    <a:pt x="5533" y="2306"/>
                    <a:pt x="5237" y="3763"/>
                  </a:cubicBezTo>
                  <a:cubicBezTo>
                    <a:pt x="4942" y="5220"/>
                    <a:pt x="5060" y="6935"/>
                    <a:pt x="5651" y="8049"/>
                  </a:cubicBezTo>
                  <a:cubicBezTo>
                    <a:pt x="6241" y="9163"/>
                    <a:pt x="7303" y="9677"/>
                    <a:pt x="8601" y="9549"/>
                  </a:cubicBezTo>
                  <a:cubicBezTo>
                    <a:pt x="9900" y="9420"/>
                    <a:pt x="11434" y="8649"/>
                    <a:pt x="12201" y="7963"/>
                  </a:cubicBezTo>
                  <a:cubicBezTo>
                    <a:pt x="12969" y="7277"/>
                    <a:pt x="12969" y="6677"/>
                    <a:pt x="12674" y="6335"/>
                  </a:cubicBezTo>
                  <a:cubicBezTo>
                    <a:pt x="12378" y="5992"/>
                    <a:pt x="11788" y="5906"/>
                    <a:pt x="10962" y="5992"/>
                  </a:cubicBezTo>
                  <a:cubicBezTo>
                    <a:pt x="10136" y="6077"/>
                    <a:pt x="9074" y="6335"/>
                    <a:pt x="8424" y="6677"/>
                  </a:cubicBezTo>
                  <a:cubicBezTo>
                    <a:pt x="7775" y="7020"/>
                    <a:pt x="7539" y="7449"/>
                    <a:pt x="7539" y="8049"/>
                  </a:cubicBezTo>
                  <a:cubicBezTo>
                    <a:pt x="7539" y="8649"/>
                    <a:pt x="7775" y="9420"/>
                    <a:pt x="8188" y="9806"/>
                  </a:cubicBezTo>
                  <a:cubicBezTo>
                    <a:pt x="8601" y="10192"/>
                    <a:pt x="9192" y="10192"/>
                    <a:pt x="9782" y="10106"/>
                  </a:cubicBezTo>
                  <a:cubicBezTo>
                    <a:pt x="10372" y="10020"/>
                    <a:pt x="10962" y="9849"/>
                    <a:pt x="11434" y="9549"/>
                  </a:cubicBezTo>
                  <a:cubicBezTo>
                    <a:pt x="11906" y="9249"/>
                    <a:pt x="12260" y="8820"/>
                    <a:pt x="12319" y="8820"/>
                  </a:cubicBezTo>
                  <a:cubicBezTo>
                    <a:pt x="12378" y="8820"/>
                    <a:pt x="12142" y="9249"/>
                    <a:pt x="12142" y="9677"/>
                  </a:cubicBezTo>
                  <a:cubicBezTo>
                    <a:pt x="12142" y="10106"/>
                    <a:pt x="12378" y="10535"/>
                    <a:pt x="12792" y="10749"/>
                  </a:cubicBezTo>
                  <a:cubicBezTo>
                    <a:pt x="13205" y="10963"/>
                    <a:pt x="13795" y="10963"/>
                    <a:pt x="14503" y="10663"/>
                  </a:cubicBezTo>
                  <a:cubicBezTo>
                    <a:pt x="15211" y="10363"/>
                    <a:pt x="16037" y="9763"/>
                    <a:pt x="16510" y="9206"/>
                  </a:cubicBezTo>
                  <a:cubicBezTo>
                    <a:pt x="16982" y="8649"/>
                    <a:pt x="17100" y="8135"/>
                    <a:pt x="16982" y="8049"/>
                  </a:cubicBezTo>
                  <a:cubicBezTo>
                    <a:pt x="16864" y="7963"/>
                    <a:pt x="16510" y="8306"/>
                    <a:pt x="16392" y="8735"/>
                  </a:cubicBezTo>
                  <a:cubicBezTo>
                    <a:pt x="16274" y="9163"/>
                    <a:pt x="16392" y="9677"/>
                    <a:pt x="16746" y="10020"/>
                  </a:cubicBezTo>
                  <a:cubicBezTo>
                    <a:pt x="17100" y="10363"/>
                    <a:pt x="17690" y="10535"/>
                    <a:pt x="18280" y="10577"/>
                  </a:cubicBezTo>
                  <a:cubicBezTo>
                    <a:pt x="18870" y="10620"/>
                    <a:pt x="19460" y="10535"/>
                    <a:pt x="19933" y="10320"/>
                  </a:cubicBezTo>
                  <a:cubicBezTo>
                    <a:pt x="20405" y="10106"/>
                    <a:pt x="20759" y="9763"/>
                    <a:pt x="20936" y="9849"/>
                  </a:cubicBezTo>
                  <a:cubicBezTo>
                    <a:pt x="21113" y="9935"/>
                    <a:pt x="21113" y="10449"/>
                    <a:pt x="21172" y="12035"/>
                  </a:cubicBezTo>
                  <a:cubicBezTo>
                    <a:pt x="21231" y="13620"/>
                    <a:pt x="21349" y="16277"/>
                    <a:pt x="21408" y="17820"/>
                  </a:cubicBezTo>
                  <a:cubicBezTo>
                    <a:pt x="21467" y="19363"/>
                    <a:pt x="21467" y="19792"/>
                    <a:pt x="21349" y="20220"/>
                  </a:cubicBezTo>
                  <a:cubicBezTo>
                    <a:pt x="21231" y="20649"/>
                    <a:pt x="20995" y="21077"/>
                    <a:pt x="20464" y="21292"/>
                  </a:cubicBezTo>
                  <a:cubicBezTo>
                    <a:pt x="19933" y="21506"/>
                    <a:pt x="19106" y="21506"/>
                    <a:pt x="18103" y="21077"/>
                  </a:cubicBezTo>
                  <a:cubicBezTo>
                    <a:pt x="17100" y="20649"/>
                    <a:pt x="15919" y="19792"/>
                    <a:pt x="14739" y="189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9" name="Line"/>
            <p:cNvSpPr/>
            <p:nvPr/>
          </p:nvSpPr>
          <p:spPr>
            <a:xfrm>
              <a:off x="4959350" y="4262524"/>
              <a:ext cx="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0" name="Line"/>
            <p:cNvSpPr/>
            <p:nvPr/>
          </p:nvSpPr>
          <p:spPr>
            <a:xfrm>
              <a:off x="5003800" y="4192674"/>
              <a:ext cx="12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1" name="Line"/>
            <p:cNvSpPr/>
            <p:nvPr/>
          </p:nvSpPr>
          <p:spPr>
            <a:xfrm>
              <a:off x="4844354" y="4200020"/>
              <a:ext cx="173357" cy="277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445" fill="norm" stroke="1" extrusionOk="0">
                  <a:moveTo>
                    <a:pt x="19370" y="1887"/>
                  </a:moveTo>
                  <a:cubicBezTo>
                    <a:pt x="17313" y="905"/>
                    <a:pt x="15256" y="-77"/>
                    <a:pt x="12427" y="5"/>
                  </a:cubicBezTo>
                  <a:cubicBezTo>
                    <a:pt x="9599" y="87"/>
                    <a:pt x="5999" y="1232"/>
                    <a:pt x="3813" y="2132"/>
                  </a:cubicBezTo>
                  <a:cubicBezTo>
                    <a:pt x="1627" y="3032"/>
                    <a:pt x="856" y="3687"/>
                    <a:pt x="341" y="4423"/>
                  </a:cubicBezTo>
                  <a:cubicBezTo>
                    <a:pt x="-173" y="5159"/>
                    <a:pt x="-430" y="5978"/>
                    <a:pt x="2013" y="7205"/>
                  </a:cubicBezTo>
                  <a:cubicBezTo>
                    <a:pt x="4456" y="8432"/>
                    <a:pt x="9599" y="10068"/>
                    <a:pt x="12941" y="11296"/>
                  </a:cubicBezTo>
                  <a:cubicBezTo>
                    <a:pt x="16284" y="12523"/>
                    <a:pt x="17827" y="13341"/>
                    <a:pt x="18984" y="14159"/>
                  </a:cubicBezTo>
                  <a:cubicBezTo>
                    <a:pt x="20141" y="14978"/>
                    <a:pt x="20913" y="15796"/>
                    <a:pt x="21041" y="16614"/>
                  </a:cubicBezTo>
                  <a:cubicBezTo>
                    <a:pt x="21170" y="17432"/>
                    <a:pt x="20656" y="18250"/>
                    <a:pt x="18599" y="19068"/>
                  </a:cubicBezTo>
                  <a:cubicBezTo>
                    <a:pt x="16541" y="19887"/>
                    <a:pt x="12941" y="20705"/>
                    <a:pt x="10370" y="21114"/>
                  </a:cubicBezTo>
                  <a:cubicBezTo>
                    <a:pt x="7799" y="21523"/>
                    <a:pt x="6256" y="21523"/>
                    <a:pt x="4970" y="21278"/>
                  </a:cubicBezTo>
                  <a:cubicBezTo>
                    <a:pt x="3684" y="21032"/>
                    <a:pt x="2656" y="20541"/>
                    <a:pt x="3041" y="19968"/>
                  </a:cubicBezTo>
                  <a:cubicBezTo>
                    <a:pt x="3427" y="19396"/>
                    <a:pt x="5227" y="18741"/>
                    <a:pt x="7027" y="180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2" name="Line"/>
            <p:cNvSpPr/>
            <p:nvPr/>
          </p:nvSpPr>
          <p:spPr>
            <a:xfrm>
              <a:off x="5013552" y="4326024"/>
              <a:ext cx="244248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600" fill="norm" stroke="1" extrusionOk="0">
                  <a:moveTo>
                    <a:pt x="4728" y="0"/>
                  </a:moveTo>
                  <a:cubicBezTo>
                    <a:pt x="3797" y="0"/>
                    <a:pt x="2866" y="0"/>
                    <a:pt x="2121" y="800"/>
                  </a:cubicBezTo>
                  <a:cubicBezTo>
                    <a:pt x="1377" y="1600"/>
                    <a:pt x="818" y="3200"/>
                    <a:pt x="446" y="6200"/>
                  </a:cubicBezTo>
                  <a:cubicBezTo>
                    <a:pt x="73" y="9200"/>
                    <a:pt x="-113" y="13600"/>
                    <a:pt x="73" y="16600"/>
                  </a:cubicBezTo>
                  <a:cubicBezTo>
                    <a:pt x="259" y="19600"/>
                    <a:pt x="818" y="21200"/>
                    <a:pt x="1935" y="21400"/>
                  </a:cubicBezTo>
                  <a:cubicBezTo>
                    <a:pt x="3053" y="21600"/>
                    <a:pt x="4728" y="20400"/>
                    <a:pt x="5939" y="18800"/>
                  </a:cubicBezTo>
                  <a:cubicBezTo>
                    <a:pt x="7149" y="17200"/>
                    <a:pt x="7894" y="15200"/>
                    <a:pt x="8732" y="14400"/>
                  </a:cubicBezTo>
                  <a:cubicBezTo>
                    <a:pt x="9570" y="13600"/>
                    <a:pt x="10501" y="14000"/>
                    <a:pt x="11432" y="14000"/>
                  </a:cubicBezTo>
                  <a:cubicBezTo>
                    <a:pt x="12363" y="14000"/>
                    <a:pt x="13294" y="13600"/>
                    <a:pt x="14039" y="12400"/>
                  </a:cubicBezTo>
                  <a:cubicBezTo>
                    <a:pt x="14784" y="11200"/>
                    <a:pt x="15342" y="9200"/>
                    <a:pt x="15342" y="9000"/>
                  </a:cubicBezTo>
                  <a:cubicBezTo>
                    <a:pt x="15342" y="8800"/>
                    <a:pt x="14784" y="10400"/>
                    <a:pt x="14411" y="12400"/>
                  </a:cubicBezTo>
                  <a:cubicBezTo>
                    <a:pt x="14039" y="14400"/>
                    <a:pt x="13853" y="16800"/>
                    <a:pt x="14039" y="15800"/>
                  </a:cubicBezTo>
                  <a:cubicBezTo>
                    <a:pt x="14225" y="14800"/>
                    <a:pt x="14784" y="10400"/>
                    <a:pt x="15342" y="7400"/>
                  </a:cubicBezTo>
                  <a:cubicBezTo>
                    <a:pt x="15901" y="4400"/>
                    <a:pt x="16459" y="2800"/>
                    <a:pt x="17204" y="1800"/>
                  </a:cubicBezTo>
                  <a:cubicBezTo>
                    <a:pt x="17949" y="800"/>
                    <a:pt x="18880" y="400"/>
                    <a:pt x="19532" y="2800"/>
                  </a:cubicBezTo>
                  <a:cubicBezTo>
                    <a:pt x="20184" y="5200"/>
                    <a:pt x="20556" y="10400"/>
                    <a:pt x="20835" y="14000"/>
                  </a:cubicBezTo>
                  <a:cubicBezTo>
                    <a:pt x="21115" y="17600"/>
                    <a:pt x="21301" y="19600"/>
                    <a:pt x="214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3" name="Line"/>
            <p:cNvSpPr/>
            <p:nvPr/>
          </p:nvSpPr>
          <p:spPr>
            <a:xfrm>
              <a:off x="5626100" y="4351424"/>
              <a:ext cx="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4" name="Line"/>
            <p:cNvSpPr/>
            <p:nvPr/>
          </p:nvSpPr>
          <p:spPr>
            <a:xfrm>
              <a:off x="5651500" y="4281574"/>
              <a:ext cx="190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5" name="Line"/>
            <p:cNvSpPr/>
            <p:nvPr/>
          </p:nvSpPr>
          <p:spPr>
            <a:xfrm>
              <a:off x="5695950" y="4297946"/>
              <a:ext cx="107950" cy="147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1" fill="norm" stroke="1" extrusionOk="0">
                  <a:moveTo>
                    <a:pt x="21600" y="384"/>
                  </a:moveTo>
                  <a:cubicBezTo>
                    <a:pt x="15247" y="80"/>
                    <a:pt x="8894" y="-224"/>
                    <a:pt x="5082" y="232"/>
                  </a:cubicBezTo>
                  <a:cubicBezTo>
                    <a:pt x="1271" y="689"/>
                    <a:pt x="0" y="1906"/>
                    <a:pt x="0" y="3275"/>
                  </a:cubicBezTo>
                  <a:cubicBezTo>
                    <a:pt x="0" y="4644"/>
                    <a:pt x="1271" y="6165"/>
                    <a:pt x="4024" y="7990"/>
                  </a:cubicBezTo>
                  <a:cubicBezTo>
                    <a:pt x="6776" y="9815"/>
                    <a:pt x="11012" y="11945"/>
                    <a:pt x="13765" y="13770"/>
                  </a:cubicBezTo>
                  <a:cubicBezTo>
                    <a:pt x="16518" y="15596"/>
                    <a:pt x="17788" y="17117"/>
                    <a:pt x="17576" y="18334"/>
                  </a:cubicBezTo>
                  <a:cubicBezTo>
                    <a:pt x="17365" y="19551"/>
                    <a:pt x="15671" y="20463"/>
                    <a:pt x="13129" y="20920"/>
                  </a:cubicBezTo>
                  <a:cubicBezTo>
                    <a:pt x="10588" y="21376"/>
                    <a:pt x="7200" y="21376"/>
                    <a:pt x="5294" y="20615"/>
                  </a:cubicBezTo>
                  <a:cubicBezTo>
                    <a:pt x="3388" y="19855"/>
                    <a:pt x="2965" y="18334"/>
                    <a:pt x="2541" y="16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6" name="Line"/>
            <p:cNvSpPr/>
            <p:nvPr/>
          </p:nvSpPr>
          <p:spPr>
            <a:xfrm>
              <a:off x="6144973" y="4148224"/>
              <a:ext cx="78028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4" h="21600" fill="norm" stroke="1" extrusionOk="0">
                  <a:moveTo>
                    <a:pt x="20954" y="0"/>
                  </a:moveTo>
                  <a:cubicBezTo>
                    <a:pt x="18112" y="185"/>
                    <a:pt x="15270" y="369"/>
                    <a:pt x="11859" y="1292"/>
                  </a:cubicBezTo>
                  <a:cubicBezTo>
                    <a:pt x="8449" y="2215"/>
                    <a:pt x="4470" y="3877"/>
                    <a:pt x="2196" y="6277"/>
                  </a:cubicBezTo>
                  <a:cubicBezTo>
                    <a:pt x="-78" y="8677"/>
                    <a:pt x="-646" y="11815"/>
                    <a:pt x="775" y="14492"/>
                  </a:cubicBezTo>
                  <a:cubicBezTo>
                    <a:pt x="2196" y="17169"/>
                    <a:pt x="5607" y="19385"/>
                    <a:pt x="90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7" name="Line"/>
            <p:cNvSpPr/>
            <p:nvPr/>
          </p:nvSpPr>
          <p:spPr>
            <a:xfrm>
              <a:off x="6072338" y="4185582"/>
              <a:ext cx="417362" cy="192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109" fill="norm" stroke="1" extrusionOk="0">
                  <a:moveTo>
                    <a:pt x="1219" y="12623"/>
                  </a:moveTo>
                  <a:cubicBezTo>
                    <a:pt x="674" y="12391"/>
                    <a:pt x="128" y="12159"/>
                    <a:pt x="19" y="11578"/>
                  </a:cubicBezTo>
                  <a:cubicBezTo>
                    <a:pt x="-90" y="10998"/>
                    <a:pt x="237" y="10069"/>
                    <a:pt x="1546" y="8327"/>
                  </a:cubicBezTo>
                  <a:cubicBezTo>
                    <a:pt x="2855" y="6585"/>
                    <a:pt x="5146" y="4030"/>
                    <a:pt x="6565" y="2520"/>
                  </a:cubicBezTo>
                  <a:cubicBezTo>
                    <a:pt x="7983" y="1011"/>
                    <a:pt x="8528" y="546"/>
                    <a:pt x="9237" y="198"/>
                  </a:cubicBezTo>
                  <a:cubicBezTo>
                    <a:pt x="9946" y="-151"/>
                    <a:pt x="10819" y="-383"/>
                    <a:pt x="10928" y="2636"/>
                  </a:cubicBezTo>
                  <a:cubicBezTo>
                    <a:pt x="11037" y="5656"/>
                    <a:pt x="10383" y="11927"/>
                    <a:pt x="9946" y="15759"/>
                  </a:cubicBezTo>
                  <a:cubicBezTo>
                    <a:pt x="9510" y="19591"/>
                    <a:pt x="9292" y="20985"/>
                    <a:pt x="9237" y="21101"/>
                  </a:cubicBezTo>
                  <a:cubicBezTo>
                    <a:pt x="9183" y="21217"/>
                    <a:pt x="9292" y="20056"/>
                    <a:pt x="9510" y="19011"/>
                  </a:cubicBezTo>
                  <a:cubicBezTo>
                    <a:pt x="9728" y="17965"/>
                    <a:pt x="10055" y="17036"/>
                    <a:pt x="10437" y="16223"/>
                  </a:cubicBezTo>
                  <a:cubicBezTo>
                    <a:pt x="10819" y="15411"/>
                    <a:pt x="11255" y="14714"/>
                    <a:pt x="11855" y="14946"/>
                  </a:cubicBezTo>
                  <a:cubicBezTo>
                    <a:pt x="12455" y="15178"/>
                    <a:pt x="13219" y="16340"/>
                    <a:pt x="13874" y="16920"/>
                  </a:cubicBezTo>
                  <a:cubicBezTo>
                    <a:pt x="14528" y="17501"/>
                    <a:pt x="15074" y="17501"/>
                    <a:pt x="15619" y="17385"/>
                  </a:cubicBezTo>
                  <a:cubicBezTo>
                    <a:pt x="16165" y="17269"/>
                    <a:pt x="16710" y="17036"/>
                    <a:pt x="17146" y="16456"/>
                  </a:cubicBezTo>
                  <a:cubicBezTo>
                    <a:pt x="17583" y="15875"/>
                    <a:pt x="17910" y="14946"/>
                    <a:pt x="17910" y="14017"/>
                  </a:cubicBezTo>
                  <a:cubicBezTo>
                    <a:pt x="17910" y="13088"/>
                    <a:pt x="17583" y="12159"/>
                    <a:pt x="17092" y="11694"/>
                  </a:cubicBezTo>
                  <a:cubicBezTo>
                    <a:pt x="16601" y="11230"/>
                    <a:pt x="15946" y="11230"/>
                    <a:pt x="15565" y="12159"/>
                  </a:cubicBezTo>
                  <a:cubicBezTo>
                    <a:pt x="15183" y="13088"/>
                    <a:pt x="15074" y="14946"/>
                    <a:pt x="15674" y="16340"/>
                  </a:cubicBezTo>
                  <a:cubicBezTo>
                    <a:pt x="16274" y="17733"/>
                    <a:pt x="17583" y="18662"/>
                    <a:pt x="18674" y="19127"/>
                  </a:cubicBezTo>
                  <a:cubicBezTo>
                    <a:pt x="19765" y="19591"/>
                    <a:pt x="20637" y="19591"/>
                    <a:pt x="21510" y="19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8" name="Line"/>
            <p:cNvSpPr/>
            <p:nvPr/>
          </p:nvSpPr>
          <p:spPr>
            <a:xfrm>
              <a:off x="6991110" y="4279931"/>
              <a:ext cx="98023" cy="15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4" h="21243" fill="norm" stroke="1" extrusionOk="0">
                  <a:moveTo>
                    <a:pt x="19886" y="9859"/>
                  </a:moveTo>
                  <a:cubicBezTo>
                    <a:pt x="19886" y="8400"/>
                    <a:pt x="19886" y="6940"/>
                    <a:pt x="20107" y="5335"/>
                  </a:cubicBezTo>
                  <a:cubicBezTo>
                    <a:pt x="20327" y="3729"/>
                    <a:pt x="20768" y="1978"/>
                    <a:pt x="19886" y="957"/>
                  </a:cubicBezTo>
                  <a:cubicBezTo>
                    <a:pt x="19005" y="-65"/>
                    <a:pt x="16801" y="-357"/>
                    <a:pt x="13274" y="519"/>
                  </a:cubicBezTo>
                  <a:cubicBezTo>
                    <a:pt x="9748" y="1394"/>
                    <a:pt x="4899" y="3438"/>
                    <a:pt x="2254" y="6502"/>
                  </a:cubicBezTo>
                  <a:cubicBezTo>
                    <a:pt x="-391" y="9567"/>
                    <a:pt x="-832" y="13654"/>
                    <a:pt x="1592" y="16281"/>
                  </a:cubicBezTo>
                  <a:cubicBezTo>
                    <a:pt x="4017" y="18908"/>
                    <a:pt x="9307" y="20075"/>
                    <a:pt x="14597" y="212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9" name="Line"/>
            <p:cNvSpPr/>
            <p:nvPr/>
          </p:nvSpPr>
          <p:spPr>
            <a:xfrm>
              <a:off x="7137400" y="4298743"/>
              <a:ext cx="101600" cy="116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1" fill="norm" stroke="1" extrusionOk="0">
                  <a:moveTo>
                    <a:pt x="0" y="14228"/>
                  </a:moveTo>
                  <a:cubicBezTo>
                    <a:pt x="3150" y="11528"/>
                    <a:pt x="6300" y="8828"/>
                    <a:pt x="8550" y="6321"/>
                  </a:cubicBezTo>
                  <a:cubicBezTo>
                    <a:pt x="10800" y="3814"/>
                    <a:pt x="12150" y="1500"/>
                    <a:pt x="11700" y="535"/>
                  </a:cubicBezTo>
                  <a:cubicBezTo>
                    <a:pt x="11250" y="-429"/>
                    <a:pt x="9000" y="-43"/>
                    <a:pt x="6750" y="1307"/>
                  </a:cubicBezTo>
                  <a:cubicBezTo>
                    <a:pt x="4500" y="2657"/>
                    <a:pt x="2250" y="4971"/>
                    <a:pt x="1350" y="8057"/>
                  </a:cubicBezTo>
                  <a:cubicBezTo>
                    <a:pt x="450" y="11142"/>
                    <a:pt x="900" y="15000"/>
                    <a:pt x="3375" y="17507"/>
                  </a:cubicBezTo>
                  <a:cubicBezTo>
                    <a:pt x="5850" y="20014"/>
                    <a:pt x="10350" y="21171"/>
                    <a:pt x="13725" y="21171"/>
                  </a:cubicBezTo>
                  <a:cubicBezTo>
                    <a:pt x="17100" y="21171"/>
                    <a:pt x="19350" y="20014"/>
                    <a:pt x="21600" y="188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0" name="Line"/>
            <p:cNvSpPr/>
            <p:nvPr/>
          </p:nvSpPr>
          <p:spPr>
            <a:xfrm>
              <a:off x="7211483" y="4313324"/>
              <a:ext cx="115691" cy="113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412" fill="norm" stroke="1" extrusionOk="0">
                  <a:moveTo>
                    <a:pt x="10996" y="7200"/>
                  </a:moveTo>
                  <a:cubicBezTo>
                    <a:pt x="9033" y="8000"/>
                    <a:pt x="7069" y="8800"/>
                    <a:pt x="5498" y="10200"/>
                  </a:cubicBezTo>
                  <a:cubicBezTo>
                    <a:pt x="3927" y="11600"/>
                    <a:pt x="2749" y="13600"/>
                    <a:pt x="1767" y="16000"/>
                  </a:cubicBezTo>
                  <a:cubicBezTo>
                    <a:pt x="785" y="18400"/>
                    <a:pt x="0" y="21200"/>
                    <a:pt x="0" y="21400"/>
                  </a:cubicBezTo>
                  <a:cubicBezTo>
                    <a:pt x="0" y="21600"/>
                    <a:pt x="785" y="19200"/>
                    <a:pt x="2945" y="15600"/>
                  </a:cubicBezTo>
                  <a:cubicBezTo>
                    <a:pt x="5105" y="12000"/>
                    <a:pt x="8640" y="7200"/>
                    <a:pt x="11193" y="4200"/>
                  </a:cubicBezTo>
                  <a:cubicBezTo>
                    <a:pt x="13745" y="1200"/>
                    <a:pt x="15316" y="0"/>
                    <a:pt x="16887" y="0"/>
                  </a:cubicBezTo>
                  <a:cubicBezTo>
                    <a:pt x="18458" y="0"/>
                    <a:pt x="20029" y="1200"/>
                    <a:pt x="20815" y="2800"/>
                  </a:cubicBezTo>
                  <a:cubicBezTo>
                    <a:pt x="21600" y="4400"/>
                    <a:pt x="21600" y="6400"/>
                    <a:pt x="21207" y="9400"/>
                  </a:cubicBezTo>
                  <a:cubicBezTo>
                    <a:pt x="20815" y="12400"/>
                    <a:pt x="20029" y="16400"/>
                    <a:pt x="19244" y="20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1" name="Line"/>
            <p:cNvSpPr/>
            <p:nvPr/>
          </p:nvSpPr>
          <p:spPr>
            <a:xfrm>
              <a:off x="7421931" y="4135524"/>
              <a:ext cx="109169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600" fill="norm" stroke="1" extrusionOk="0">
                  <a:moveTo>
                    <a:pt x="21424" y="0"/>
                  </a:moveTo>
                  <a:cubicBezTo>
                    <a:pt x="15193" y="3349"/>
                    <a:pt x="8962" y="6698"/>
                    <a:pt x="5224" y="9879"/>
                  </a:cubicBezTo>
                  <a:cubicBezTo>
                    <a:pt x="1486" y="13060"/>
                    <a:pt x="239" y="16074"/>
                    <a:pt x="32" y="18000"/>
                  </a:cubicBezTo>
                  <a:cubicBezTo>
                    <a:pt x="-176" y="19926"/>
                    <a:pt x="655" y="20763"/>
                    <a:pt x="2316" y="21181"/>
                  </a:cubicBezTo>
                  <a:cubicBezTo>
                    <a:pt x="3978" y="21600"/>
                    <a:pt x="6470" y="21600"/>
                    <a:pt x="896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2" name="Line"/>
            <p:cNvSpPr/>
            <p:nvPr/>
          </p:nvSpPr>
          <p:spPr>
            <a:xfrm>
              <a:off x="7391400" y="4273217"/>
              <a:ext cx="203200" cy="114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4" fill="norm" stroke="1" extrusionOk="0">
                  <a:moveTo>
                    <a:pt x="0" y="9623"/>
                  </a:moveTo>
                  <a:cubicBezTo>
                    <a:pt x="5175" y="9237"/>
                    <a:pt x="10350" y="8851"/>
                    <a:pt x="13500" y="8080"/>
                  </a:cubicBezTo>
                  <a:cubicBezTo>
                    <a:pt x="16650" y="7308"/>
                    <a:pt x="17775" y="6151"/>
                    <a:pt x="18675" y="4801"/>
                  </a:cubicBezTo>
                  <a:cubicBezTo>
                    <a:pt x="19575" y="3451"/>
                    <a:pt x="20250" y="1908"/>
                    <a:pt x="20025" y="944"/>
                  </a:cubicBezTo>
                  <a:cubicBezTo>
                    <a:pt x="19800" y="-20"/>
                    <a:pt x="18675" y="-406"/>
                    <a:pt x="16987" y="558"/>
                  </a:cubicBezTo>
                  <a:cubicBezTo>
                    <a:pt x="15300" y="1523"/>
                    <a:pt x="13050" y="3837"/>
                    <a:pt x="11812" y="6730"/>
                  </a:cubicBezTo>
                  <a:cubicBezTo>
                    <a:pt x="10575" y="9623"/>
                    <a:pt x="10350" y="13094"/>
                    <a:pt x="11250" y="15794"/>
                  </a:cubicBezTo>
                  <a:cubicBezTo>
                    <a:pt x="12150" y="18494"/>
                    <a:pt x="14175" y="20423"/>
                    <a:pt x="16088" y="20808"/>
                  </a:cubicBezTo>
                  <a:cubicBezTo>
                    <a:pt x="18000" y="21194"/>
                    <a:pt x="19800" y="20037"/>
                    <a:pt x="21600" y="18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3" name="Line"/>
            <p:cNvSpPr/>
            <p:nvPr/>
          </p:nvSpPr>
          <p:spPr>
            <a:xfrm>
              <a:off x="7610620" y="4275224"/>
              <a:ext cx="136381" cy="175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600" fill="norm" stroke="1" extrusionOk="0">
                  <a:moveTo>
                    <a:pt x="3414" y="3904"/>
                  </a:moveTo>
                  <a:cubicBezTo>
                    <a:pt x="3742" y="2602"/>
                    <a:pt x="4069" y="1301"/>
                    <a:pt x="4396" y="1301"/>
                  </a:cubicBezTo>
                  <a:cubicBezTo>
                    <a:pt x="4723" y="1301"/>
                    <a:pt x="5051" y="2602"/>
                    <a:pt x="5051" y="5855"/>
                  </a:cubicBezTo>
                  <a:cubicBezTo>
                    <a:pt x="5051" y="9108"/>
                    <a:pt x="4723" y="14313"/>
                    <a:pt x="4069" y="17436"/>
                  </a:cubicBezTo>
                  <a:cubicBezTo>
                    <a:pt x="3414" y="20559"/>
                    <a:pt x="2432" y="21600"/>
                    <a:pt x="1451" y="21600"/>
                  </a:cubicBezTo>
                  <a:cubicBezTo>
                    <a:pt x="469" y="21600"/>
                    <a:pt x="-513" y="20559"/>
                    <a:pt x="305" y="17696"/>
                  </a:cubicBezTo>
                  <a:cubicBezTo>
                    <a:pt x="1123" y="14834"/>
                    <a:pt x="3742" y="10149"/>
                    <a:pt x="7505" y="6896"/>
                  </a:cubicBezTo>
                  <a:cubicBezTo>
                    <a:pt x="11269" y="3643"/>
                    <a:pt x="16178" y="1822"/>
                    <a:pt x="2108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4" name="Line"/>
            <p:cNvSpPr/>
            <p:nvPr/>
          </p:nvSpPr>
          <p:spPr>
            <a:xfrm>
              <a:off x="1458237" y="4872124"/>
              <a:ext cx="34014" cy="68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0417" fill="norm" stroke="1" extrusionOk="0">
                  <a:moveTo>
                    <a:pt x="1358" y="0"/>
                  </a:moveTo>
                  <a:cubicBezTo>
                    <a:pt x="88" y="7624"/>
                    <a:pt x="-1183" y="15247"/>
                    <a:pt x="1993" y="18424"/>
                  </a:cubicBezTo>
                  <a:cubicBezTo>
                    <a:pt x="5170" y="21600"/>
                    <a:pt x="12793" y="20329"/>
                    <a:pt x="20417" y="19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5" name="Line"/>
            <p:cNvSpPr/>
            <p:nvPr/>
          </p:nvSpPr>
          <p:spPr>
            <a:xfrm>
              <a:off x="1530350" y="4884824"/>
              <a:ext cx="3175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6" name="Line"/>
            <p:cNvSpPr/>
            <p:nvPr/>
          </p:nvSpPr>
          <p:spPr>
            <a:xfrm>
              <a:off x="2057400" y="5221374"/>
              <a:ext cx="84096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1" h="21600" fill="norm" stroke="1" extrusionOk="0">
                  <a:moveTo>
                    <a:pt x="20546" y="0"/>
                  </a:moveTo>
                  <a:cubicBezTo>
                    <a:pt x="21073" y="2400"/>
                    <a:pt x="21600" y="4800"/>
                    <a:pt x="18176" y="8400"/>
                  </a:cubicBezTo>
                  <a:cubicBezTo>
                    <a:pt x="14751" y="12000"/>
                    <a:pt x="7376" y="16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7" name="Line"/>
            <p:cNvSpPr/>
            <p:nvPr/>
          </p:nvSpPr>
          <p:spPr>
            <a:xfrm>
              <a:off x="2559049" y="4886045"/>
              <a:ext cx="122386" cy="213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383" fill="norm" stroke="1" extrusionOk="0">
                  <a:moveTo>
                    <a:pt x="0" y="4960"/>
                  </a:moveTo>
                  <a:cubicBezTo>
                    <a:pt x="4027" y="3266"/>
                    <a:pt x="8054" y="1572"/>
                    <a:pt x="11166" y="725"/>
                  </a:cubicBezTo>
                  <a:cubicBezTo>
                    <a:pt x="14278" y="-122"/>
                    <a:pt x="16475" y="-122"/>
                    <a:pt x="18305" y="196"/>
                  </a:cubicBezTo>
                  <a:cubicBezTo>
                    <a:pt x="20136" y="513"/>
                    <a:pt x="21600" y="1149"/>
                    <a:pt x="21051" y="2737"/>
                  </a:cubicBezTo>
                  <a:cubicBezTo>
                    <a:pt x="20502" y="4325"/>
                    <a:pt x="17939" y="6866"/>
                    <a:pt x="15742" y="8349"/>
                  </a:cubicBezTo>
                  <a:cubicBezTo>
                    <a:pt x="13546" y="9831"/>
                    <a:pt x="11715" y="10254"/>
                    <a:pt x="11715" y="10678"/>
                  </a:cubicBezTo>
                  <a:cubicBezTo>
                    <a:pt x="11715" y="11102"/>
                    <a:pt x="13546" y="11525"/>
                    <a:pt x="15376" y="12372"/>
                  </a:cubicBezTo>
                  <a:cubicBezTo>
                    <a:pt x="17207" y="13219"/>
                    <a:pt x="19037" y="14490"/>
                    <a:pt x="19953" y="15866"/>
                  </a:cubicBezTo>
                  <a:cubicBezTo>
                    <a:pt x="20868" y="17243"/>
                    <a:pt x="20868" y="18725"/>
                    <a:pt x="18854" y="19784"/>
                  </a:cubicBezTo>
                  <a:cubicBezTo>
                    <a:pt x="16841" y="20843"/>
                    <a:pt x="12814" y="21478"/>
                    <a:pt x="9702" y="21372"/>
                  </a:cubicBezTo>
                  <a:cubicBezTo>
                    <a:pt x="6590" y="21266"/>
                    <a:pt x="4393" y="20419"/>
                    <a:pt x="2197" y="195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8" name="Line"/>
            <p:cNvSpPr/>
            <p:nvPr/>
          </p:nvSpPr>
          <p:spPr>
            <a:xfrm>
              <a:off x="2717800" y="4897524"/>
              <a:ext cx="3810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937"/>
                    <a:pt x="14400" y="9874"/>
                    <a:pt x="10800" y="13474"/>
                  </a:cubicBezTo>
                  <a:cubicBezTo>
                    <a:pt x="7200" y="17074"/>
                    <a:pt x="3600" y="1933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9" name="Line"/>
            <p:cNvSpPr/>
            <p:nvPr/>
          </p:nvSpPr>
          <p:spPr>
            <a:xfrm>
              <a:off x="2688209" y="4954674"/>
              <a:ext cx="156592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20442" y="0"/>
                  </a:moveTo>
                  <a:cubicBezTo>
                    <a:pt x="16410" y="2057"/>
                    <a:pt x="12378" y="4114"/>
                    <a:pt x="9498" y="5829"/>
                  </a:cubicBezTo>
                  <a:cubicBezTo>
                    <a:pt x="6618" y="7543"/>
                    <a:pt x="4890" y="8914"/>
                    <a:pt x="3450" y="10114"/>
                  </a:cubicBezTo>
                  <a:cubicBezTo>
                    <a:pt x="2010" y="11314"/>
                    <a:pt x="858" y="12343"/>
                    <a:pt x="282" y="13714"/>
                  </a:cubicBezTo>
                  <a:cubicBezTo>
                    <a:pt x="-294" y="15086"/>
                    <a:pt x="-294" y="16800"/>
                    <a:pt x="3306" y="18171"/>
                  </a:cubicBezTo>
                  <a:cubicBezTo>
                    <a:pt x="6906" y="19543"/>
                    <a:pt x="14106" y="20571"/>
                    <a:pt x="213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0" name="Line"/>
            <p:cNvSpPr/>
            <p:nvPr/>
          </p:nvSpPr>
          <p:spPr>
            <a:xfrm>
              <a:off x="2946834" y="5007180"/>
              <a:ext cx="160994" cy="217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354" fill="norm" stroke="1" extrusionOk="0">
                  <a:moveTo>
                    <a:pt x="4928" y="1079"/>
                  </a:moveTo>
                  <a:cubicBezTo>
                    <a:pt x="3543" y="1079"/>
                    <a:pt x="2158" y="1079"/>
                    <a:pt x="1189" y="1598"/>
                  </a:cubicBezTo>
                  <a:cubicBezTo>
                    <a:pt x="220" y="2118"/>
                    <a:pt x="-334" y="3156"/>
                    <a:pt x="220" y="3675"/>
                  </a:cubicBezTo>
                  <a:cubicBezTo>
                    <a:pt x="774" y="4195"/>
                    <a:pt x="2435" y="4195"/>
                    <a:pt x="5620" y="3675"/>
                  </a:cubicBezTo>
                  <a:cubicBezTo>
                    <a:pt x="8804" y="3156"/>
                    <a:pt x="13512" y="2118"/>
                    <a:pt x="16420" y="1287"/>
                  </a:cubicBezTo>
                  <a:cubicBezTo>
                    <a:pt x="19328" y="456"/>
                    <a:pt x="20435" y="-167"/>
                    <a:pt x="20851" y="41"/>
                  </a:cubicBezTo>
                  <a:cubicBezTo>
                    <a:pt x="21266" y="248"/>
                    <a:pt x="20989" y="1287"/>
                    <a:pt x="20712" y="3779"/>
                  </a:cubicBezTo>
                  <a:cubicBezTo>
                    <a:pt x="20435" y="6271"/>
                    <a:pt x="20158" y="10218"/>
                    <a:pt x="20020" y="12814"/>
                  </a:cubicBezTo>
                  <a:cubicBezTo>
                    <a:pt x="19881" y="15410"/>
                    <a:pt x="19881" y="16656"/>
                    <a:pt x="19743" y="17798"/>
                  </a:cubicBezTo>
                  <a:cubicBezTo>
                    <a:pt x="19604" y="18941"/>
                    <a:pt x="19328" y="19979"/>
                    <a:pt x="18497" y="20602"/>
                  </a:cubicBezTo>
                  <a:cubicBezTo>
                    <a:pt x="17666" y="21225"/>
                    <a:pt x="16281" y="21433"/>
                    <a:pt x="14897" y="21329"/>
                  </a:cubicBezTo>
                  <a:cubicBezTo>
                    <a:pt x="13512" y="21225"/>
                    <a:pt x="12128" y="20810"/>
                    <a:pt x="11574" y="19875"/>
                  </a:cubicBezTo>
                  <a:cubicBezTo>
                    <a:pt x="11020" y="18941"/>
                    <a:pt x="11297" y="17487"/>
                    <a:pt x="11574" y="160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1" name="Line"/>
            <p:cNvSpPr/>
            <p:nvPr/>
          </p:nvSpPr>
          <p:spPr>
            <a:xfrm>
              <a:off x="3142444" y="5003756"/>
              <a:ext cx="375456" cy="11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0938" fill="norm" stroke="1" extrusionOk="0">
                  <a:moveTo>
                    <a:pt x="1132" y="9925"/>
                  </a:moveTo>
                  <a:cubicBezTo>
                    <a:pt x="1736" y="9125"/>
                    <a:pt x="2339" y="8325"/>
                    <a:pt x="2822" y="6525"/>
                  </a:cubicBezTo>
                  <a:cubicBezTo>
                    <a:pt x="3304" y="4725"/>
                    <a:pt x="3666" y="1925"/>
                    <a:pt x="3365" y="725"/>
                  </a:cubicBezTo>
                  <a:cubicBezTo>
                    <a:pt x="3063" y="-475"/>
                    <a:pt x="2098" y="-75"/>
                    <a:pt x="1434" y="1125"/>
                  </a:cubicBezTo>
                  <a:cubicBezTo>
                    <a:pt x="770" y="2325"/>
                    <a:pt x="408" y="4325"/>
                    <a:pt x="167" y="6325"/>
                  </a:cubicBezTo>
                  <a:cubicBezTo>
                    <a:pt x="-74" y="8325"/>
                    <a:pt x="-195" y="10325"/>
                    <a:pt x="831" y="12725"/>
                  </a:cubicBezTo>
                  <a:cubicBezTo>
                    <a:pt x="1856" y="15125"/>
                    <a:pt x="4028" y="17925"/>
                    <a:pt x="5718" y="18125"/>
                  </a:cubicBezTo>
                  <a:cubicBezTo>
                    <a:pt x="7407" y="18325"/>
                    <a:pt x="8614" y="15925"/>
                    <a:pt x="9398" y="13925"/>
                  </a:cubicBezTo>
                  <a:cubicBezTo>
                    <a:pt x="10183" y="11925"/>
                    <a:pt x="10545" y="10325"/>
                    <a:pt x="10726" y="8525"/>
                  </a:cubicBezTo>
                  <a:cubicBezTo>
                    <a:pt x="10907" y="6725"/>
                    <a:pt x="10907" y="4725"/>
                    <a:pt x="10605" y="3525"/>
                  </a:cubicBezTo>
                  <a:cubicBezTo>
                    <a:pt x="10303" y="2325"/>
                    <a:pt x="9700" y="1925"/>
                    <a:pt x="8855" y="2725"/>
                  </a:cubicBezTo>
                  <a:cubicBezTo>
                    <a:pt x="8011" y="3525"/>
                    <a:pt x="6925" y="5525"/>
                    <a:pt x="6321" y="7525"/>
                  </a:cubicBezTo>
                  <a:cubicBezTo>
                    <a:pt x="5718" y="9525"/>
                    <a:pt x="5597" y="11525"/>
                    <a:pt x="5839" y="12925"/>
                  </a:cubicBezTo>
                  <a:cubicBezTo>
                    <a:pt x="6080" y="14325"/>
                    <a:pt x="6683" y="15125"/>
                    <a:pt x="7468" y="15725"/>
                  </a:cubicBezTo>
                  <a:cubicBezTo>
                    <a:pt x="8252" y="16325"/>
                    <a:pt x="9217" y="16725"/>
                    <a:pt x="9941" y="16325"/>
                  </a:cubicBezTo>
                  <a:cubicBezTo>
                    <a:pt x="10665" y="15925"/>
                    <a:pt x="11148" y="14725"/>
                    <a:pt x="11631" y="12925"/>
                  </a:cubicBezTo>
                  <a:cubicBezTo>
                    <a:pt x="12113" y="11125"/>
                    <a:pt x="12596" y="8725"/>
                    <a:pt x="13139" y="8125"/>
                  </a:cubicBezTo>
                  <a:cubicBezTo>
                    <a:pt x="13682" y="7525"/>
                    <a:pt x="14285" y="8725"/>
                    <a:pt x="14708" y="10325"/>
                  </a:cubicBezTo>
                  <a:cubicBezTo>
                    <a:pt x="15130" y="11925"/>
                    <a:pt x="15371" y="13925"/>
                    <a:pt x="15432" y="16125"/>
                  </a:cubicBezTo>
                  <a:cubicBezTo>
                    <a:pt x="15492" y="18325"/>
                    <a:pt x="15371" y="20725"/>
                    <a:pt x="15251" y="20925"/>
                  </a:cubicBezTo>
                  <a:cubicBezTo>
                    <a:pt x="15130" y="21125"/>
                    <a:pt x="15009" y="19125"/>
                    <a:pt x="15009" y="17125"/>
                  </a:cubicBezTo>
                  <a:cubicBezTo>
                    <a:pt x="15009" y="15125"/>
                    <a:pt x="15130" y="13125"/>
                    <a:pt x="16216" y="10325"/>
                  </a:cubicBezTo>
                  <a:cubicBezTo>
                    <a:pt x="17302" y="7525"/>
                    <a:pt x="19354" y="3925"/>
                    <a:pt x="21405" y="3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2" name="Line"/>
            <p:cNvSpPr/>
            <p:nvPr/>
          </p:nvSpPr>
          <p:spPr>
            <a:xfrm>
              <a:off x="3467100" y="4956228"/>
              <a:ext cx="114351" cy="182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418" fill="norm" stroke="1" extrusionOk="0">
                  <a:moveTo>
                    <a:pt x="20029" y="3542"/>
                  </a:moveTo>
                  <a:cubicBezTo>
                    <a:pt x="20815" y="2301"/>
                    <a:pt x="21600" y="1059"/>
                    <a:pt x="21011" y="439"/>
                  </a:cubicBezTo>
                  <a:cubicBezTo>
                    <a:pt x="20422" y="-182"/>
                    <a:pt x="18458" y="-182"/>
                    <a:pt x="15905" y="687"/>
                  </a:cubicBezTo>
                  <a:cubicBezTo>
                    <a:pt x="13353" y="1556"/>
                    <a:pt x="10211" y="3294"/>
                    <a:pt x="8444" y="4908"/>
                  </a:cubicBezTo>
                  <a:cubicBezTo>
                    <a:pt x="6676" y="6521"/>
                    <a:pt x="6284" y="8011"/>
                    <a:pt x="6873" y="9128"/>
                  </a:cubicBezTo>
                  <a:cubicBezTo>
                    <a:pt x="7462" y="10246"/>
                    <a:pt x="9033" y="10990"/>
                    <a:pt x="11193" y="11984"/>
                  </a:cubicBezTo>
                  <a:cubicBezTo>
                    <a:pt x="13353" y="12977"/>
                    <a:pt x="16102" y="14218"/>
                    <a:pt x="16691" y="15335"/>
                  </a:cubicBezTo>
                  <a:cubicBezTo>
                    <a:pt x="17280" y="16452"/>
                    <a:pt x="15709" y="17446"/>
                    <a:pt x="12567" y="18439"/>
                  </a:cubicBezTo>
                  <a:cubicBezTo>
                    <a:pt x="9425" y="19432"/>
                    <a:pt x="4713" y="20425"/>
                    <a:pt x="0" y="21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3" name="Line"/>
            <p:cNvSpPr/>
            <p:nvPr/>
          </p:nvSpPr>
          <p:spPr>
            <a:xfrm>
              <a:off x="3232150" y="5275974"/>
              <a:ext cx="228600" cy="16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7" fill="norm" stroke="1" extrusionOk="0">
                  <a:moveTo>
                    <a:pt x="6600" y="9595"/>
                  </a:moveTo>
                  <a:cubicBezTo>
                    <a:pt x="6800" y="8193"/>
                    <a:pt x="7000" y="6790"/>
                    <a:pt x="7100" y="5387"/>
                  </a:cubicBezTo>
                  <a:cubicBezTo>
                    <a:pt x="7200" y="3985"/>
                    <a:pt x="7200" y="2582"/>
                    <a:pt x="6700" y="1600"/>
                  </a:cubicBezTo>
                  <a:cubicBezTo>
                    <a:pt x="6200" y="619"/>
                    <a:pt x="5200" y="58"/>
                    <a:pt x="4200" y="58"/>
                  </a:cubicBezTo>
                  <a:cubicBezTo>
                    <a:pt x="3200" y="58"/>
                    <a:pt x="2200" y="619"/>
                    <a:pt x="1400" y="1460"/>
                  </a:cubicBezTo>
                  <a:cubicBezTo>
                    <a:pt x="600" y="2302"/>
                    <a:pt x="0" y="3424"/>
                    <a:pt x="0" y="4546"/>
                  </a:cubicBezTo>
                  <a:cubicBezTo>
                    <a:pt x="0" y="5668"/>
                    <a:pt x="600" y="6790"/>
                    <a:pt x="1500" y="7071"/>
                  </a:cubicBezTo>
                  <a:cubicBezTo>
                    <a:pt x="2400" y="7351"/>
                    <a:pt x="3600" y="6790"/>
                    <a:pt x="5400" y="7351"/>
                  </a:cubicBezTo>
                  <a:cubicBezTo>
                    <a:pt x="7200" y="7912"/>
                    <a:pt x="9600" y="9595"/>
                    <a:pt x="11800" y="10156"/>
                  </a:cubicBezTo>
                  <a:cubicBezTo>
                    <a:pt x="14000" y="10717"/>
                    <a:pt x="16000" y="10156"/>
                    <a:pt x="17400" y="9455"/>
                  </a:cubicBezTo>
                  <a:cubicBezTo>
                    <a:pt x="18800" y="8754"/>
                    <a:pt x="19600" y="7912"/>
                    <a:pt x="20200" y="6790"/>
                  </a:cubicBezTo>
                  <a:cubicBezTo>
                    <a:pt x="20800" y="5668"/>
                    <a:pt x="21200" y="4265"/>
                    <a:pt x="21100" y="3003"/>
                  </a:cubicBezTo>
                  <a:cubicBezTo>
                    <a:pt x="21000" y="1741"/>
                    <a:pt x="20400" y="619"/>
                    <a:pt x="19600" y="198"/>
                  </a:cubicBezTo>
                  <a:cubicBezTo>
                    <a:pt x="18800" y="-223"/>
                    <a:pt x="17800" y="58"/>
                    <a:pt x="17600" y="759"/>
                  </a:cubicBezTo>
                  <a:cubicBezTo>
                    <a:pt x="17400" y="1460"/>
                    <a:pt x="18000" y="2582"/>
                    <a:pt x="18800" y="3283"/>
                  </a:cubicBezTo>
                  <a:cubicBezTo>
                    <a:pt x="19600" y="3985"/>
                    <a:pt x="20600" y="4265"/>
                    <a:pt x="21100" y="5387"/>
                  </a:cubicBezTo>
                  <a:cubicBezTo>
                    <a:pt x="21600" y="6509"/>
                    <a:pt x="21600" y="8473"/>
                    <a:pt x="21600" y="10998"/>
                  </a:cubicBezTo>
                  <a:cubicBezTo>
                    <a:pt x="21600" y="13522"/>
                    <a:pt x="21600" y="16608"/>
                    <a:pt x="21200" y="18572"/>
                  </a:cubicBezTo>
                  <a:cubicBezTo>
                    <a:pt x="20800" y="20535"/>
                    <a:pt x="20000" y="21377"/>
                    <a:pt x="19200" y="21377"/>
                  </a:cubicBezTo>
                  <a:cubicBezTo>
                    <a:pt x="18400" y="21377"/>
                    <a:pt x="17600" y="20535"/>
                    <a:pt x="17200" y="19413"/>
                  </a:cubicBezTo>
                  <a:cubicBezTo>
                    <a:pt x="16800" y="18291"/>
                    <a:pt x="16800" y="16889"/>
                    <a:pt x="17400" y="15626"/>
                  </a:cubicBezTo>
                  <a:cubicBezTo>
                    <a:pt x="18000" y="14364"/>
                    <a:pt x="19200" y="13242"/>
                    <a:pt x="20400" y="12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4" name="Line"/>
            <p:cNvSpPr/>
            <p:nvPr/>
          </p:nvSpPr>
          <p:spPr>
            <a:xfrm>
              <a:off x="3512996" y="5265824"/>
              <a:ext cx="64499" cy="87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8" h="21266" fill="norm" stroke="1" extrusionOk="0">
                  <a:moveTo>
                    <a:pt x="15739" y="10800"/>
                  </a:moveTo>
                  <a:cubicBezTo>
                    <a:pt x="17089" y="8229"/>
                    <a:pt x="18439" y="5657"/>
                    <a:pt x="17426" y="4371"/>
                  </a:cubicBezTo>
                  <a:cubicBezTo>
                    <a:pt x="16414" y="3086"/>
                    <a:pt x="13039" y="3086"/>
                    <a:pt x="9664" y="4371"/>
                  </a:cubicBezTo>
                  <a:cubicBezTo>
                    <a:pt x="6289" y="5657"/>
                    <a:pt x="2914" y="8229"/>
                    <a:pt x="1226" y="11314"/>
                  </a:cubicBezTo>
                  <a:cubicBezTo>
                    <a:pt x="-461" y="14400"/>
                    <a:pt x="-461" y="18000"/>
                    <a:pt x="1564" y="19800"/>
                  </a:cubicBezTo>
                  <a:cubicBezTo>
                    <a:pt x="3589" y="21600"/>
                    <a:pt x="7639" y="21600"/>
                    <a:pt x="11351" y="20571"/>
                  </a:cubicBezTo>
                  <a:cubicBezTo>
                    <a:pt x="15064" y="19543"/>
                    <a:pt x="18439" y="17486"/>
                    <a:pt x="19789" y="13886"/>
                  </a:cubicBezTo>
                  <a:cubicBezTo>
                    <a:pt x="21139" y="10286"/>
                    <a:pt x="20464" y="5143"/>
                    <a:pt x="1978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5" name="Line"/>
            <p:cNvSpPr/>
            <p:nvPr/>
          </p:nvSpPr>
          <p:spPr>
            <a:xfrm>
              <a:off x="4671800" y="4983557"/>
              <a:ext cx="213467" cy="256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486" fill="norm" stroke="1" extrusionOk="0">
                  <a:moveTo>
                    <a:pt x="3991" y="1834"/>
                  </a:moveTo>
                  <a:cubicBezTo>
                    <a:pt x="7380" y="2188"/>
                    <a:pt x="10768" y="2542"/>
                    <a:pt x="13309" y="2453"/>
                  </a:cubicBezTo>
                  <a:cubicBezTo>
                    <a:pt x="15850" y="2365"/>
                    <a:pt x="17544" y="1834"/>
                    <a:pt x="18921" y="1302"/>
                  </a:cubicBezTo>
                  <a:cubicBezTo>
                    <a:pt x="20297" y="771"/>
                    <a:pt x="21356" y="240"/>
                    <a:pt x="21356" y="63"/>
                  </a:cubicBezTo>
                  <a:cubicBezTo>
                    <a:pt x="21356" y="-114"/>
                    <a:pt x="20297" y="63"/>
                    <a:pt x="17968" y="860"/>
                  </a:cubicBezTo>
                  <a:cubicBezTo>
                    <a:pt x="15638" y="1656"/>
                    <a:pt x="12038" y="3073"/>
                    <a:pt x="9921" y="4312"/>
                  </a:cubicBezTo>
                  <a:cubicBezTo>
                    <a:pt x="7803" y="5552"/>
                    <a:pt x="7168" y="6614"/>
                    <a:pt x="7168" y="7588"/>
                  </a:cubicBezTo>
                  <a:cubicBezTo>
                    <a:pt x="7168" y="8561"/>
                    <a:pt x="7803" y="9447"/>
                    <a:pt x="8227" y="10332"/>
                  </a:cubicBezTo>
                  <a:cubicBezTo>
                    <a:pt x="8650" y="11217"/>
                    <a:pt x="8862" y="12102"/>
                    <a:pt x="8544" y="12811"/>
                  </a:cubicBezTo>
                  <a:cubicBezTo>
                    <a:pt x="8227" y="13519"/>
                    <a:pt x="7380" y="14050"/>
                    <a:pt x="6321" y="14493"/>
                  </a:cubicBezTo>
                  <a:cubicBezTo>
                    <a:pt x="5262" y="14935"/>
                    <a:pt x="3991" y="15289"/>
                    <a:pt x="2932" y="15732"/>
                  </a:cubicBezTo>
                  <a:cubicBezTo>
                    <a:pt x="1874" y="16175"/>
                    <a:pt x="1027" y="16706"/>
                    <a:pt x="497" y="17414"/>
                  </a:cubicBezTo>
                  <a:cubicBezTo>
                    <a:pt x="-32" y="18122"/>
                    <a:pt x="-244" y="19007"/>
                    <a:pt x="391" y="19716"/>
                  </a:cubicBezTo>
                  <a:cubicBezTo>
                    <a:pt x="1027" y="20424"/>
                    <a:pt x="2509" y="20955"/>
                    <a:pt x="4944" y="21220"/>
                  </a:cubicBezTo>
                  <a:cubicBezTo>
                    <a:pt x="7380" y="21486"/>
                    <a:pt x="10768" y="21486"/>
                    <a:pt x="14156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6" name="Line"/>
            <p:cNvSpPr/>
            <p:nvPr/>
          </p:nvSpPr>
          <p:spPr>
            <a:xfrm>
              <a:off x="4819105" y="5062624"/>
              <a:ext cx="324396" cy="168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436" fill="norm" stroke="1" extrusionOk="0">
                  <a:moveTo>
                    <a:pt x="7190" y="12150"/>
                  </a:moveTo>
                  <a:cubicBezTo>
                    <a:pt x="5647" y="12150"/>
                    <a:pt x="4104" y="12150"/>
                    <a:pt x="2982" y="12690"/>
                  </a:cubicBezTo>
                  <a:cubicBezTo>
                    <a:pt x="1860" y="13230"/>
                    <a:pt x="1158" y="14310"/>
                    <a:pt x="667" y="15525"/>
                  </a:cubicBezTo>
                  <a:cubicBezTo>
                    <a:pt x="177" y="16740"/>
                    <a:pt x="-104" y="18090"/>
                    <a:pt x="36" y="19170"/>
                  </a:cubicBezTo>
                  <a:cubicBezTo>
                    <a:pt x="177" y="20250"/>
                    <a:pt x="738" y="21060"/>
                    <a:pt x="2280" y="21330"/>
                  </a:cubicBezTo>
                  <a:cubicBezTo>
                    <a:pt x="3823" y="21600"/>
                    <a:pt x="6348" y="21330"/>
                    <a:pt x="7891" y="20790"/>
                  </a:cubicBezTo>
                  <a:cubicBezTo>
                    <a:pt x="9434" y="20250"/>
                    <a:pt x="9995" y="19440"/>
                    <a:pt x="10556" y="17550"/>
                  </a:cubicBezTo>
                  <a:cubicBezTo>
                    <a:pt x="11117" y="15660"/>
                    <a:pt x="11678" y="12690"/>
                    <a:pt x="12239" y="11745"/>
                  </a:cubicBezTo>
                  <a:cubicBezTo>
                    <a:pt x="12800" y="10800"/>
                    <a:pt x="13361" y="11880"/>
                    <a:pt x="13852" y="13095"/>
                  </a:cubicBezTo>
                  <a:cubicBezTo>
                    <a:pt x="14343" y="14310"/>
                    <a:pt x="14764" y="15660"/>
                    <a:pt x="15114" y="17010"/>
                  </a:cubicBezTo>
                  <a:cubicBezTo>
                    <a:pt x="15465" y="18360"/>
                    <a:pt x="15745" y="19710"/>
                    <a:pt x="15605" y="19980"/>
                  </a:cubicBezTo>
                  <a:cubicBezTo>
                    <a:pt x="15465" y="20250"/>
                    <a:pt x="14904" y="19440"/>
                    <a:pt x="15044" y="17010"/>
                  </a:cubicBezTo>
                  <a:cubicBezTo>
                    <a:pt x="15184" y="14580"/>
                    <a:pt x="16026" y="10530"/>
                    <a:pt x="17218" y="7425"/>
                  </a:cubicBezTo>
                  <a:cubicBezTo>
                    <a:pt x="18410" y="4320"/>
                    <a:pt x="19953" y="2160"/>
                    <a:pt x="214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7" name="Line"/>
            <p:cNvSpPr/>
            <p:nvPr/>
          </p:nvSpPr>
          <p:spPr>
            <a:xfrm>
              <a:off x="5171579" y="4903874"/>
              <a:ext cx="270372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600" fill="norm" stroke="1" extrusionOk="0">
                  <a:moveTo>
                    <a:pt x="8830" y="0"/>
                  </a:moveTo>
                  <a:cubicBezTo>
                    <a:pt x="7490" y="4320"/>
                    <a:pt x="6151" y="8640"/>
                    <a:pt x="5565" y="11700"/>
                  </a:cubicBezTo>
                  <a:cubicBezTo>
                    <a:pt x="4979" y="14760"/>
                    <a:pt x="5146" y="16560"/>
                    <a:pt x="5397" y="17910"/>
                  </a:cubicBezTo>
                  <a:cubicBezTo>
                    <a:pt x="5648" y="19260"/>
                    <a:pt x="5983" y="20160"/>
                    <a:pt x="5732" y="20340"/>
                  </a:cubicBezTo>
                  <a:cubicBezTo>
                    <a:pt x="5481" y="20520"/>
                    <a:pt x="4644" y="19980"/>
                    <a:pt x="3890" y="19350"/>
                  </a:cubicBezTo>
                  <a:cubicBezTo>
                    <a:pt x="3137" y="18720"/>
                    <a:pt x="2467" y="18000"/>
                    <a:pt x="1630" y="17010"/>
                  </a:cubicBezTo>
                  <a:cubicBezTo>
                    <a:pt x="793" y="16020"/>
                    <a:pt x="-212" y="14760"/>
                    <a:pt x="39" y="13860"/>
                  </a:cubicBezTo>
                  <a:cubicBezTo>
                    <a:pt x="290" y="12960"/>
                    <a:pt x="1797" y="12420"/>
                    <a:pt x="3974" y="11070"/>
                  </a:cubicBezTo>
                  <a:cubicBezTo>
                    <a:pt x="6151" y="9720"/>
                    <a:pt x="8997" y="7560"/>
                    <a:pt x="11090" y="6120"/>
                  </a:cubicBezTo>
                  <a:cubicBezTo>
                    <a:pt x="13183" y="4680"/>
                    <a:pt x="14523" y="3960"/>
                    <a:pt x="15025" y="4320"/>
                  </a:cubicBezTo>
                  <a:cubicBezTo>
                    <a:pt x="15528" y="4680"/>
                    <a:pt x="15193" y="6120"/>
                    <a:pt x="14690" y="8370"/>
                  </a:cubicBezTo>
                  <a:cubicBezTo>
                    <a:pt x="14188" y="10620"/>
                    <a:pt x="13518" y="13680"/>
                    <a:pt x="13100" y="15660"/>
                  </a:cubicBezTo>
                  <a:cubicBezTo>
                    <a:pt x="12681" y="17640"/>
                    <a:pt x="12514" y="18540"/>
                    <a:pt x="12932" y="18720"/>
                  </a:cubicBezTo>
                  <a:cubicBezTo>
                    <a:pt x="13351" y="18900"/>
                    <a:pt x="14355" y="18360"/>
                    <a:pt x="15276" y="17910"/>
                  </a:cubicBezTo>
                  <a:cubicBezTo>
                    <a:pt x="16197" y="17460"/>
                    <a:pt x="17035" y="17100"/>
                    <a:pt x="18039" y="17730"/>
                  </a:cubicBezTo>
                  <a:cubicBezTo>
                    <a:pt x="19044" y="18360"/>
                    <a:pt x="20216" y="19980"/>
                    <a:pt x="2138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8" name="Line"/>
            <p:cNvSpPr/>
            <p:nvPr/>
          </p:nvSpPr>
          <p:spPr>
            <a:xfrm>
              <a:off x="6045200" y="5126124"/>
              <a:ext cx="63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9" name="Line"/>
            <p:cNvSpPr/>
            <p:nvPr/>
          </p:nvSpPr>
          <p:spPr>
            <a:xfrm>
              <a:off x="6096000" y="5082468"/>
              <a:ext cx="101600" cy="126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5" fill="norm" stroke="1" extrusionOk="0">
                  <a:moveTo>
                    <a:pt x="21600" y="3105"/>
                  </a:moveTo>
                  <a:cubicBezTo>
                    <a:pt x="19800" y="2025"/>
                    <a:pt x="18000" y="945"/>
                    <a:pt x="15975" y="405"/>
                  </a:cubicBezTo>
                  <a:cubicBezTo>
                    <a:pt x="13950" y="-135"/>
                    <a:pt x="11700" y="-135"/>
                    <a:pt x="9675" y="405"/>
                  </a:cubicBezTo>
                  <a:cubicBezTo>
                    <a:pt x="7650" y="945"/>
                    <a:pt x="5850" y="2025"/>
                    <a:pt x="6300" y="3825"/>
                  </a:cubicBezTo>
                  <a:cubicBezTo>
                    <a:pt x="6750" y="5625"/>
                    <a:pt x="9450" y="8145"/>
                    <a:pt x="11475" y="10125"/>
                  </a:cubicBezTo>
                  <a:cubicBezTo>
                    <a:pt x="13500" y="12105"/>
                    <a:pt x="14850" y="13545"/>
                    <a:pt x="14850" y="14985"/>
                  </a:cubicBezTo>
                  <a:cubicBezTo>
                    <a:pt x="14850" y="16425"/>
                    <a:pt x="13500" y="17865"/>
                    <a:pt x="10800" y="18945"/>
                  </a:cubicBezTo>
                  <a:cubicBezTo>
                    <a:pt x="8100" y="20025"/>
                    <a:pt x="4050" y="20745"/>
                    <a:pt x="0" y="2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0" name="Line"/>
            <p:cNvSpPr/>
            <p:nvPr/>
          </p:nvSpPr>
          <p:spPr>
            <a:xfrm>
              <a:off x="6064250" y="5062624"/>
              <a:ext cx="63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1" name="Line"/>
            <p:cNvSpPr/>
            <p:nvPr/>
          </p:nvSpPr>
          <p:spPr>
            <a:xfrm>
              <a:off x="6644216" y="4862872"/>
              <a:ext cx="442384" cy="328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6" fill="norm" stroke="1" extrusionOk="0">
                  <a:moveTo>
                    <a:pt x="7958" y="1014"/>
                  </a:moveTo>
                  <a:cubicBezTo>
                    <a:pt x="7131" y="2665"/>
                    <a:pt x="6304" y="4316"/>
                    <a:pt x="5839" y="6724"/>
                  </a:cubicBezTo>
                  <a:cubicBezTo>
                    <a:pt x="5374" y="9131"/>
                    <a:pt x="5271" y="12296"/>
                    <a:pt x="5322" y="14635"/>
                  </a:cubicBezTo>
                  <a:cubicBezTo>
                    <a:pt x="5374" y="16973"/>
                    <a:pt x="5581" y="18487"/>
                    <a:pt x="5839" y="19587"/>
                  </a:cubicBezTo>
                  <a:cubicBezTo>
                    <a:pt x="6098" y="20688"/>
                    <a:pt x="6408" y="21376"/>
                    <a:pt x="6511" y="21376"/>
                  </a:cubicBezTo>
                  <a:cubicBezTo>
                    <a:pt x="6614" y="21376"/>
                    <a:pt x="6511" y="20688"/>
                    <a:pt x="5839" y="19519"/>
                  </a:cubicBezTo>
                  <a:cubicBezTo>
                    <a:pt x="5167" y="18349"/>
                    <a:pt x="3927" y="16698"/>
                    <a:pt x="2997" y="15598"/>
                  </a:cubicBezTo>
                  <a:cubicBezTo>
                    <a:pt x="2067" y="14497"/>
                    <a:pt x="1447" y="13947"/>
                    <a:pt x="930" y="13396"/>
                  </a:cubicBezTo>
                  <a:cubicBezTo>
                    <a:pt x="413" y="12846"/>
                    <a:pt x="0" y="12296"/>
                    <a:pt x="0" y="11814"/>
                  </a:cubicBezTo>
                  <a:cubicBezTo>
                    <a:pt x="0" y="11333"/>
                    <a:pt x="413" y="10920"/>
                    <a:pt x="1602" y="9819"/>
                  </a:cubicBezTo>
                  <a:cubicBezTo>
                    <a:pt x="2790" y="8719"/>
                    <a:pt x="4754" y="6930"/>
                    <a:pt x="6253" y="5279"/>
                  </a:cubicBezTo>
                  <a:cubicBezTo>
                    <a:pt x="7751" y="3628"/>
                    <a:pt x="8785" y="2115"/>
                    <a:pt x="9560" y="1152"/>
                  </a:cubicBezTo>
                  <a:cubicBezTo>
                    <a:pt x="10335" y="189"/>
                    <a:pt x="10852" y="-224"/>
                    <a:pt x="11110" y="120"/>
                  </a:cubicBezTo>
                  <a:cubicBezTo>
                    <a:pt x="11368" y="464"/>
                    <a:pt x="11368" y="1565"/>
                    <a:pt x="11058" y="4041"/>
                  </a:cubicBezTo>
                  <a:cubicBezTo>
                    <a:pt x="10748" y="6517"/>
                    <a:pt x="10128" y="10370"/>
                    <a:pt x="9715" y="12640"/>
                  </a:cubicBezTo>
                  <a:cubicBezTo>
                    <a:pt x="9301" y="14910"/>
                    <a:pt x="9095" y="15598"/>
                    <a:pt x="8836" y="16217"/>
                  </a:cubicBezTo>
                  <a:cubicBezTo>
                    <a:pt x="8578" y="16836"/>
                    <a:pt x="8268" y="17386"/>
                    <a:pt x="8268" y="17317"/>
                  </a:cubicBezTo>
                  <a:cubicBezTo>
                    <a:pt x="8268" y="17249"/>
                    <a:pt x="8578" y="16561"/>
                    <a:pt x="8940" y="15942"/>
                  </a:cubicBezTo>
                  <a:cubicBezTo>
                    <a:pt x="9301" y="15322"/>
                    <a:pt x="9715" y="14772"/>
                    <a:pt x="10180" y="14428"/>
                  </a:cubicBezTo>
                  <a:cubicBezTo>
                    <a:pt x="10645" y="14084"/>
                    <a:pt x="11162" y="13947"/>
                    <a:pt x="11627" y="14084"/>
                  </a:cubicBezTo>
                  <a:cubicBezTo>
                    <a:pt x="12092" y="14222"/>
                    <a:pt x="12505" y="14635"/>
                    <a:pt x="13229" y="14979"/>
                  </a:cubicBezTo>
                  <a:cubicBezTo>
                    <a:pt x="13952" y="15322"/>
                    <a:pt x="14986" y="15598"/>
                    <a:pt x="15761" y="15598"/>
                  </a:cubicBezTo>
                  <a:cubicBezTo>
                    <a:pt x="16536" y="15598"/>
                    <a:pt x="17053" y="15322"/>
                    <a:pt x="17518" y="14979"/>
                  </a:cubicBezTo>
                  <a:cubicBezTo>
                    <a:pt x="17983" y="14635"/>
                    <a:pt x="18396" y="14222"/>
                    <a:pt x="18655" y="13672"/>
                  </a:cubicBezTo>
                  <a:cubicBezTo>
                    <a:pt x="18913" y="13121"/>
                    <a:pt x="19016" y="12433"/>
                    <a:pt x="18758" y="11952"/>
                  </a:cubicBezTo>
                  <a:cubicBezTo>
                    <a:pt x="18500" y="11470"/>
                    <a:pt x="17879" y="11195"/>
                    <a:pt x="17208" y="11126"/>
                  </a:cubicBezTo>
                  <a:cubicBezTo>
                    <a:pt x="16536" y="11058"/>
                    <a:pt x="15812" y="11195"/>
                    <a:pt x="15244" y="11608"/>
                  </a:cubicBezTo>
                  <a:cubicBezTo>
                    <a:pt x="14676" y="12021"/>
                    <a:pt x="14262" y="12708"/>
                    <a:pt x="14107" y="13396"/>
                  </a:cubicBezTo>
                  <a:cubicBezTo>
                    <a:pt x="13952" y="14084"/>
                    <a:pt x="14056" y="14772"/>
                    <a:pt x="15347" y="15529"/>
                  </a:cubicBezTo>
                  <a:cubicBezTo>
                    <a:pt x="16639" y="16286"/>
                    <a:pt x="19120" y="17111"/>
                    <a:pt x="21600" y="179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2" name="Line"/>
            <p:cNvSpPr/>
            <p:nvPr/>
          </p:nvSpPr>
          <p:spPr>
            <a:xfrm>
              <a:off x="7433416" y="5049924"/>
              <a:ext cx="116735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9" h="21600" fill="norm" stroke="1" extrusionOk="0">
                  <a:moveTo>
                    <a:pt x="15215" y="0"/>
                  </a:moveTo>
                  <a:cubicBezTo>
                    <a:pt x="10667" y="686"/>
                    <a:pt x="6120" y="1371"/>
                    <a:pt x="3278" y="2571"/>
                  </a:cubicBezTo>
                  <a:cubicBezTo>
                    <a:pt x="436" y="3771"/>
                    <a:pt x="-701" y="5486"/>
                    <a:pt x="436" y="8400"/>
                  </a:cubicBezTo>
                  <a:cubicBezTo>
                    <a:pt x="1573" y="11314"/>
                    <a:pt x="4983" y="15429"/>
                    <a:pt x="8773" y="17829"/>
                  </a:cubicBezTo>
                  <a:cubicBezTo>
                    <a:pt x="12562" y="20229"/>
                    <a:pt x="16731" y="20914"/>
                    <a:pt x="2089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3" name="Line"/>
            <p:cNvSpPr/>
            <p:nvPr/>
          </p:nvSpPr>
          <p:spPr>
            <a:xfrm>
              <a:off x="7548703" y="5067763"/>
              <a:ext cx="109398" cy="12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103" fill="norm" stroke="1" extrusionOk="0">
                  <a:moveTo>
                    <a:pt x="11282" y="7516"/>
                  </a:moveTo>
                  <a:cubicBezTo>
                    <a:pt x="11689" y="4729"/>
                    <a:pt x="12097" y="1942"/>
                    <a:pt x="11282" y="722"/>
                  </a:cubicBezTo>
                  <a:cubicBezTo>
                    <a:pt x="10467" y="-497"/>
                    <a:pt x="8429" y="-149"/>
                    <a:pt x="6188" y="1593"/>
                  </a:cubicBezTo>
                  <a:cubicBezTo>
                    <a:pt x="3946" y="3335"/>
                    <a:pt x="1501" y="6471"/>
                    <a:pt x="482" y="9780"/>
                  </a:cubicBezTo>
                  <a:cubicBezTo>
                    <a:pt x="-537" y="13090"/>
                    <a:pt x="-129" y="16574"/>
                    <a:pt x="3538" y="18490"/>
                  </a:cubicBezTo>
                  <a:cubicBezTo>
                    <a:pt x="7206" y="20406"/>
                    <a:pt x="14135" y="20755"/>
                    <a:pt x="21063" y="211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4" name="Line"/>
            <p:cNvSpPr/>
            <p:nvPr/>
          </p:nvSpPr>
          <p:spPr>
            <a:xfrm>
              <a:off x="7658894" y="5058002"/>
              <a:ext cx="145257" cy="132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167" fill="norm" stroke="1" extrusionOk="0">
                  <a:moveTo>
                    <a:pt x="4579" y="8838"/>
                  </a:moveTo>
                  <a:cubicBezTo>
                    <a:pt x="3013" y="11875"/>
                    <a:pt x="1448" y="14913"/>
                    <a:pt x="666" y="17275"/>
                  </a:cubicBezTo>
                  <a:cubicBezTo>
                    <a:pt x="-117" y="19638"/>
                    <a:pt x="-117" y="21325"/>
                    <a:pt x="196" y="21156"/>
                  </a:cubicBezTo>
                  <a:cubicBezTo>
                    <a:pt x="509" y="20988"/>
                    <a:pt x="1135" y="18963"/>
                    <a:pt x="3170" y="15419"/>
                  </a:cubicBezTo>
                  <a:cubicBezTo>
                    <a:pt x="5205" y="11875"/>
                    <a:pt x="8648" y="6813"/>
                    <a:pt x="10996" y="3775"/>
                  </a:cubicBezTo>
                  <a:cubicBezTo>
                    <a:pt x="13344" y="737"/>
                    <a:pt x="14596" y="-275"/>
                    <a:pt x="15379" y="62"/>
                  </a:cubicBezTo>
                  <a:cubicBezTo>
                    <a:pt x="16161" y="400"/>
                    <a:pt x="16474" y="2088"/>
                    <a:pt x="16631" y="3775"/>
                  </a:cubicBezTo>
                  <a:cubicBezTo>
                    <a:pt x="16787" y="5463"/>
                    <a:pt x="16787" y="7150"/>
                    <a:pt x="17570" y="9344"/>
                  </a:cubicBezTo>
                  <a:cubicBezTo>
                    <a:pt x="18353" y="11538"/>
                    <a:pt x="19918" y="14238"/>
                    <a:pt x="21483" y="16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5" name="Line"/>
            <p:cNvSpPr/>
            <p:nvPr/>
          </p:nvSpPr>
          <p:spPr>
            <a:xfrm>
              <a:off x="7904648" y="4846724"/>
              <a:ext cx="109053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600" fill="norm" stroke="1" extrusionOk="0">
                  <a:moveTo>
                    <a:pt x="20997" y="0"/>
                  </a:moveTo>
                  <a:cubicBezTo>
                    <a:pt x="14069" y="4350"/>
                    <a:pt x="7140" y="8700"/>
                    <a:pt x="3472" y="11700"/>
                  </a:cubicBezTo>
                  <a:cubicBezTo>
                    <a:pt x="-195" y="14700"/>
                    <a:pt x="-603" y="16350"/>
                    <a:pt x="620" y="17775"/>
                  </a:cubicBezTo>
                  <a:cubicBezTo>
                    <a:pt x="1842" y="19200"/>
                    <a:pt x="4695" y="20400"/>
                    <a:pt x="7140" y="21000"/>
                  </a:cubicBezTo>
                  <a:cubicBezTo>
                    <a:pt x="9586" y="21600"/>
                    <a:pt x="11623" y="21600"/>
                    <a:pt x="1366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6" name="Line"/>
            <p:cNvSpPr/>
            <p:nvPr/>
          </p:nvSpPr>
          <p:spPr>
            <a:xfrm>
              <a:off x="7918450" y="5068974"/>
              <a:ext cx="1079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94" y="10800"/>
                    <a:pt x="3388" y="0"/>
                    <a:pt x="6988" y="0"/>
                  </a:cubicBezTo>
                  <a:cubicBezTo>
                    <a:pt x="10588" y="0"/>
                    <a:pt x="16094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7" name="Line"/>
            <p:cNvSpPr/>
            <p:nvPr/>
          </p:nvSpPr>
          <p:spPr>
            <a:xfrm>
              <a:off x="8041985" y="5030874"/>
              <a:ext cx="346365" cy="143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0932" fill="norm" stroke="1" extrusionOk="0">
                  <a:moveTo>
                    <a:pt x="2964" y="10183"/>
                  </a:moveTo>
                  <a:cubicBezTo>
                    <a:pt x="3357" y="7714"/>
                    <a:pt x="3749" y="5246"/>
                    <a:pt x="3618" y="4166"/>
                  </a:cubicBezTo>
                  <a:cubicBezTo>
                    <a:pt x="3487" y="3086"/>
                    <a:pt x="2833" y="3394"/>
                    <a:pt x="2047" y="4783"/>
                  </a:cubicBezTo>
                  <a:cubicBezTo>
                    <a:pt x="1262" y="6171"/>
                    <a:pt x="346" y="8640"/>
                    <a:pt x="84" y="11417"/>
                  </a:cubicBezTo>
                  <a:cubicBezTo>
                    <a:pt x="-178" y="14194"/>
                    <a:pt x="215" y="17280"/>
                    <a:pt x="738" y="19131"/>
                  </a:cubicBezTo>
                  <a:cubicBezTo>
                    <a:pt x="1262" y="20983"/>
                    <a:pt x="1917" y="21600"/>
                    <a:pt x="2964" y="20057"/>
                  </a:cubicBezTo>
                  <a:cubicBezTo>
                    <a:pt x="4011" y="18514"/>
                    <a:pt x="5451" y="14811"/>
                    <a:pt x="6564" y="11571"/>
                  </a:cubicBezTo>
                  <a:cubicBezTo>
                    <a:pt x="7677" y="8331"/>
                    <a:pt x="8462" y="5554"/>
                    <a:pt x="9117" y="3703"/>
                  </a:cubicBezTo>
                  <a:cubicBezTo>
                    <a:pt x="9771" y="1851"/>
                    <a:pt x="10295" y="926"/>
                    <a:pt x="10753" y="1080"/>
                  </a:cubicBezTo>
                  <a:cubicBezTo>
                    <a:pt x="11211" y="1234"/>
                    <a:pt x="11604" y="2469"/>
                    <a:pt x="11800" y="4783"/>
                  </a:cubicBezTo>
                  <a:cubicBezTo>
                    <a:pt x="11997" y="7097"/>
                    <a:pt x="11997" y="10491"/>
                    <a:pt x="11997" y="12960"/>
                  </a:cubicBezTo>
                  <a:cubicBezTo>
                    <a:pt x="11997" y="15429"/>
                    <a:pt x="11997" y="16971"/>
                    <a:pt x="11800" y="18360"/>
                  </a:cubicBezTo>
                  <a:cubicBezTo>
                    <a:pt x="11604" y="19749"/>
                    <a:pt x="11211" y="20983"/>
                    <a:pt x="11015" y="20674"/>
                  </a:cubicBezTo>
                  <a:cubicBezTo>
                    <a:pt x="10818" y="20366"/>
                    <a:pt x="10818" y="18514"/>
                    <a:pt x="11604" y="15274"/>
                  </a:cubicBezTo>
                  <a:cubicBezTo>
                    <a:pt x="12389" y="12034"/>
                    <a:pt x="13960" y="7406"/>
                    <a:pt x="15727" y="4629"/>
                  </a:cubicBezTo>
                  <a:cubicBezTo>
                    <a:pt x="17495" y="1851"/>
                    <a:pt x="19458" y="926"/>
                    <a:pt x="214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8" name="Line"/>
            <p:cNvSpPr/>
            <p:nvPr/>
          </p:nvSpPr>
          <p:spPr>
            <a:xfrm>
              <a:off x="403406" y="5664523"/>
              <a:ext cx="198904" cy="367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324" fill="norm" stroke="1" extrusionOk="0">
                  <a:moveTo>
                    <a:pt x="322" y="1551"/>
                  </a:moveTo>
                  <a:cubicBezTo>
                    <a:pt x="94" y="5478"/>
                    <a:pt x="-133" y="9406"/>
                    <a:pt x="94" y="12474"/>
                  </a:cubicBezTo>
                  <a:cubicBezTo>
                    <a:pt x="322" y="15542"/>
                    <a:pt x="1004" y="17751"/>
                    <a:pt x="1800" y="19101"/>
                  </a:cubicBezTo>
                  <a:cubicBezTo>
                    <a:pt x="2595" y="20451"/>
                    <a:pt x="3505" y="20942"/>
                    <a:pt x="4528" y="21188"/>
                  </a:cubicBezTo>
                  <a:cubicBezTo>
                    <a:pt x="5551" y="21433"/>
                    <a:pt x="6688" y="21433"/>
                    <a:pt x="8621" y="20451"/>
                  </a:cubicBezTo>
                  <a:cubicBezTo>
                    <a:pt x="10553" y="19469"/>
                    <a:pt x="13282" y="17506"/>
                    <a:pt x="15555" y="15051"/>
                  </a:cubicBezTo>
                  <a:cubicBezTo>
                    <a:pt x="17829" y="12597"/>
                    <a:pt x="19648" y="9651"/>
                    <a:pt x="20558" y="7381"/>
                  </a:cubicBezTo>
                  <a:cubicBezTo>
                    <a:pt x="21467" y="5110"/>
                    <a:pt x="21467" y="3515"/>
                    <a:pt x="21240" y="2410"/>
                  </a:cubicBezTo>
                  <a:cubicBezTo>
                    <a:pt x="21012" y="1306"/>
                    <a:pt x="20558" y="692"/>
                    <a:pt x="19762" y="324"/>
                  </a:cubicBezTo>
                  <a:cubicBezTo>
                    <a:pt x="18966" y="-44"/>
                    <a:pt x="17829" y="-167"/>
                    <a:pt x="16920" y="324"/>
                  </a:cubicBezTo>
                  <a:cubicBezTo>
                    <a:pt x="16010" y="815"/>
                    <a:pt x="15328" y="1919"/>
                    <a:pt x="14646" y="3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9" name="Line"/>
            <p:cNvSpPr/>
            <p:nvPr/>
          </p:nvSpPr>
          <p:spPr>
            <a:xfrm>
              <a:off x="654050" y="5862724"/>
              <a:ext cx="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0" name="Line"/>
            <p:cNvSpPr/>
            <p:nvPr/>
          </p:nvSpPr>
          <p:spPr>
            <a:xfrm>
              <a:off x="755650" y="5663429"/>
              <a:ext cx="95910" cy="313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477" fill="norm" stroke="1" extrusionOk="0">
                  <a:moveTo>
                    <a:pt x="20681" y="3211"/>
                  </a:moveTo>
                  <a:cubicBezTo>
                    <a:pt x="20681" y="2486"/>
                    <a:pt x="20681" y="1762"/>
                    <a:pt x="19991" y="1109"/>
                  </a:cubicBezTo>
                  <a:cubicBezTo>
                    <a:pt x="19302" y="457"/>
                    <a:pt x="17923" y="-123"/>
                    <a:pt x="14706" y="22"/>
                  </a:cubicBezTo>
                  <a:cubicBezTo>
                    <a:pt x="11489" y="167"/>
                    <a:pt x="6434" y="1037"/>
                    <a:pt x="3906" y="2196"/>
                  </a:cubicBezTo>
                  <a:cubicBezTo>
                    <a:pt x="1379" y="3356"/>
                    <a:pt x="1379" y="4806"/>
                    <a:pt x="4596" y="7053"/>
                  </a:cubicBezTo>
                  <a:cubicBezTo>
                    <a:pt x="7813" y="9300"/>
                    <a:pt x="14247" y="12344"/>
                    <a:pt x="17694" y="14229"/>
                  </a:cubicBezTo>
                  <a:cubicBezTo>
                    <a:pt x="21140" y="16113"/>
                    <a:pt x="21600" y="16838"/>
                    <a:pt x="19762" y="17635"/>
                  </a:cubicBezTo>
                  <a:cubicBezTo>
                    <a:pt x="17923" y="18433"/>
                    <a:pt x="13787" y="19303"/>
                    <a:pt x="10111" y="19955"/>
                  </a:cubicBezTo>
                  <a:cubicBezTo>
                    <a:pt x="6434" y="20607"/>
                    <a:pt x="3217" y="21042"/>
                    <a:pt x="0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1" name="Line"/>
            <p:cNvSpPr/>
            <p:nvPr/>
          </p:nvSpPr>
          <p:spPr>
            <a:xfrm>
              <a:off x="933450" y="5875424"/>
              <a:ext cx="63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2" name="Line"/>
            <p:cNvSpPr/>
            <p:nvPr/>
          </p:nvSpPr>
          <p:spPr>
            <a:xfrm>
              <a:off x="1299105" y="5843674"/>
              <a:ext cx="161395" cy="151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466" fill="norm" stroke="1" extrusionOk="0">
                  <a:moveTo>
                    <a:pt x="17792" y="0"/>
                  </a:moveTo>
                  <a:cubicBezTo>
                    <a:pt x="14469" y="600"/>
                    <a:pt x="11146" y="1200"/>
                    <a:pt x="8100" y="3600"/>
                  </a:cubicBezTo>
                  <a:cubicBezTo>
                    <a:pt x="5053" y="6000"/>
                    <a:pt x="2284" y="10200"/>
                    <a:pt x="900" y="13050"/>
                  </a:cubicBezTo>
                  <a:cubicBezTo>
                    <a:pt x="-485" y="15900"/>
                    <a:pt x="-485" y="17400"/>
                    <a:pt x="2423" y="18750"/>
                  </a:cubicBezTo>
                  <a:cubicBezTo>
                    <a:pt x="5330" y="20100"/>
                    <a:pt x="11146" y="21300"/>
                    <a:pt x="14746" y="21450"/>
                  </a:cubicBezTo>
                  <a:cubicBezTo>
                    <a:pt x="18346" y="21600"/>
                    <a:pt x="19730" y="20700"/>
                    <a:pt x="21115" y="19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3" name="Line"/>
            <p:cNvSpPr/>
            <p:nvPr/>
          </p:nvSpPr>
          <p:spPr>
            <a:xfrm>
              <a:off x="1443100" y="5858021"/>
              <a:ext cx="99950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0736" fill="norm" stroke="1" extrusionOk="0">
                  <a:moveTo>
                    <a:pt x="21249" y="3232"/>
                  </a:moveTo>
                  <a:cubicBezTo>
                    <a:pt x="19899" y="2080"/>
                    <a:pt x="18549" y="928"/>
                    <a:pt x="16749" y="352"/>
                  </a:cubicBezTo>
                  <a:cubicBezTo>
                    <a:pt x="14949" y="-224"/>
                    <a:pt x="12699" y="-224"/>
                    <a:pt x="9774" y="1360"/>
                  </a:cubicBezTo>
                  <a:cubicBezTo>
                    <a:pt x="6849" y="2944"/>
                    <a:pt x="3249" y="6112"/>
                    <a:pt x="1449" y="9424"/>
                  </a:cubicBezTo>
                  <a:cubicBezTo>
                    <a:pt x="-351" y="12736"/>
                    <a:pt x="-351" y="16192"/>
                    <a:pt x="774" y="18352"/>
                  </a:cubicBezTo>
                  <a:cubicBezTo>
                    <a:pt x="1899" y="20512"/>
                    <a:pt x="4149" y="21376"/>
                    <a:pt x="7749" y="20224"/>
                  </a:cubicBezTo>
                  <a:cubicBezTo>
                    <a:pt x="11349" y="19072"/>
                    <a:pt x="16299" y="15904"/>
                    <a:pt x="18549" y="13456"/>
                  </a:cubicBezTo>
                  <a:cubicBezTo>
                    <a:pt x="20799" y="11008"/>
                    <a:pt x="20349" y="9280"/>
                    <a:pt x="19899" y="7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4" name="Line"/>
            <p:cNvSpPr/>
            <p:nvPr/>
          </p:nvSpPr>
          <p:spPr>
            <a:xfrm>
              <a:off x="1584506" y="5894474"/>
              <a:ext cx="168095" cy="93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206" fill="norm" stroke="1" extrusionOk="0">
                  <a:moveTo>
                    <a:pt x="382" y="0"/>
                  </a:moveTo>
                  <a:cubicBezTo>
                    <a:pt x="112" y="4800"/>
                    <a:pt x="-158" y="9600"/>
                    <a:pt x="112" y="12960"/>
                  </a:cubicBezTo>
                  <a:cubicBezTo>
                    <a:pt x="382" y="16320"/>
                    <a:pt x="1192" y="18240"/>
                    <a:pt x="2272" y="19440"/>
                  </a:cubicBezTo>
                  <a:cubicBezTo>
                    <a:pt x="3352" y="20640"/>
                    <a:pt x="4702" y="21120"/>
                    <a:pt x="5782" y="20400"/>
                  </a:cubicBezTo>
                  <a:cubicBezTo>
                    <a:pt x="6862" y="19680"/>
                    <a:pt x="7672" y="17760"/>
                    <a:pt x="8077" y="15600"/>
                  </a:cubicBezTo>
                  <a:cubicBezTo>
                    <a:pt x="8482" y="13440"/>
                    <a:pt x="8482" y="11040"/>
                    <a:pt x="8077" y="10800"/>
                  </a:cubicBezTo>
                  <a:cubicBezTo>
                    <a:pt x="7672" y="10560"/>
                    <a:pt x="6862" y="12480"/>
                    <a:pt x="6997" y="14640"/>
                  </a:cubicBezTo>
                  <a:cubicBezTo>
                    <a:pt x="7132" y="16800"/>
                    <a:pt x="8212" y="19200"/>
                    <a:pt x="9832" y="20400"/>
                  </a:cubicBezTo>
                  <a:cubicBezTo>
                    <a:pt x="11452" y="21600"/>
                    <a:pt x="13612" y="21600"/>
                    <a:pt x="15637" y="19440"/>
                  </a:cubicBezTo>
                  <a:cubicBezTo>
                    <a:pt x="17662" y="17280"/>
                    <a:pt x="19552" y="12960"/>
                    <a:pt x="21442" y="8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5" name="Line"/>
            <p:cNvSpPr/>
            <p:nvPr/>
          </p:nvSpPr>
          <p:spPr>
            <a:xfrm>
              <a:off x="1739900" y="5881774"/>
              <a:ext cx="88900" cy="107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7" fill="norm" stroke="1" extrusionOk="0">
                  <a:moveTo>
                    <a:pt x="0" y="6231"/>
                  </a:moveTo>
                  <a:cubicBezTo>
                    <a:pt x="4114" y="8723"/>
                    <a:pt x="8229" y="11215"/>
                    <a:pt x="11057" y="14123"/>
                  </a:cubicBezTo>
                  <a:cubicBezTo>
                    <a:pt x="13886" y="17031"/>
                    <a:pt x="15429" y="20354"/>
                    <a:pt x="15943" y="20977"/>
                  </a:cubicBezTo>
                  <a:cubicBezTo>
                    <a:pt x="16457" y="21600"/>
                    <a:pt x="15943" y="19523"/>
                    <a:pt x="15686" y="16200"/>
                  </a:cubicBezTo>
                  <a:cubicBezTo>
                    <a:pt x="15429" y="12877"/>
                    <a:pt x="15429" y="8308"/>
                    <a:pt x="16457" y="5400"/>
                  </a:cubicBezTo>
                  <a:cubicBezTo>
                    <a:pt x="17486" y="2492"/>
                    <a:pt x="19543" y="124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6" name="Line"/>
            <p:cNvSpPr/>
            <p:nvPr/>
          </p:nvSpPr>
          <p:spPr>
            <a:xfrm>
              <a:off x="1919816" y="5684924"/>
              <a:ext cx="61385" cy="290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7" fill="norm" stroke="1" extrusionOk="0">
                  <a:moveTo>
                    <a:pt x="21600" y="0"/>
                  </a:moveTo>
                  <a:cubicBezTo>
                    <a:pt x="14897" y="3574"/>
                    <a:pt x="8193" y="7148"/>
                    <a:pt x="4469" y="10101"/>
                  </a:cubicBezTo>
                  <a:cubicBezTo>
                    <a:pt x="745" y="13053"/>
                    <a:pt x="0" y="15384"/>
                    <a:pt x="0" y="17249"/>
                  </a:cubicBezTo>
                  <a:cubicBezTo>
                    <a:pt x="0" y="19114"/>
                    <a:pt x="745" y="20512"/>
                    <a:pt x="2979" y="21056"/>
                  </a:cubicBezTo>
                  <a:cubicBezTo>
                    <a:pt x="5214" y="21600"/>
                    <a:pt x="8938" y="21289"/>
                    <a:pt x="11917" y="20668"/>
                  </a:cubicBezTo>
                  <a:cubicBezTo>
                    <a:pt x="14897" y="20046"/>
                    <a:pt x="17131" y="19114"/>
                    <a:pt x="19366" y="181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7" name="Line"/>
            <p:cNvSpPr/>
            <p:nvPr/>
          </p:nvSpPr>
          <p:spPr>
            <a:xfrm>
              <a:off x="1890183" y="5830974"/>
              <a:ext cx="243417" cy="126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2" fill="norm" stroke="1" extrusionOk="0">
                  <a:moveTo>
                    <a:pt x="1878" y="8498"/>
                  </a:moveTo>
                  <a:cubicBezTo>
                    <a:pt x="939" y="7790"/>
                    <a:pt x="0" y="7082"/>
                    <a:pt x="0" y="6728"/>
                  </a:cubicBezTo>
                  <a:cubicBezTo>
                    <a:pt x="0" y="6374"/>
                    <a:pt x="939" y="6374"/>
                    <a:pt x="2442" y="5666"/>
                  </a:cubicBezTo>
                  <a:cubicBezTo>
                    <a:pt x="3944" y="4957"/>
                    <a:pt x="6010" y="3541"/>
                    <a:pt x="7983" y="3187"/>
                  </a:cubicBezTo>
                  <a:cubicBezTo>
                    <a:pt x="9955" y="2833"/>
                    <a:pt x="11833" y="3541"/>
                    <a:pt x="13148" y="5666"/>
                  </a:cubicBezTo>
                  <a:cubicBezTo>
                    <a:pt x="14463" y="7790"/>
                    <a:pt x="15214" y="11331"/>
                    <a:pt x="15402" y="14518"/>
                  </a:cubicBezTo>
                  <a:cubicBezTo>
                    <a:pt x="15590" y="17705"/>
                    <a:pt x="15214" y="20538"/>
                    <a:pt x="14932" y="21069"/>
                  </a:cubicBezTo>
                  <a:cubicBezTo>
                    <a:pt x="14650" y="21600"/>
                    <a:pt x="14463" y="19830"/>
                    <a:pt x="14744" y="16643"/>
                  </a:cubicBezTo>
                  <a:cubicBezTo>
                    <a:pt x="15026" y="13456"/>
                    <a:pt x="15777" y="8852"/>
                    <a:pt x="16998" y="5843"/>
                  </a:cubicBezTo>
                  <a:cubicBezTo>
                    <a:pt x="18219" y="2833"/>
                    <a:pt x="19910" y="141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8" name="Line"/>
            <p:cNvSpPr/>
            <p:nvPr/>
          </p:nvSpPr>
          <p:spPr>
            <a:xfrm>
              <a:off x="2116474" y="5850024"/>
              <a:ext cx="99677" cy="109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1" h="21119" fill="norm" stroke="1" extrusionOk="0">
                  <a:moveTo>
                    <a:pt x="21191" y="0"/>
                  </a:moveTo>
                  <a:cubicBezTo>
                    <a:pt x="16691" y="0"/>
                    <a:pt x="12191" y="0"/>
                    <a:pt x="8591" y="2038"/>
                  </a:cubicBezTo>
                  <a:cubicBezTo>
                    <a:pt x="4991" y="4075"/>
                    <a:pt x="2291" y="8151"/>
                    <a:pt x="941" y="11208"/>
                  </a:cubicBezTo>
                  <a:cubicBezTo>
                    <a:pt x="-409" y="14264"/>
                    <a:pt x="-409" y="16302"/>
                    <a:pt x="1616" y="18136"/>
                  </a:cubicBezTo>
                  <a:cubicBezTo>
                    <a:pt x="3641" y="19970"/>
                    <a:pt x="7691" y="21600"/>
                    <a:pt x="11291" y="20989"/>
                  </a:cubicBezTo>
                  <a:cubicBezTo>
                    <a:pt x="14891" y="20377"/>
                    <a:pt x="18041" y="17525"/>
                    <a:pt x="19391" y="13653"/>
                  </a:cubicBezTo>
                  <a:cubicBezTo>
                    <a:pt x="20741" y="9781"/>
                    <a:pt x="20291" y="4891"/>
                    <a:pt x="1984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9" name="Line"/>
            <p:cNvSpPr/>
            <p:nvPr/>
          </p:nvSpPr>
          <p:spPr>
            <a:xfrm>
              <a:off x="2251662" y="5881774"/>
              <a:ext cx="90694" cy="11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292" fill="norm" stroke="1" extrusionOk="0">
                  <a:moveTo>
                    <a:pt x="12382" y="2274"/>
                  </a:moveTo>
                  <a:cubicBezTo>
                    <a:pt x="9927" y="1895"/>
                    <a:pt x="7473" y="1516"/>
                    <a:pt x="5509" y="2274"/>
                  </a:cubicBezTo>
                  <a:cubicBezTo>
                    <a:pt x="3545" y="3032"/>
                    <a:pt x="2073" y="4926"/>
                    <a:pt x="1091" y="7958"/>
                  </a:cubicBezTo>
                  <a:cubicBezTo>
                    <a:pt x="109" y="10989"/>
                    <a:pt x="-382" y="15158"/>
                    <a:pt x="354" y="17811"/>
                  </a:cubicBezTo>
                  <a:cubicBezTo>
                    <a:pt x="1091" y="20463"/>
                    <a:pt x="3054" y="21600"/>
                    <a:pt x="6245" y="21221"/>
                  </a:cubicBezTo>
                  <a:cubicBezTo>
                    <a:pt x="9436" y="20842"/>
                    <a:pt x="13854" y="18947"/>
                    <a:pt x="16554" y="16863"/>
                  </a:cubicBezTo>
                  <a:cubicBezTo>
                    <a:pt x="19254" y="14779"/>
                    <a:pt x="20236" y="12505"/>
                    <a:pt x="20727" y="9853"/>
                  </a:cubicBezTo>
                  <a:cubicBezTo>
                    <a:pt x="21218" y="7200"/>
                    <a:pt x="21218" y="4168"/>
                    <a:pt x="19991" y="2463"/>
                  </a:cubicBezTo>
                  <a:cubicBezTo>
                    <a:pt x="18763" y="758"/>
                    <a:pt x="16309" y="379"/>
                    <a:pt x="1385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0" name="Line"/>
            <p:cNvSpPr/>
            <p:nvPr/>
          </p:nvSpPr>
          <p:spPr>
            <a:xfrm>
              <a:off x="2387600" y="5850818"/>
              <a:ext cx="288195" cy="115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129" fill="norm" stroke="1" extrusionOk="0">
                  <a:moveTo>
                    <a:pt x="0" y="5641"/>
                  </a:moveTo>
                  <a:cubicBezTo>
                    <a:pt x="788" y="4869"/>
                    <a:pt x="1577" y="4098"/>
                    <a:pt x="2128" y="4676"/>
                  </a:cubicBezTo>
                  <a:cubicBezTo>
                    <a:pt x="2680" y="5255"/>
                    <a:pt x="2996" y="7184"/>
                    <a:pt x="3153" y="9305"/>
                  </a:cubicBezTo>
                  <a:cubicBezTo>
                    <a:pt x="3311" y="11426"/>
                    <a:pt x="3311" y="13741"/>
                    <a:pt x="3311" y="16055"/>
                  </a:cubicBezTo>
                  <a:cubicBezTo>
                    <a:pt x="3311" y="18369"/>
                    <a:pt x="3311" y="20684"/>
                    <a:pt x="3547" y="21069"/>
                  </a:cubicBezTo>
                  <a:cubicBezTo>
                    <a:pt x="3784" y="21455"/>
                    <a:pt x="4257" y="19912"/>
                    <a:pt x="4651" y="18176"/>
                  </a:cubicBezTo>
                  <a:cubicBezTo>
                    <a:pt x="5045" y="16441"/>
                    <a:pt x="5361" y="14512"/>
                    <a:pt x="5834" y="12969"/>
                  </a:cubicBezTo>
                  <a:cubicBezTo>
                    <a:pt x="6307" y="11426"/>
                    <a:pt x="6937" y="10269"/>
                    <a:pt x="7410" y="10655"/>
                  </a:cubicBezTo>
                  <a:cubicBezTo>
                    <a:pt x="7883" y="11041"/>
                    <a:pt x="8199" y="12969"/>
                    <a:pt x="8750" y="14126"/>
                  </a:cubicBezTo>
                  <a:cubicBezTo>
                    <a:pt x="9302" y="15284"/>
                    <a:pt x="10091" y="15669"/>
                    <a:pt x="11115" y="13741"/>
                  </a:cubicBezTo>
                  <a:cubicBezTo>
                    <a:pt x="12140" y="11812"/>
                    <a:pt x="13401" y="7569"/>
                    <a:pt x="14347" y="4869"/>
                  </a:cubicBezTo>
                  <a:cubicBezTo>
                    <a:pt x="15293" y="2169"/>
                    <a:pt x="15924" y="1012"/>
                    <a:pt x="16712" y="434"/>
                  </a:cubicBezTo>
                  <a:cubicBezTo>
                    <a:pt x="17501" y="-145"/>
                    <a:pt x="18447" y="-145"/>
                    <a:pt x="19314" y="434"/>
                  </a:cubicBezTo>
                  <a:cubicBezTo>
                    <a:pt x="20181" y="1012"/>
                    <a:pt x="20969" y="2169"/>
                    <a:pt x="21285" y="4098"/>
                  </a:cubicBezTo>
                  <a:cubicBezTo>
                    <a:pt x="21600" y="6026"/>
                    <a:pt x="21442" y="8726"/>
                    <a:pt x="21285" y="11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1" name="Line"/>
            <p:cNvSpPr/>
            <p:nvPr/>
          </p:nvSpPr>
          <p:spPr>
            <a:xfrm>
              <a:off x="5092700" y="6021474"/>
              <a:ext cx="63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2" name="Line"/>
            <p:cNvSpPr/>
            <p:nvPr/>
          </p:nvSpPr>
          <p:spPr>
            <a:xfrm>
              <a:off x="5073650" y="5888124"/>
              <a:ext cx="254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3" name="Line"/>
            <p:cNvSpPr/>
            <p:nvPr/>
          </p:nvSpPr>
          <p:spPr>
            <a:xfrm>
              <a:off x="5146827" y="5944342"/>
              <a:ext cx="91923" cy="166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179" fill="norm" stroke="1" extrusionOk="0">
                  <a:moveTo>
                    <a:pt x="5119" y="929"/>
                  </a:moveTo>
                  <a:cubicBezTo>
                    <a:pt x="3646" y="6599"/>
                    <a:pt x="2174" y="12269"/>
                    <a:pt x="1437" y="15779"/>
                  </a:cubicBezTo>
                  <a:cubicBezTo>
                    <a:pt x="701" y="19289"/>
                    <a:pt x="701" y="20639"/>
                    <a:pt x="455" y="20639"/>
                  </a:cubicBezTo>
                  <a:cubicBezTo>
                    <a:pt x="210" y="20639"/>
                    <a:pt x="-281" y="19289"/>
                    <a:pt x="210" y="16319"/>
                  </a:cubicBezTo>
                  <a:cubicBezTo>
                    <a:pt x="701" y="13349"/>
                    <a:pt x="2174" y="8759"/>
                    <a:pt x="3646" y="5789"/>
                  </a:cubicBezTo>
                  <a:cubicBezTo>
                    <a:pt x="5119" y="2819"/>
                    <a:pt x="6592" y="1469"/>
                    <a:pt x="8555" y="659"/>
                  </a:cubicBezTo>
                  <a:cubicBezTo>
                    <a:pt x="10519" y="-151"/>
                    <a:pt x="12974" y="-421"/>
                    <a:pt x="14937" y="1064"/>
                  </a:cubicBezTo>
                  <a:cubicBezTo>
                    <a:pt x="16901" y="2549"/>
                    <a:pt x="18374" y="5789"/>
                    <a:pt x="19355" y="9434"/>
                  </a:cubicBezTo>
                  <a:cubicBezTo>
                    <a:pt x="20337" y="13079"/>
                    <a:pt x="20828" y="17129"/>
                    <a:pt x="21319" y="211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4" name="Line"/>
            <p:cNvSpPr/>
            <p:nvPr/>
          </p:nvSpPr>
          <p:spPr>
            <a:xfrm>
              <a:off x="5271659" y="5927874"/>
              <a:ext cx="125842" cy="141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0958" fill="norm" stroke="1" extrusionOk="0">
                  <a:moveTo>
                    <a:pt x="4123" y="3513"/>
                  </a:moveTo>
                  <a:cubicBezTo>
                    <a:pt x="3763" y="7269"/>
                    <a:pt x="3403" y="11026"/>
                    <a:pt x="2683" y="14313"/>
                  </a:cubicBezTo>
                  <a:cubicBezTo>
                    <a:pt x="1963" y="17599"/>
                    <a:pt x="883" y="20417"/>
                    <a:pt x="343" y="20886"/>
                  </a:cubicBezTo>
                  <a:cubicBezTo>
                    <a:pt x="-197" y="21356"/>
                    <a:pt x="-197" y="19478"/>
                    <a:pt x="1063" y="16034"/>
                  </a:cubicBezTo>
                  <a:cubicBezTo>
                    <a:pt x="2323" y="12591"/>
                    <a:pt x="4843" y="7582"/>
                    <a:pt x="6823" y="4608"/>
                  </a:cubicBezTo>
                  <a:cubicBezTo>
                    <a:pt x="8803" y="1634"/>
                    <a:pt x="10243" y="695"/>
                    <a:pt x="11863" y="226"/>
                  </a:cubicBezTo>
                  <a:cubicBezTo>
                    <a:pt x="13483" y="-244"/>
                    <a:pt x="15283" y="-244"/>
                    <a:pt x="16903" y="2886"/>
                  </a:cubicBezTo>
                  <a:cubicBezTo>
                    <a:pt x="18523" y="6017"/>
                    <a:pt x="19963" y="12278"/>
                    <a:pt x="21403" y="18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5" name="Line"/>
            <p:cNvSpPr/>
            <p:nvPr/>
          </p:nvSpPr>
          <p:spPr>
            <a:xfrm>
              <a:off x="5523955" y="5891043"/>
              <a:ext cx="94660" cy="162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3" h="21041" fill="norm" stroke="1" extrusionOk="0">
                  <a:moveTo>
                    <a:pt x="15285" y="3724"/>
                  </a:moveTo>
                  <a:cubicBezTo>
                    <a:pt x="12987" y="3177"/>
                    <a:pt x="10689" y="2630"/>
                    <a:pt x="8391" y="2767"/>
                  </a:cubicBezTo>
                  <a:cubicBezTo>
                    <a:pt x="6093" y="2904"/>
                    <a:pt x="3795" y="3724"/>
                    <a:pt x="2187" y="5911"/>
                  </a:cubicBezTo>
                  <a:cubicBezTo>
                    <a:pt x="578" y="8099"/>
                    <a:pt x="-341" y="11653"/>
                    <a:pt x="119" y="14524"/>
                  </a:cubicBezTo>
                  <a:cubicBezTo>
                    <a:pt x="578" y="17395"/>
                    <a:pt x="2416" y="19582"/>
                    <a:pt x="4485" y="20539"/>
                  </a:cubicBezTo>
                  <a:cubicBezTo>
                    <a:pt x="6553" y="21496"/>
                    <a:pt x="8850" y="21223"/>
                    <a:pt x="11838" y="18488"/>
                  </a:cubicBezTo>
                  <a:cubicBezTo>
                    <a:pt x="14825" y="15754"/>
                    <a:pt x="18502" y="10559"/>
                    <a:pt x="19880" y="7278"/>
                  </a:cubicBezTo>
                  <a:cubicBezTo>
                    <a:pt x="21259" y="3997"/>
                    <a:pt x="20340" y="2630"/>
                    <a:pt x="18731" y="1673"/>
                  </a:cubicBezTo>
                  <a:cubicBezTo>
                    <a:pt x="17123" y="716"/>
                    <a:pt x="14825" y="169"/>
                    <a:pt x="12527" y="33"/>
                  </a:cubicBezTo>
                  <a:cubicBezTo>
                    <a:pt x="10229" y="-104"/>
                    <a:pt x="7931" y="169"/>
                    <a:pt x="7242" y="1126"/>
                  </a:cubicBezTo>
                  <a:cubicBezTo>
                    <a:pt x="6553" y="2083"/>
                    <a:pt x="7472" y="3724"/>
                    <a:pt x="8391" y="53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6" name="Line"/>
            <p:cNvSpPr/>
            <p:nvPr/>
          </p:nvSpPr>
          <p:spPr>
            <a:xfrm>
              <a:off x="5666451" y="5911312"/>
              <a:ext cx="118399" cy="124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0908" fill="norm" stroke="1" extrusionOk="0">
                  <a:moveTo>
                    <a:pt x="21197" y="6744"/>
                  </a:moveTo>
                  <a:cubicBezTo>
                    <a:pt x="20439" y="4974"/>
                    <a:pt x="19681" y="3203"/>
                    <a:pt x="18544" y="1787"/>
                  </a:cubicBezTo>
                  <a:cubicBezTo>
                    <a:pt x="17408" y="370"/>
                    <a:pt x="15892" y="-692"/>
                    <a:pt x="12671" y="547"/>
                  </a:cubicBezTo>
                  <a:cubicBezTo>
                    <a:pt x="9450" y="1787"/>
                    <a:pt x="4523" y="5328"/>
                    <a:pt x="2060" y="8869"/>
                  </a:cubicBezTo>
                  <a:cubicBezTo>
                    <a:pt x="-403" y="12410"/>
                    <a:pt x="-403" y="15951"/>
                    <a:pt x="734" y="18075"/>
                  </a:cubicBezTo>
                  <a:cubicBezTo>
                    <a:pt x="1871" y="20200"/>
                    <a:pt x="4144" y="20908"/>
                    <a:pt x="7555" y="20908"/>
                  </a:cubicBezTo>
                  <a:cubicBezTo>
                    <a:pt x="10965" y="20908"/>
                    <a:pt x="15513" y="20200"/>
                    <a:pt x="20060" y="19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7" name="Line"/>
            <p:cNvSpPr/>
            <p:nvPr/>
          </p:nvSpPr>
          <p:spPr>
            <a:xfrm>
              <a:off x="5764496" y="5868190"/>
              <a:ext cx="242604" cy="155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0639" fill="norm" stroke="1" extrusionOk="0">
                  <a:moveTo>
                    <a:pt x="4583" y="11057"/>
                  </a:moveTo>
                  <a:cubicBezTo>
                    <a:pt x="6073" y="9374"/>
                    <a:pt x="7563" y="7691"/>
                    <a:pt x="8401" y="6008"/>
                  </a:cubicBezTo>
                  <a:cubicBezTo>
                    <a:pt x="9239" y="4325"/>
                    <a:pt x="9425" y="2642"/>
                    <a:pt x="9052" y="1940"/>
                  </a:cubicBezTo>
                  <a:cubicBezTo>
                    <a:pt x="8680" y="1239"/>
                    <a:pt x="7749" y="1520"/>
                    <a:pt x="6166" y="3483"/>
                  </a:cubicBezTo>
                  <a:cubicBezTo>
                    <a:pt x="4583" y="5447"/>
                    <a:pt x="2349" y="9094"/>
                    <a:pt x="1139" y="11618"/>
                  </a:cubicBezTo>
                  <a:cubicBezTo>
                    <a:pt x="-72" y="14143"/>
                    <a:pt x="-258" y="15546"/>
                    <a:pt x="301" y="17088"/>
                  </a:cubicBezTo>
                  <a:cubicBezTo>
                    <a:pt x="859" y="18631"/>
                    <a:pt x="2163" y="20314"/>
                    <a:pt x="4211" y="20595"/>
                  </a:cubicBezTo>
                  <a:cubicBezTo>
                    <a:pt x="6259" y="20875"/>
                    <a:pt x="9052" y="19753"/>
                    <a:pt x="10635" y="18491"/>
                  </a:cubicBezTo>
                  <a:cubicBezTo>
                    <a:pt x="12218" y="17229"/>
                    <a:pt x="12590" y="15826"/>
                    <a:pt x="12870" y="14424"/>
                  </a:cubicBezTo>
                  <a:cubicBezTo>
                    <a:pt x="13149" y="13021"/>
                    <a:pt x="13335" y="11618"/>
                    <a:pt x="13056" y="11338"/>
                  </a:cubicBezTo>
                  <a:cubicBezTo>
                    <a:pt x="12776" y="11057"/>
                    <a:pt x="12032" y="11899"/>
                    <a:pt x="11473" y="13161"/>
                  </a:cubicBezTo>
                  <a:cubicBezTo>
                    <a:pt x="10914" y="14424"/>
                    <a:pt x="10542" y="16107"/>
                    <a:pt x="10263" y="17790"/>
                  </a:cubicBezTo>
                  <a:cubicBezTo>
                    <a:pt x="9983" y="19473"/>
                    <a:pt x="9797" y="21156"/>
                    <a:pt x="10076" y="20455"/>
                  </a:cubicBezTo>
                  <a:cubicBezTo>
                    <a:pt x="10356" y="19753"/>
                    <a:pt x="11101" y="16668"/>
                    <a:pt x="11939" y="13442"/>
                  </a:cubicBezTo>
                  <a:cubicBezTo>
                    <a:pt x="12776" y="10216"/>
                    <a:pt x="13708" y="6850"/>
                    <a:pt x="14452" y="4605"/>
                  </a:cubicBezTo>
                  <a:cubicBezTo>
                    <a:pt x="15197" y="2361"/>
                    <a:pt x="15756" y="1239"/>
                    <a:pt x="16501" y="538"/>
                  </a:cubicBezTo>
                  <a:cubicBezTo>
                    <a:pt x="17245" y="-163"/>
                    <a:pt x="18176" y="-444"/>
                    <a:pt x="18828" y="1379"/>
                  </a:cubicBezTo>
                  <a:cubicBezTo>
                    <a:pt x="19480" y="3203"/>
                    <a:pt x="19852" y="7130"/>
                    <a:pt x="20225" y="9935"/>
                  </a:cubicBezTo>
                  <a:cubicBezTo>
                    <a:pt x="20597" y="12740"/>
                    <a:pt x="20970" y="14424"/>
                    <a:pt x="21342" y="161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8" name="Line"/>
            <p:cNvSpPr/>
            <p:nvPr/>
          </p:nvSpPr>
          <p:spPr>
            <a:xfrm>
              <a:off x="6052729" y="5672224"/>
              <a:ext cx="94071" cy="378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466" fill="norm" stroke="1" extrusionOk="0">
                  <a:moveTo>
                    <a:pt x="21333" y="0"/>
                  </a:moveTo>
                  <a:cubicBezTo>
                    <a:pt x="16053" y="3600"/>
                    <a:pt x="10773" y="7200"/>
                    <a:pt x="7173" y="10320"/>
                  </a:cubicBezTo>
                  <a:cubicBezTo>
                    <a:pt x="3573" y="13440"/>
                    <a:pt x="1653" y="16080"/>
                    <a:pt x="693" y="17880"/>
                  </a:cubicBezTo>
                  <a:cubicBezTo>
                    <a:pt x="-267" y="19680"/>
                    <a:pt x="-267" y="20640"/>
                    <a:pt x="933" y="21120"/>
                  </a:cubicBezTo>
                  <a:cubicBezTo>
                    <a:pt x="2133" y="21600"/>
                    <a:pt x="4533" y="21600"/>
                    <a:pt x="7653" y="21000"/>
                  </a:cubicBezTo>
                  <a:cubicBezTo>
                    <a:pt x="10773" y="20400"/>
                    <a:pt x="14613" y="19200"/>
                    <a:pt x="18453" y="18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9" name="Line"/>
            <p:cNvSpPr/>
            <p:nvPr/>
          </p:nvSpPr>
          <p:spPr>
            <a:xfrm>
              <a:off x="6000750" y="5843674"/>
              <a:ext cx="2222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51" y="18000"/>
                    <a:pt x="3703" y="14400"/>
                    <a:pt x="7303" y="10800"/>
                  </a:cubicBezTo>
                  <a:cubicBezTo>
                    <a:pt x="10903" y="7200"/>
                    <a:pt x="16251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0" name="Line"/>
            <p:cNvSpPr/>
            <p:nvPr/>
          </p:nvSpPr>
          <p:spPr>
            <a:xfrm>
              <a:off x="430077" y="6425111"/>
              <a:ext cx="156801" cy="363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454" fill="norm" stroke="1" extrusionOk="0">
                  <a:moveTo>
                    <a:pt x="20426" y="2785"/>
                  </a:moveTo>
                  <a:cubicBezTo>
                    <a:pt x="20706" y="2160"/>
                    <a:pt x="20987" y="1536"/>
                    <a:pt x="20566" y="1037"/>
                  </a:cubicBezTo>
                  <a:cubicBezTo>
                    <a:pt x="20145" y="537"/>
                    <a:pt x="19023" y="163"/>
                    <a:pt x="17761" y="38"/>
                  </a:cubicBezTo>
                  <a:cubicBezTo>
                    <a:pt x="16499" y="-87"/>
                    <a:pt x="15096" y="38"/>
                    <a:pt x="12010" y="1286"/>
                  </a:cubicBezTo>
                  <a:cubicBezTo>
                    <a:pt x="8925" y="2535"/>
                    <a:pt x="4156" y="4907"/>
                    <a:pt x="1771" y="6405"/>
                  </a:cubicBezTo>
                  <a:cubicBezTo>
                    <a:pt x="-613" y="7904"/>
                    <a:pt x="-613" y="8528"/>
                    <a:pt x="1912" y="9839"/>
                  </a:cubicBezTo>
                  <a:cubicBezTo>
                    <a:pt x="4436" y="11150"/>
                    <a:pt x="9486" y="13148"/>
                    <a:pt x="12431" y="14459"/>
                  </a:cubicBezTo>
                  <a:cubicBezTo>
                    <a:pt x="15377" y="15770"/>
                    <a:pt x="16218" y="16394"/>
                    <a:pt x="16639" y="17018"/>
                  </a:cubicBezTo>
                  <a:cubicBezTo>
                    <a:pt x="17060" y="17642"/>
                    <a:pt x="17060" y="18267"/>
                    <a:pt x="16358" y="18829"/>
                  </a:cubicBezTo>
                  <a:cubicBezTo>
                    <a:pt x="15657" y="19390"/>
                    <a:pt x="14255" y="19890"/>
                    <a:pt x="12712" y="20327"/>
                  </a:cubicBezTo>
                  <a:cubicBezTo>
                    <a:pt x="11169" y="20764"/>
                    <a:pt x="9486" y="21138"/>
                    <a:pt x="7803" y="21326"/>
                  </a:cubicBezTo>
                  <a:cubicBezTo>
                    <a:pt x="6119" y="21513"/>
                    <a:pt x="4436" y="21513"/>
                    <a:pt x="3875" y="21201"/>
                  </a:cubicBezTo>
                  <a:cubicBezTo>
                    <a:pt x="3314" y="20889"/>
                    <a:pt x="3875" y="20264"/>
                    <a:pt x="4997" y="19765"/>
                  </a:cubicBezTo>
                  <a:cubicBezTo>
                    <a:pt x="6119" y="19266"/>
                    <a:pt x="7803" y="18891"/>
                    <a:pt x="9486" y="18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1" name="Line"/>
            <p:cNvSpPr/>
            <p:nvPr/>
          </p:nvSpPr>
          <p:spPr>
            <a:xfrm>
              <a:off x="632883" y="6584107"/>
              <a:ext cx="124884" cy="324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fill="norm" stroke="1" extrusionOk="0">
                  <a:moveTo>
                    <a:pt x="2563" y="5216"/>
                  </a:moveTo>
                  <a:cubicBezTo>
                    <a:pt x="2929" y="9143"/>
                    <a:pt x="3295" y="13070"/>
                    <a:pt x="3295" y="15455"/>
                  </a:cubicBezTo>
                  <a:cubicBezTo>
                    <a:pt x="3295" y="17839"/>
                    <a:pt x="2929" y="18681"/>
                    <a:pt x="2563" y="19592"/>
                  </a:cubicBezTo>
                  <a:cubicBezTo>
                    <a:pt x="2197" y="20504"/>
                    <a:pt x="1831" y="21486"/>
                    <a:pt x="1281" y="21486"/>
                  </a:cubicBezTo>
                  <a:cubicBezTo>
                    <a:pt x="732" y="21486"/>
                    <a:pt x="0" y="20504"/>
                    <a:pt x="0" y="17769"/>
                  </a:cubicBezTo>
                  <a:cubicBezTo>
                    <a:pt x="0" y="15034"/>
                    <a:pt x="732" y="10546"/>
                    <a:pt x="1647" y="7530"/>
                  </a:cubicBezTo>
                  <a:cubicBezTo>
                    <a:pt x="2563" y="4515"/>
                    <a:pt x="3661" y="2972"/>
                    <a:pt x="4759" y="1920"/>
                  </a:cubicBezTo>
                  <a:cubicBezTo>
                    <a:pt x="5858" y="868"/>
                    <a:pt x="6956" y="307"/>
                    <a:pt x="8420" y="96"/>
                  </a:cubicBezTo>
                  <a:cubicBezTo>
                    <a:pt x="9885" y="-114"/>
                    <a:pt x="11715" y="26"/>
                    <a:pt x="13729" y="447"/>
                  </a:cubicBezTo>
                  <a:cubicBezTo>
                    <a:pt x="15742" y="868"/>
                    <a:pt x="17939" y="1569"/>
                    <a:pt x="19403" y="2341"/>
                  </a:cubicBezTo>
                  <a:cubicBezTo>
                    <a:pt x="20868" y="3112"/>
                    <a:pt x="21600" y="3954"/>
                    <a:pt x="21600" y="4725"/>
                  </a:cubicBezTo>
                  <a:cubicBezTo>
                    <a:pt x="21600" y="5496"/>
                    <a:pt x="20868" y="6198"/>
                    <a:pt x="19403" y="6829"/>
                  </a:cubicBezTo>
                  <a:cubicBezTo>
                    <a:pt x="17939" y="7460"/>
                    <a:pt x="15742" y="8021"/>
                    <a:pt x="13363" y="8231"/>
                  </a:cubicBezTo>
                  <a:cubicBezTo>
                    <a:pt x="10983" y="8442"/>
                    <a:pt x="8420" y="8302"/>
                    <a:pt x="8054" y="7951"/>
                  </a:cubicBezTo>
                  <a:cubicBezTo>
                    <a:pt x="7688" y="7600"/>
                    <a:pt x="9519" y="7039"/>
                    <a:pt x="11349" y="6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2" name="Line"/>
            <p:cNvSpPr/>
            <p:nvPr/>
          </p:nvSpPr>
          <p:spPr>
            <a:xfrm>
              <a:off x="788344" y="6572430"/>
              <a:ext cx="145107" cy="134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170" fill="norm" stroke="1" extrusionOk="0">
                  <a:moveTo>
                    <a:pt x="20521" y="9207"/>
                  </a:moveTo>
                  <a:cubicBezTo>
                    <a:pt x="20834" y="7545"/>
                    <a:pt x="21147" y="5884"/>
                    <a:pt x="19582" y="3890"/>
                  </a:cubicBezTo>
                  <a:cubicBezTo>
                    <a:pt x="18017" y="1896"/>
                    <a:pt x="14573" y="-430"/>
                    <a:pt x="11286" y="68"/>
                  </a:cubicBezTo>
                  <a:cubicBezTo>
                    <a:pt x="7999" y="567"/>
                    <a:pt x="4869" y="3890"/>
                    <a:pt x="2834" y="7379"/>
                  </a:cubicBezTo>
                  <a:cubicBezTo>
                    <a:pt x="799" y="10868"/>
                    <a:pt x="-140" y="14524"/>
                    <a:pt x="17" y="17016"/>
                  </a:cubicBezTo>
                  <a:cubicBezTo>
                    <a:pt x="173" y="19508"/>
                    <a:pt x="1425" y="20838"/>
                    <a:pt x="3617" y="20173"/>
                  </a:cubicBezTo>
                  <a:cubicBezTo>
                    <a:pt x="5808" y="19508"/>
                    <a:pt x="8938" y="16850"/>
                    <a:pt x="11443" y="14358"/>
                  </a:cubicBezTo>
                  <a:cubicBezTo>
                    <a:pt x="13947" y="11865"/>
                    <a:pt x="15825" y="9539"/>
                    <a:pt x="16921" y="9207"/>
                  </a:cubicBezTo>
                  <a:cubicBezTo>
                    <a:pt x="18017" y="8875"/>
                    <a:pt x="18330" y="10536"/>
                    <a:pt x="18330" y="12530"/>
                  </a:cubicBezTo>
                  <a:cubicBezTo>
                    <a:pt x="18330" y="14524"/>
                    <a:pt x="18017" y="16850"/>
                    <a:pt x="18486" y="18345"/>
                  </a:cubicBezTo>
                  <a:cubicBezTo>
                    <a:pt x="18956" y="19841"/>
                    <a:pt x="20208" y="20505"/>
                    <a:pt x="21460" y="211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3" name="Line"/>
            <p:cNvSpPr/>
            <p:nvPr/>
          </p:nvSpPr>
          <p:spPr>
            <a:xfrm>
              <a:off x="980016" y="6573128"/>
              <a:ext cx="179918" cy="140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18" fill="norm" stroke="1" extrusionOk="0">
                  <a:moveTo>
                    <a:pt x="508" y="8570"/>
                  </a:moveTo>
                  <a:cubicBezTo>
                    <a:pt x="508" y="11701"/>
                    <a:pt x="508" y="14831"/>
                    <a:pt x="381" y="17179"/>
                  </a:cubicBezTo>
                  <a:cubicBezTo>
                    <a:pt x="254" y="19527"/>
                    <a:pt x="0" y="21092"/>
                    <a:pt x="0" y="20779"/>
                  </a:cubicBezTo>
                  <a:cubicBezTo>
                    <a:pt x="0" y="20466"/>
                    <a:pt x="254" y="18275"/>
                    <a:pt x="635" y="16396"/>
                  </a:cubicBezTo>
                  <a:cubicBezTo>
                    <a:pt x="1016" y="14518"/>
                    <a:pt x="1525" y="12953"/>
                    <a:pt x="2033" y="11231"/>
                  </a:cubicBezTo>
                  <a:cubicBezTo>
                    <a:pt x="2541" y="9509"/>
                    <a:pt x="3049" y="7631"/>
                    <a:pt x="3812" y="7162"/>
                  </a:cubicBezTo>
                  <a:cubicBezTo>
                    <a:pt x="4574" y="6692"/>
                    <a:pt x="5591" y="7631"/>
                    <a:pt x="6099" y="8883"/>
                  </a:cubicBezTo>
                  <a:cubicBezTo>
                    <a:pt x="6607" y="10135"/>
                    <a:pt x="6607" y="11701"/>
                    <a:pt x="6734" y="13422"/>
                  </a:cubicBezTo>
                  <a:cubicBezTo>
                    <a:pt x="6861" y="15144"/>
                    <a:pt x="7115" y="17022"/>
                    <a:pt x="7369" y="17179"/>
                  </a:cubicBezTo>
                  <a:cubicBezTo>
                    <a:pt x="7624" y="17335"/>
                    <a:pt x="7878" y="15770"/>
                    <a:pt x="8640" y="13266"/>
                  </a:cubicBezTo>
                  <a:cubicBezTo>
                    <a:pt x="9402" y="10762"/>
                    <a:pt x="10673" y="7318"/>
                    <a:pt x="11816" y="4970"/>
                  </a:cubicBezTo>
                  <a:cubicBezTo>
                    <a:pt x="12960" y="2622"/>
                    <a:pt x="13976" y="1370"/>
                    <a:pt x="15501" y="588"/>
                  </a:cubicBezTo>
                  <a:cubicBezTo>
                    <a:pt x="17026" y="-195"/>
                    <a:pt x="19059" y="-508"/>
                    <a:pt x="20202" y="1683"/>
                  </a:cubicBezTo>
                  <a:cubicBezTo>
                    <a:pt x="21346" y="3875"/>
                    <a:pt x="21600" y="8570"/>
                    <a:pt x="21600" y="11701"/>
                  </a:cubicBezTo>
                  <a:cubicBezTo>
                    <a:pt x="21600" y="14831"/>
                    <a:pt x="21346" y="16396"/>
                    <a:pt x="21092" y="179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4" name="Line"/>
            <p:cNvSpPr/>
            <p:nvPr/>
          </p:nvSpPr>
          <p:spPr>
            <a:xfrm>
              <a:off x="4966063" y="6641267"/>
              <a:ext cx="158387" cy="262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289" fill="norm" stroke="1" extrusionOk="0">
                  <a:moveTo>
                    <a:pt x="804" y="3289"/>
                  </a:moveTo>
                  <a:cubicBezTo>
                    <a:pt x="1088" y="2260"/>
                    <a:pt x="1372" y="1232"/>
                    <a:pt x="2083" y="975"/>
                  </a:cubicBezTo>
                  <a:cubicBezTo>
                    <a:pt x="2793" y="718"/>
                    <a:pt x="3930" y="1232"/>
                    <a:pt x="4499" y="2946"/>
                  </a:cubicBezTo>
                  <a:cubicBezTo>
                    <a:pt x="5067" y="4660"/>
                    <a:pt x="5067" y="7575"/>
                    <a:pt x="4641" y="10489"/>
                  </a:cubicBezTo>
                  <a:cubicBezTo>
                    <a:pt x="4214" y="13403"/>
                    <a:pt x="3362" y="16318"/>
                    <a:pt x="2651" y="18289"/>
                  </a:cubicBezTo>
                  <a:cubicBezTo>
                    <a:pt x="1941" y="20260"/>
                    <a:pt x="1372" y="21289"/>
                    <a:pt x="804" y="21289"/>
                  </a:cubicBezTo>
                  <a:cubicBezTo>
                    <a:pt x="235" y="21289"/>
                    <a:pt x="-333" y="20260"/>
                    <a:pt x="235" y="17346"/>
                  </a:cubicBezTo>
                  <a:cubicBezTo>
                    <a:pt x="804" y="14432"/>
                    <a:pt x="2509" y="9632"/>
                    <a:pt x="4641" y="6375"/>
                  </a:cubicBezTo>
                  <a:cubicBezTo>
                    <a:pt x="6772" y="3118"/>
                    <a:pt x="9330" y="1403"/>
                    <a:pt x="11320" y="546"/>
                  </a:cubicBezTo>
                  <a:cubicBezTo>
                    <a:pt x="13309" y="-311"/>
                    <a:pt x="14730" y="-311"/>
                    <a:pt x="16293" y="1660"/>
                  </a:cubicBezTo>
                  <a:cubicBezTo>
                    <a:pt x="17856" y="3632"/>
                    <a:pt x="19562" y="7575"/>
                    <a:pt x="20414" y="10403"/>
                  </a:cubicBezTo>
                  <a:cubicBezTo>
                    <a:pt x="21267" y="13232"/>
                    <a:pt x="21267" y="14946"/>
                    <a:pt x="21267" y="166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5" name="Line"/>
            <p:cNvSpPr/>
            <p:nvPr/>
          </p:nvSpPr>
          <p:spPr>
            <a:xfrm>
              <a:off x="5211409" y="6662824"/>
              <a:ext cx="71791" cy="197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2" h="20970" fill="norm" stroke="1" extrusionOk="0">
                  <a:moveTo>
                    <a:pt x="19081" y="0"/>
                  </a:moveTo>
                  <a:cubicBezTo>
                    <a:pt x="15995" y="225"/>
                    <a:pt x="12909" y="450"/>
                    <a:pt x="9515" y="3263"/>
                  </a:cubicBezTo>
                  <a:cubicBezTo>
                    <a:pt x="6121" y="6075"/>
                    <a:pt x="2418" y="11475"/>
                    <a:pt x="875" y="14738"/>
                  </a:cubicBezTo>
                  <a:cubicBezTo>
                    <a:pt x="-668" y="18000"/>
                    <a:pt x="-51" y="19125"/>
                    <a:pt x="1801" y="20025"/>
                  </a:cubicBezTo>
                  <a:cubicBezTo>
                    <a:pt x="3652" y="20925"/>
                    <a:pt x="6738" y="21600"/>
                    <a:pt x="11058" y="20025"/>
                  </a:cubicBezTo>
                  <a:cubicBezTo>
                    <a:pt x="15378" y="18450"/>
                    <a:pt x="20932" y="14625"/>
                    <a:pt x="20932" y="11138"/>
                  </a:cubicBezTo>
                  <a:cubicBezTo>
                    <a:pt x="20932" y="7650"/>
                    <a:pt x="15378" y="4500"/>
                    <a:pt x="9823" y="1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6" name="Line"/>
            <p:cNvSpPr/>
            <p:nvPr/>
          </p:nvSpPr>
          <p:spPr>
            <a:xfrm>
              <a:off x="5403305" y="6387657"/>
              <a:ext cx="127545" cy="384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447" fill="norm" stroke="1" extrusionOk="0">
                  <a:moveTo>
                    <a:pt x="8589" y="1180"/>
                  </a:moveTo>
                  <a:cubicBezTo>
                    <a:pt x="8589" y="590"/>
                    <a:pt x="8589" y="0"/>
                    <a:pt x="8235" y="0"/>
                  </a:cubicBezTo>
                  <a:cubicBezTo>
                    <a:pt x="7881" y="0"/>
                    <a:pt x="7173" y="590"/>
                    <a:pt x="5934" y="2833"/>
                  </a:cubicBezTo>
                  <a:cubicBezTo>
                    <a:pt x="4694" y="5075"/>
                    <a:pt x="2924" y="8970"/>
                    <a:pt x="1685" y="11921"/>
                  </a:cubicBezTo>
                  <a:cubicBezTo>
                    <a:pt x="445" y="14872"/>
                    <a:pt x="-263" y="16879"/>
                    <a:pt x="91" y="18472"/>
                  </a:cubicBezTo>
                  <a:cubicBezTo>
                    <a:pt x="445" y="20066"/>
                    <a:pt x="1862" y="21246"/>
                    <a:pt x="5580" y="21423"/>
                  </a:cubicBezTo>
                  <a:cubicBezTo>
                    <a:pt x="9298" y="21600"/>
                    <a:pt x="15317" y="20774"/>
                    <a:pt x="21337" y="199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7" name="Line"/>
            <p:cNvSpPr/>
            <p:nvPr/>
          </p:nvSpPr>
          <p:spPr>
            <a:xfrm>
              <a:off x="5366560" y="6586624"/>
              <a:ext cx="22779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600" fill="norm" stroke="1" extrusionOk="0">
                  <a:moveTo>
                    <a:pt x="3491" y="21600"/>
                  </a:moveTo>
                  <a:cubicBezTo>
                    <a:pt x="2500" y="21600"/>
                    <a:pt x="1509" y="21600"/>
                    <a:pt x="816" y="20400"/>
                  </a:cubicBezTo>
                  <a:cubicBezTo>
                    <a:pt x="122" y="19200"/>
                    <a:pt x="-274" y="16800"/>
                    <a:pt x="221" y="14640"/>
                  </a:cubicBezTo>
                  <a:cubicBezTo>
                    <a:pt x="717" y="12480"/>
                    <a:pt x="2104" y="10560"/>
                    <a:pt x="5770" y="8160"/>
                  </a:cubicBezTo>
                  <a:cubicBezTo>
                    <a:pt x="9436" y="5760"/>
                    <a:pt x="15381" y="2880"/>
                    <a:pt x="213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8" name="Line"/>
            <p:cNvSpPr/>
            <p:nvPr/>
          </p:nvSpPr>
          <p:spPr>
            <a:xfrm>
              <a:off x="6054637" y="6526128"/>
              <a:ext cx="155663" cy="256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270" fill="norm" stroke="1" extrusionOk="0">
                  <a:moveTo>
                    <a:pt x="21466" y="6600"/>
                  </a:moveTo>
                  <a:cubicBezTo>
                    <a:pt x="18255" y="4317"/>
                    <a:pt x="15044" y="2034"/>
                    <a:pt x="11980" y="892"/>
                  </a:cubicBezTo>
                  <a:cubicBezTo>
                    <a:pt x="8915" y="-249"/>
                    <a:pt x="5996" y="-249"/>
                    <a:pt x="3807" y="629"/>
                  </a:cubicBezTo>
                  <a:cubicBezTo>
                    <a:pt x="1617" y="1507"/>
                    <a:pt x="158" y="3263"/>
                    <a:pt x="12" y="4931"/>
                  </a:cubicBezTo>
                  <a:cubicBezTo>
                    <a:pt x="-134" y="6600"/>
                    <a:pt x="1034" y="8180"/>
                    <a:pt x="3952" y="10288"/>
                  </a:cubicBezTo>
                  <a:cubicBezTo>
                    <a:pt x="6871" y="12395"/>
                    <a:pt x="11542" y="15029"/>
                    <a:pt x="13877" y="16785"/>
                  </a:cubicBezTo>
                  <a:cubicBezTo>
                    <a:pt x="16212" y="18541"/>
                    <a:pt x="16212" y="19419"/>
                    <a:pt x="15482" y="20034"/>
                  </a:cubicBezTo>
                  <a:cubicBezTo>
                    <a:pt x="14752" y="20649"/>
                    <a:pt x="13293" y="21000"/>
                    <a:pt x="11834" y="21175"/>
                  </a:cubicBezTo>
                  <a:cubicBezTo>
                    <a:pt x="10374" y="21351"/>
                    <a:pt x="8915" y="21351"/>
                    <a:pt x="7747" y="20561"/>
                  </a:cubicBezTo>
                  <a:cubicBezTo>
                    <a:pt x="6580" y="19771"/>
                    <a:pt x="5704" y="18190"/>
                    <a:pt x="4828" y="166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9" name="Line"/>
            <p:cNvSpPr/>
            <p:nvPr/>
          </p:nvSpPr>
          <p:spPr>
            <a:xfrm>
              <a:off x="6210829" y="6587803"/>
              <a:ext cx="158600" cy="361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420" fill="norm" stroke="1" extrusionOk="0">
                  <a:moveTo>
                    <a:pt x="772" y="4451"/>
                  </a:moveTo>
                  <a:cubicBezTo>
                    <a:pt x="1894" y="4828"/>
                    <a:pt x="3016" y="5204"/>
                    <a:pt x="3577" y="6460"/>
                  </a:cubicBezTo>
                  <a:cubicBezTo>
                    <a:pt x="4138" y="7716"/>
                    <a:pt x="4138" y="9851"/>
                    <a:pt x="3717" y="12300"/>
                  </a:cubicBezTo>
                  <a:cubicBezTo>
                    <a:pt x="3296" y="14749"/>
                    <a:pt x="2455" y="17511"/>
                    <a:pt x="1753" y="19207"/>
                  </a:cubicBezTo>
                  <a:cubicBezTo>
                    <a:pt x="1052" y="20902"/>
                    <a:pt x="491" y="21530"/>
                    <a:pt x="211" y="21404"/>
                  </a:cubicBezTo>
                  <a:cubicBezTo>
                    <a:pt x="-70" y="21279"/>
                    <a:pt x="-70" y="20400"/>
                    <a:pt x="211" y="17763"/>
                  </a:cubicBezTo>
                  <a:cubicBezTo>
                    <a:pt x="491" y="15125"/>
                    <a:pt x="1052" y="10730"/>
                    <a:pt x="2034" y="7779"/>
                  </a:cubicBezTo>
                  <a:cubicBezTo>
                    <a:pt x="3016" y="4828"/>
                    <a:pt x="4418" y="3321"/>
                    <a:pt x="5821" y="2253"/>
                  </a:cubicBezTo>
                  <a:cubicBezTo>
                    <a:pt x="7224" y="1186"/>
                    <a:pt x="8626" y="558"/>
                    <a:pt x="10590" y="244"/>
                  </a:cubicBezTo>
                  <a:cubicBezTo>
                    <a:pt x="12553" y="-70"/>
                    <a:pt x="15078" y="-70"/>
                    <a:pt x="16901" y="181"/>
                  </a:cubicBezTo>
                  <a:cubicBezTo>
                    <a:pt x="18725" y="432"/>
                    <a:pt x="19847" y="935"/>
                    <a:pt x="20548" y="1563"/>
                  </a:cubicBezTo>
                  <a:cubicBezTo>
                    <a:pt x="21249" y="2190"/>
                    <a:pt x="21530" y="2944"/>
                    <a:pt x="18725" y="4074"/>
                  </a:cubicBezTo>
                  <a:cubicBezTo>
                    <a:pt x="15920" y="5204"/>
                    <a:pt x="10029" y="6711"/>
                    <a:pt x="4138" y="8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0" name="Line"/>
            <p:cNvSpPr/>
            <p:nvPr/>
          </p:nvSpPr>
          <p:spPr>
            <a:xfrm>
              <a:off x="6357358" y="6586075"/>
              <a:ext cx="164092" cy="179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0858" fill="norm" stroke="1" extrusionOk="0">
                  <a:moveTo>
                    <a:pt x="16483" y="5955"/>
                  </a:moveTo>
                  <a:cubicBezTo>
                    <a:pt x="16483" y="3991"/>
                    <a:pt x="16483" y="2028"/>
                    <a:pt x="15791" y="923"/>
                  </a:cubicBezTo>
                  <a:cubicBezTo>
                    <a:pt x="15099" y="-182"/>
                    <a:pt x="13714" y="-427"/>
                    <a:pt x="11360" y="923"/>
                  </a:cubicBezTo>
                  <a:cubicBezTo>
                    <a:pt x="9006" y="2273"/>
                    <a:pt x="5683" y="5218"/>
                    <a:pt x="3606" y="8164"/>
                  </a:cubicBezTo>
                  <a:cubicBezTo>
                    <a:pt x="1530" y="11109"/>
                    <a:pt x="699" y="14055"/>
                    <a:pt x="283" y="16141"/>
                  </a:cubicBezTo>
                  <a:cubicBezTo>
                    <a:pt x="-132" y="18228"/>
                    <a:pt x="-132" y="19455"/>
                    <a:pt x="560" y="20191"/>
                  </a:cubicBezTo>
                  <a:cubicBezTo>
                    <a:pt x="1253" y="20928"/>
                    <a:pt x="2637" y="21173"/>
                    <a:pt x="4299" y="20314"/>
                  </a:cubicBezTo>
                  <a:cubicBezTo>
                    <a:pt x="5960" y="19455"/>
                    <a:pt x="7899" y="17491"/>
                    <a:pt x="9283" y="15773"/>
                  </a:cubicBezTo>
                  <a:cubicBezTo>
                    <a:pt x="10668" y="14055"/>
                    <a:pt x="11499" y="12582"/>
                    <a:pt x="12053" y="11232"/>
                  </a:cubicBezTo>
                  <a:cubicBezTo>
                    <a:pt x="12606" y="9882"/>
                    <a:pt x="12883" y="8655"/>
                    <a:pt x="13299" y="8778"/>
                  </a:cubicBezTo>
                  <a:cubicBezTo>
                    <a:pt x="13714" y="8900"/>
                    <a:pt x="14268" y="10373"/>
                    <a:pt x="14960" y="12337"/>
                  </a:cubicBezTo>
                  <a:cubicBezTo>
                    <a:pt x="15653" y="14300"/>
                    <a:pt x="16483" y="16755"/>
                    <a:pt x="17591" y="18228"/>
                  </a:cubicBezTo>
                  <a:cubicBezTo>
                    <a:pt x="18699" y="19700"/>
                    <a:pt x="20083" y="20191"/>
                    <a:pt x="21468" y="206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1" name="Line"/>
            <p:cNvSpPr/>
            <p:nvPr/>
          </p:nvSpPr>
          <p:spPr>
            <a:xfrm>
              <a:off x="6587873" y="6617243"/>
              <a:ext cx="232027" cy="141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304" fill="norm" stroke="1" extrusionOk="0">
                  <a:moveTo>
                    <a:pt x="907" y="3028"/>
                  </a:moveTo>
                  <a:cubicBezTo>
                    <a:pt x="907" y="8111"/>
                    <a:pt x="907" y="13193"/>
                    <a:pt x="710" y="16528"/>
                  </a:cubicBezTo>
                  <a:cubicBezTo>
                    <a:pt x="514" y="19864"/>
                    <a:pt x="121" y="21452"/>
                    <a:pt x="23" y="21293"/>
                  </a:cubicBezTo>
                  <a:cubicBezTo>
                    <a:pt x="-75" y="21134"/>
                    <a:pt x="121" y="19228"/>
                    <a:pt x="907" y="16052"/>
                  </a:cubicBezTo>
                  <a:cubicBezTo>
                    <a:pt x="1692" y="12876"/>
                    <a:pt x="3067" y="8428"/>
                    <a:pt x="4049" y="5570"/>
                  </a:cubicBezTo>
                  <a:cubicBezTo>
                    <a:pt x="5030" y="2711"/>
                    <a:pt x="5620" y="1440"/>
                    <a:pt x="6307" y="1281"/>
                  </a:cubicBezTo>
                  <a:cubicBezTo>
                    <a:pt x="6994" y="1123"/>
                    <a:pt x="7780" y="2076"/>
                    <a:pt x="8270" y="4140"/>
                  </a:cubicBezTo>
                  <a:cubicBezTo>
                    <a:pt x="8761" y="6205"/>
                    <a:pt x="8958" y="9381"/>
                    <a:pt x="9056" y="11764"/>
                  </a:cubicBezTo>
                  <a:cubicBezTo>
                    <a:pt x="9154" y="14146"/>
                    <a:pt x="9154" y="15734"/>
                    <a:pt x="9350" y="15734"/>
                  </a:cubicBezTo>
                  <a:cubicBezTo>
                    <a:pt x="9547" y="15734"/>
                    <a:pt x="9940" y="14146"/>
                    <a:pt x="10823" y="11764"/>
                  </a:cubicBezTo>
                  <a:cubicBezTo>
                    <a:pt x="11707" y="9381"/>
                    <a:pt x="13081" y="6205"/>
                    <a:pt x="14161" y="3823"/>
                  </a:cubicBezTo>
                  <a:cubicBezTo>
                    <a:pt x="15241" y="1440"/>
                    <a:pt x="16027" y="-148"/>
                    <a:pt x="17205" y="11"/>
                  </a:cubicBezTo>
                  <a:cubicBezTo>
                    <a:pt x="18383" y="170"/>
                    <a:pt x="19954" y="2076"/>
                    <a:pt x="20740" y="5411"/>
                  </a:cubicBezTo>
                  <a:cubicBezTo>
                    <a:pt x="21525" y="8746"/>
                    <a:pt x="21525" y="13511"/>
                    <a:pt x="21525" y="18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2" name="Line"/>
            <p:cNvSpPr/>
            <p:nvPr/>
          </p:nvSpPr>
          <p:spPr>
            <a:xfrm>
              <a:off x="3867536" y="7370302"/>
              <a:ext cx="20035" cy="269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5" h="21600" fill="norm" stroke="1" extrusionOk="0">
                  <a:moveTo>
                    <a:pt x="20375" y="0"/>
                  </a:moveTo>
                  <a:cubicBezTo>
                    <a:pt x="15390" y="4189"/>
                    <a:pt x="10406" y="8378"/>
                    <a:pt x="6252" y="11193"/>
                  </a:cubicBezTo>
                  <a:cubicBezTo>
                    <a:pt x="2098" y="14007"/>
                    <a:pt x="-1225" y="15447"/>
                    <a:pt x="437" y="16953"/>
                  </a:cubicBezTo>
                  <a:cubicBezTo>
                    <a:pt x="2098" y="18458"/>
                    <a:pt x="8744" y="20029"/>
                    <a:pt x="1539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3" name="Line"/>
            <p:cNvSpPr/>
            <p:nvPr/>
          </p:nvSpPr>
          <p:spPr>
            <a:xfrm>
              <a:off x="3823856" y="7298116"/>
              <a:ext cx="78839" cy="420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532" fill="norm" stroke="1" extrusionOk="0">
                  <a:moveTo>
                    <a:pt x="14547" y="937"/>
                  </a:moveTo>
                  <a:cubicBezTo>
                    <a:pt x="15429" y="518"/>
                    <a:pt x="16310" y="99"/>
                    <a:pt x="17633" y="16"/>
                  </a:cubicBezTo>
                  <a:cubicBezTo>
                    <a:pt x="18955" y="-68"/>
                    <a:pt x="20718" y="183"/>
                    <a:pt x="21159" y="853"/>
                  </a:cubicBezTo>
                  <a:cubicBezTo>
                    <a:pt x="21600" y="1523"/>
                    <a:pt x="20718" y="2611"/>
                    <a:pt x="19176" y="4034"/>
                  </a:cubicBezTo>
                  <a:cubicBezTo>
                    <a:pt x="17633" y="5458"/>
                    <a:pt x="15429" y="7216"/>
                    <a:pt x="13665" y="9309"/>
                  </a:cubicBezTo>
                  <a:cubicBezTo>
                    <a:pt x="11902" y="11402"/>
                    <a:pt x="10580" y="13830"/>
                    <a:pt x="9037" y="15755"/>
                  </a:cubicBezTo>
                  <a:cubicBezTo>
                    <a:pt x="7494" y="17681"/>
                    <a:pt x="5731" y="19104"/>
                    <a:pt x="4188" y="19983"/>
                  </a:cubicBezTo>
                  <a:cubicBezTo>
                    <a:pt x="2645" y="20862"/>
                    <a:pt x="1322" y="21197"/>
                    <a:pt x="0" y="21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4" name="Line"/>
            <p:cNvSpPr/>
            <p:nvPr/>
          </p:nvSpPr>
          <p:spPr>
            <a:xfrm>
              <a:off x="501329" y="7116771"/>
              <a:ext cx="190732" cy="279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0743" fill="norm" stroke="1" extrusionOk="0">
                  <a:moveTo>
                    <a:pt x="3276" y="7911"/>
                  </a:moveTo>
                  <a:cubicBezTo>
                    <a:pt x="2168" y="12037"/>
                    <a:pt x="1061" y="16163"/>
                    <a:pt x="507" y="18529"/>
                  </a:cubicBezTo>
                  <a:cubicBezTo>
                    <a:pt x="-47" y="20895"/>
                    <a:pt x="-47" y="21502"/>
                    <a:pt x="45" y="19682"/>
                  </a:cubicBezTo>
                  <a:cubicBezTo>
                    <a:pt x="138" y="17862"/>
                    <a:pt x="322" y="13614"/>
                    <a:pt x="599" y="10399"/>
                  </a:cubicBezTo>
                  <a:cubicBezTo>
                    <a:pt x="876" y="7183"/>
                    <a:pt x="1245" y="4999"/>
                    <a:pt x="1707" y="3482"/>
                  </a:cubicBezTo>
                  <a:cubicBezTo>
                    <a:pt x="2168" y="1965"/>
                    <a:pt x="2722" y="1115"/>
                    <a:pt x="3091" y="994"/>
                  </a:cubicBezTo>
                  <a:cubicBezTo>
                    <a:pt x="3461" y="873"/>
                    <a:pt x="3645" y="1480"/>
                    <a:pt x="3922" y="2693"/>
                  </a:cubicBezTo>
                  <a:cubicBezTo>
                    <a:pt x="4199" y="3906"/>
                    <a:pt x="4568" y="5727"/>
                    <a:pt x="4938" y="6940"/>
                  </a:cubicBezTo>
                  <a:cubicBezTo>
                    <a:pt x="5307" y="8154"/>
                    <a:pt x="5676" y="8760"/>
                    <a:pt x="6322" y="9064"/>
                  </a:cubicBezTo>
                  <a:cubicBezTo>
                    <a:pt x="6968" y="9367"/>
                    <a:pt x="7891" y="9367"/>
                    <a:pt x="9184" y="8518"/>
                  </a:cubicBezTo>
                  <a:cubicBezTo>
                    <a:pt x="10476" y="7668"/>
                    <a:pt x="12138" y="5969"/>
                    <a:pt x="13522" y="4513"/>
                  </a:cubicBezTo>
                  <a:cubicBezTo>
                    <a:pt x="14907" y="3057"/>
                    <a:pt x="16015" y="1844"/>
                    <a:pt x="16938" y="1055"/>
                  </a:cubicBezTo>
                  <a:cubicBezTo>
                    <a:pt x="17861" y="266"/>
                    <a:pt x="18599" y="-98"/>
                    <a:pt x="18968" y="23"/>
                  </a:cubicBezTo>
                  <a:cubicBezTo>
                    <a:pt x="19338" y="145"/>
                    <a:pt x="19338" y="751"/>
                    <a:pt x="19338" y="2936"/>
                  </a:cubicBezTo>
                  <a:cubicBezTo>
                    <a:pt x="19338" y="5120"/>
                    <a:pt x="19338" y="8882"/>
                    <a:pt x="19707" y="11430"/>
                  </a:cubicBezTo>
                  <a:cubicBezTo>
                    <a:pt x="20076" y="13978"/>
                    <a:pt x="20815" y="15313"/>
                    <a:pt x="21553" y="166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5" name="Line"/>
            <p:cNvSpPr/>
            <p:nvPr/>
          </p:nvSpPr>
          <p:spPr>
            <a:xfrm>
              <a:off x="731269" y="7217531"/>
              <a:ext cx="93121" cy="114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10" fill="norm" stroke="1" extrusionOk="0">
                  <a:moveTo>
                    <a:pt x="0" y="13467"/>
                  </a:moveTo>
                  <a:cubicBezTo>
                    <a:pt x="1895" y="10804"/>
                    <a:pt x="3789" y="8141"/>
                    <a:pt x="5684" y="5626"/>
                  </a:cubicBezTo>
                  <a:cubicBezTo>
                    <a:pt x="7579" y="3111"/>
                    <a:pt x="9474" y="744"/>
                    <a:pt x="9474" y="152"/>
                  </a:cubicBezTo>
                  <a:cubicBezTo>
                    <a:pt x="9474" y="-440"/>
                    <a:pt x="7579" y="744"/>
                    <a:pt x="6063" y="2963"/>
                  </a:cubicBezTo>
                  <a:cubicBezTo>
                    <a:pt x="4547" y="5182"/>
                    <a:pt x="3411" y="8437"/>
                    <a:pt x="3979" y="11692"/>
                  </a:cubicBezTo>
                  <a:cubicBezTo>
                    <a:pt x="4547" y="14946"/>
                    <a:pt x="6821" y="18201"/>
                    <a:pt x="10042" y="19681"/>
                  </a:cubicBezTo>
                  <a:cubicBezTo>
                    <a:pt x="13263" y="21160"/>
                    <a:pt x="17432" y="20864"/>
                    <a:pt x="21600" y="20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6" name="Line"/>
            <p:cNvSpPr/>
            <p:nvPr/>
          </p:nvSpPr>
          <p:spPr>
            <a:xfrm>
              <a:off x="823497" y="7045197"/>
              <a:ext cx="138124" cy="272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338" fill="norm" stroke="1" extrusionOk="0">
                  <a:moveTo>
                    <a:pt x="18975" y="13164"/>
                  </a:moveTo>
                  <a:cubicBezTo>
                    <a:pt x="14454" y="13548"/>
                    <a:pt x="9933" y="13931"/>
                    <a:pt x="6793" y="14762"/>
                  </a:cubicBezTo>
                  <a:cubicBezTo>
                    <a:pt x="3654" y="15593"/>
                    <a:pt x="1895" y="16871"/>
                    <a:pt x="891" y="17957"/>
                  </a:cubicBezTo>
                  <a:cubicBezTo>
                    <a:pt x="-114" y="19044"/>
                    <a:pt x="-365" y="19938"/>
                    <a:pt x="640" y="20578"/>
                  </a:cubicBezTo>
                  <a:cubicBezTo>
                    <a:pt x="1644" y="21217"/>
                    <a:pt x="3905" y="21600"/>
                    <a:pt x="6668" y="20578"/>
                  </a:cubicBezTo>
                  <a:cubicBezTo>
                    <a:pt x="9430" y="19555"/>
                    <a:pt x="12695" y="17127"/>
                    <a:pt x="14956" y="13995"/>
                  </a:cubicBezTo>
                  <a:cubicBezTo>
                    <a:pt x="17216" y="10864"/>
                    <a:pt x="18472" y="7030"/>
                    <a:pt x="19100" y="4793"/>
                  </a:cubicBezTo>
                  <a:cubicBezTo>
                    <a:pt x="19728" y="2556"/>
                    <a:pt x="19728" y="1917"/>
                    <a:pt x="19602" y="1278"/>
                  </a:cubicBezTo>
                  <a:cubicBezTo>
                    <a:pt x="19477" y="639"/>
                    <a:pt x="19226" y="0"/>
                    <a:pt x="18598" y="0"/>
                  </a:cubicBezTo>
                  <a:cubicBezTo>
                    <a:pt x="17970" y="0"/>
                    <a:pt x="16965" y="639"/>
                    <a:pt x="15961" y="2748"/>
                  </a:cubicBezTo>
                  <a:cubicBezTo>
                    <a:pt x="14956" y="4857"/>
                    <a:pt x="13951" y="8436"/>
                    <a:pt x="13575" y="11439"/>
                  </a:cubicBezTo>
                  <a:cubicBezTo>
                    <a:pt x="13198" y="14443"/>
                    <a:pt x="13449" y="16871"/>
                    <a:pt x="13951" y="18469"/>
                  </a:cubicBezTo>
                  <a:cubicBezTo>
                    <a:pt x="14454" y="20066"/>
                    <a:pt x="15207" y="20833"/>
                    <a:pt x="16212" y="21153"/>
                  </a:cubicBezTo>
                  <a:cubicBezTo>
                    <a:pt x="17216" y="21472"/>
                    <a:pt x="18472" y="21344"/>
                    <a:pt x="19351" y="21025"/>
                  </a:cubicBezTo>
                  <a:cubicBezTo>
                    <a:pt x="20230" y="20705"/>
                    <a:pt x="20733" y="20194"/>
                    <a:pt x="21235" y="196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7" name="Line"/>
            <p:cNvSpPr/>
            <p:nvPr/>
          </p:nvSpPr>
          <p:spPr>
            <a:xfrm>
              <a:off x="991026" y="7242874"/>
              <a:ext cx="4902" cy="73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8" name="Line"/>
            <p:cNvSpPr/>
            <p:nvPr/>
          </p:nvSpPr>
          <p:spPr>
            <a:xfrm>
              <a:off x="995927" y="7143062"/>
              <a:ext cx="24507" cy="31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23" fill="norm" stroke="1" extrusionOk="0">
                  <a:moveTo>
                    <a:pt x="21600" y="14143"/>
                  </a:moveTo>
                  <a:cubicBezTo>
                    <a:pt x="18720" y="6583"/>
                    <a:pt x="15840" y="-977"/>
                    <a:pt x="12240" y="103"/>
                  </a:cubicBezTo>
                  <a:cubicBezTo>
                    <a:pt x="8640" y="1183"/>
                    <a:pt x="4320" y="10903"/>
                    <a:pt x="0" y="206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9" name="Line"/>
            <p:cNvSpPr/>
            <p:nvPr/>
          </p:nvSpPr>
          <p:spPr>
            <a:xfrm>
              <a:off x="1046340" y="7006862"/>
              <a:ext cx="405390" cy="338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441" fill="norm" stroke="1" extrusionOk="0">
                  <a:moveTo>
                    <a:pt x="7993" y="12450"/>
                  </a:moveTo>
                  <a:cubicBezTo>
                    <a:pt x="8080" y="11830"/>
                    <a:pt x="8167" y="11209"/>
                    <a:pt x="8167" y="10641"/>
                  </a:cubicBezTo>
                  <a:cubicBezTo>
                    <a:pt x="8167" y="10073"/>
                    <a:pt x="8080" y="9556"/>
                    <a:pt x="7777" y="9246"/>
                  </a:cubicBezTo>
                  <a:cubicBezTo>
                    <a:pt x="7473" y="8936"/>
                    <a:pt x="6953" y="8832"/>
                    <a:pt x="6042" y="9401"/>
                  </a:cubicBezTo>
                  <a:cubicBezTo>
                    <a:pt x="5131" y="9969"/>
                    <a:pt x="3830" y="11209"/>
                    <a:pt x="2745" y="12811"/>
                  </a:cubicBezTo>
                  <a:cubicBezTo>
                    <a:pt x="1661" y="14413"/>
                    <a:pt x="793" y="16377"/>
                    <a:pt x="360" y="17772"/>
                  </a:cubicBezTo>
                  <a:cubicBezTo>
                    <a:pt x="-74" y="19167"/>
                    <a:pt x="-74" y="19994"/>
                    <a:pt x="143" y="20563"/>
                  </a:cubicBezTo>
                  <a:cubicBezTo>
                    <a:pt x="360" y="21131"/>
                    <a:pt x="793" y="21441"/>
                    <a:pt x="1748" y="21441"/>
                  </a:cubicBezTo>
                  <a:cubicBezTo>
                    <a:pt x="2702" y="21441"/>
                    <a:pt x="4177" y="21131"/>
                    <a:pt x="5781" y="19891"/>
                  </a:cubicBezTo>
                  <a:cubicBezTo>
                    <a:pt x="7386" y="18651"/>
                    <a:pt x="9121" y="16480"/>
                    <a:pt x="10075" y="15137"/>
                  </a:cubicBezTo>
                  <a:cubicBezTo>
                    <a:pt x="11030" y="13793"/>
                    <a:pt x="11203" y="13276"/>
                    <a:pt x="11116" y="13173"/>
                  </a:cubicBezTo>
                  <a:cubicBezTo>
                    <a:pt x="11030" y="13070"/>
                    <a:pt x="10683" y="13380"/>
                    <a:pt x="10206" y="13948"/>
                  </a:cubicBezTo>
                  <a:cubicBezTo>
                    <a:pt x="9728" y="14517"/>
                    <a:pt x="9121" y="15343"/>
                    <a:pt x="8731" y="16015"/>
                  </a:cubicBezTo>
                  <a:cubicBezTo>
                    <a:pt x="8340" y="16687"/>
                    <a:pt x="8167" y="17204"/>
                    <a:pt x="8340" y="17410"/>
                  </a:cubicBezTo>
                  <a:cubicBezTo>
                    <a:pt x="8514" y="17617"/>
                    <a:pt x="9034" y="17514"/>
                    <a:pt x="9512" y="17152"/>
                  </a:cubicBezTo>
                  <a:cubicBezTo>
                    <a:pt x="9989" y="16790"/>
                    <a:pt x="10422" y="16170"/>
                    <a:pt x="10813" y="15653"/>
                  </a:cubicBezTo>
                  <a:cubicBezTo>
                    <a:pt x="11203" y="15137"/>
                    <a:pt x="11550" y="14723"/>
                    <a:pt x="11724" y="14775"/>
                  </a:cubicBezTo>
                  <a:cubicBezTo>
                    <a:pt x="11897" y="14827"/>
                    <a:pt x="11897" y="15343"/>
                    <a:pt x="11854" y="16119"/>
                  </a:cubicBezTo>
                  <a:cubicBezTo>
                    <a:pt x="11810" y="16894"/>
                    <a:pt x="11724" y="17927"/>
                    <a:pt x="11724" y="18702"/>
                  </a:cubicBezTo>
                  <a:cubicBezTo>
                    <a:pt x="11724" y="19477"/>
                    <a:pt x="11810" y="19994"/>
                    <a:pt x="12027" y="20408"/>
                  </a:cubicBezTo>
                  <a:cubicBezTo>
                    <a:pt x="12244" y="20821"/>
                    <a:pt x="12591" y="21131"/>
                    <a:pt x="12938" y="21131"/>
                  </a:cubicBezTo>
                  <a:cubicBezTo>
                    <a:pt x="13285" y="21131"/>
                    <a:pt x="13632" y="20821"/>
                    <a:pt x="14543" y="19116"/>
                  </a:cubicBezTo>
                  <a:cubicBezTo>
                    <a:pt x="15454" y="17410"/>
                    <a:pt x="16928" y="14310"/>
                    <a:pt x="18056" y="11209"/>
                  </a:cubicBezTo>
                  <a:cubicBezTo>
                    <a:pt x="19184" y="8109"/>
                    <a:pt x="19965" y="5008"/>
                    <a:pt x="20398" y="3045"/>
                  </a:cubicBezTo>
                  <a:cubicBezTo>
                    <a:pt x="20832" y="1081"/>
                    <a:pt x="20919" y="254"/>
                    <a:pt x="20832" y="48"/>
                  </a:cubicBezTo>
                  <a:cubicBezTo>
                    <a:pt x="20745" y="-159"/>
                    <a:pt x="20485" y="254"/>
                    <a:pt x="19834" y="2218"/>
                  </a:cubicBezTo>
                  <a:cubicBezTo>
                    <a:pt x="19184" y="4182"/>
                    <a:pt x="18143" y="7696"/>
                    <a:pt x="17709" y="10538"/>
                  </a:cubicBezTo>
                  <a:cubicBezTo>
                    <a:pt x="17275" y="13380"/>
                    <a:pt x="17449" y="15550"/>
                    <a:pt x="17883" y="16945"/>
                  </a:cubicBezTo>
                  <a:cubicBezTo>
                    <a:pt x="18316" y="18341"/>
                    <a:pt x="19010" y="18961"/>
                    <a:pt x="19661" y="19219"/>
                  </a:cubicBezTo>
                  <a:cubicBezTo>
                    <a:pt x="20312" y="19477"/>
                    <a:pt x="20919" y="19374"/>
                    <a:pt x="21526" y="19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0" name="Line"/>
            <p:cNvSpPr/>
            <p:nvPr/>
          </p:nvSpPr>
          <p:spPr>
            <a:xfrm>
              <a:off x="1898552" y="6988017"/>
              <a:ext cx="82495" cy="323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388" fill="norm" stroke="1" extrusionOk="0">
                  <a:moveTo>
                    <a:pt x="9951" y="0"/>
                  </a:moveTo>
                  <a:cubicBezTo>
                    <a:pt x="7410" y="3348"/>
                    <a:pt x="4868" y="6696"/>
                    <a:pt x="3174" y="9828"/>
                  </a:cubicBezTo>
                  <a:cubicBezTo>
                    <a:pt x="1480" y="12960"/>
                    <a:pt x="633" y="15876"/>
                    <a:pt x="210" y="17658"/>
                  </a:cubicBezTo>
                  <a:cubicBezTo>
                    <a:pt x="-214" y="19440"/>
                    <a:pt x="-214" y="20088"/>
                    <a:pt x="2327" y="20628"/>
                  </a:cubicBezTo>
                  <a:cubicBezTo>
                    <a:pt x="4868" y="21168"/>
                    <a:pt x="9951" y="21600"/>
                    <a:pt x="13551" y="21276"/>
                  </a:cubicBezTo>
                  <a:cubicBezTo>
                    <a:pt x="17151" y="20952"/>
                    <a:pt x="19268" y="19872"/>
                    <a:pt x="21386" y="187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1" name="Line"/>
            <p:cNvSpPr/>
            <p:nvPr/>
          </p:nvSpPr>
          <p:spPr>
            <a:xfrm>
              <a:off x="1887052" y="7156492"/>
              <a:ext cx="312903" cy="137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160" fill="norm" stroke="1" extrusionOk="0">
                  <a:moveTo>
                    <a:pt x="1067" y="8759"/>
                  </a:moveTo>
                  <a:cubicBezTo>
                    <a:pt x="508" y="8508"/>
                    <a:pt x="-52" y="8256"/>
                    <a:pt x="4" y="8131"/>
                  </a:cubicBezTo>
                  <a:cubicBezTo>
                    <a:pt x="60" y="8005"/>
                    <a:pt x="731" y="8005"/>
                    <a:pt x="2466" y="7880"/>
                  </a:cubicBezTo>
                  <a:cubicBezTo>
                    <a:pt x="4201" y="7754"/>
                    <a:pt x="6999" y="7503"/>
                    <a:pt x="8678" y="7001"/>
                  </a:cubicBezTo>
                  <a:cubicBezTo>
                    <a:pt x="10356" y="6498"/>
                    <a:pt x="10916" y="5745"/>
                    <a:pt x="11364" y="4489"/>
                  </a:cubicBezTo>
                  <a:cubicBezTo>
                    <a:pt x="11811" y="3233"/>
                    <a:pt x="12147" y="1475"/>
                    <a:pt x="11979" y="596"/>
                  </a:cubicBezTo>
                  <a:cubicBezTo>
                    <a:pt x="11811" y="-283"/>
                    <a:pt x="11140" y="-283"/>
                    <a:pt x="10244" y="1224"/>
                  </a:cubicBezTo>
                  <a:cubicBezTo>
                    <a:pt x="9349" y="2731"/>
                    <a:pt x="8230" y="5745"/>
                    <a:pt x="7614" y="8508"/>
                  </a:cubicBezTo>
                  <a:cubicBezTo>
                    <a:pt x="6999" y="11270"/>
                    <a:pt x="6887" y="13782"/>
                    <a:pt x="7335" y="15917"/>
                  </a:cubicBezTo>
                  <a:cubicBezTo>
                    <a:pt x="7782" y="18052"/>
                    <a:pt x="8789" y="19810"/>
                    <a:pt x="10412" y="19936"/>
                  </a:cubicBezTo>
                  <a:cubicBezTo>
                    <a:pt x="12035" y="20061"/>
                    <a:pt x="14273" y="18554"/>
                    <a:pt x="16232" y="15917"/>
                  </a:cubicBezTo>
                  <a:cubicBezTo>
                    <a:pt x="18190" y="13280"/>
                    <a:pt x="19869" y="9512"/>
                    <a:pt x="20709" y="7001"/>
                  </a:cubicBezTo>
                  <a:cubicBezTo>
                    <a:pt x="21548" y="4489"/>
                    <a:pt x="21548" y="3233"/>
                    <a:pt x="21268" y="2354"/>
                  </a:cubicBezTo>
                  <a:cubicBezTo>
                    <a:pt x="20988" y="1475"/>
                    <a:pt x="20429" y="973"/>
                    <a:pt x="19869" y="722"/>
                  </a:cubicBezTo>
                  <a:cubicBezTo>
                    <a:pt x="19310" y="471"/>
                    <a:pt x="18750" y="471"/>
                    <a:pt x="18246" y="847"/>
                  </a:cubicBezTo>
                  <a:cubicBezTo>
                    <a:pt x="17743" y="1224"/>
                    <a:pt x="17295" y="1977"/>
                    <a:pt x="17015" y="2982"/>
                  </a:cubicBezTo>
                  <a:cubicBezTo>
                    <a:pt x="16736" y="3987"/>
                    <a:pt x="16624" y="5243"/>
                    <a:pt x="16903" y="7252"/>
                  </a:cubicBezTo>
                  <a:cubicBezTo>
                    <a:pt x="17183" y="9261"/>
                    <a:pt x="17855" y="12024"/>
                    <a:pt x="18414" y="13782"/>
                  </a:cubicBezTo>
                  <a:cubicBezTo>
                    <a:pt x="18974" y="15540"/>
                    <a:pt x="19422" y="16294"/>
                    <a:pt x="19701" y="17298"/>
                  </a:cubicBezTo>
                  <a:cubicBezTo>
                    <a:pt x="19981" y="18303"/>
                    <a:pt x="20093" y="19559"/>
                    <a:pt x="19869" y="20312"/>
                  </a:cubicBezTo>
                  <a:cubicBezTo>
                    <a:pt x="19645" y="21066"/>
                    <a:pt x="19086" y="21317"/>
                    <a:pt x="18582" y="21066"/>
                  </a:cubicBezTo>
                  <a:cubicBezTo>
                    <a:pt x="18079" y="20815"/>
                    <a:pt x="17631" y="20061"/>
                    <a:pt x="17183" y="193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2" name="Line"/>
            <p:cNvSpPr/>
            <p:nvPr/>
          </p:nvSpPr>
          <p:spPr>
            <a:xfrm>
              <a:off x="2288874" y="6973314"/>
              <a:ext cx="69557" cy="333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600" fill="norm" stroke="1" extrusionOk="0">
                  <a:moveTo>
                    <a:pt x="9331" y="0"/>
                  </a:moveTo>
                  <a:cubicBezTo>
                    <a:pt x="6820" y="2965"/>
                    <a:pt x="4308" y="5929"/>
                    <a:pt x="2550" y="8894"/>
                  </a:cubicBezTo>
                  <a:cubicBezTo>
                    <a:pt x="792" y="11859"/>
                    <a:pt x="-213" y="14824"/>
                    <a:pt x="38" y="16941"/>
                  </a:cubicBezTo>
                  <a:cubicBezTo>
                    <a:pt x="289" y="19059"/>
                    <a:pt x="1796" y="20329"/>
                    <a:pt x="5564" y="20965"/>
                  </a:cubicBezTo>
                  <a:cubicBezTo>
                    <a:pt x="9331" y="21600"/>
                    <a:pt x="15359" y="21600"/>
                    <a:pt x="213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3" name="Line"/>
            <p:cNvSpPr/>
            <p:nvPr/>
          </p:nvSpPr>
          <p:spPr>
            <a:xfrm>
              <a:off x="2255507" y="7120346"/>
              <a:ext cx="171540" cy="63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71" y="15508"/>
                    <a:pt x="12343" y="9415"/>
                    <a:pt x="15943" y="5815"/>
                  </a:cubicBezTo>
                  <a:cubicBezTo>
                    <a:pt x="19543" y="2215"/>
                    <a:pt x="20571" y="11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4" name="Line"/>
            <p:cNvSpPr/>
            <p:nvPr/>
          </p:nvSpPr>
          <p:spPr>
            <a:xfrm>
              <a:off x="4596557" y="7296231"/>
              <a:ext cx="109496" cy="14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197" fill="norm" stroke="1" extrusionOk="0">
                  <a:moveTo>
                    <a:pt x="5090" y="1539"/>
                  </a:moveTo>
                  <a:cubicBezTo>
                    <a:pt x="4137" y="6635"/>
                    <a:pt x="3184" y="11732"/>
                    <a:pt x="2390" y="15130"/>
                  </a:cubicBezTo>
                  <a:cubicBezTo>
                    <a:pt x="1596" y="18527"/>
                    <a:pt x="961" y="20226"/>
                    <a:pt x="484" y="20469"/>
                  </a:cubicBezTo>
                  <a:cubicBezTo>
                    <a:pt x="8" y="20712"/>
                    <a:pt x="-310" y="19498"/>
                    <a:pt x="484" y="16828"/>
                  </a:cubicBezTo>
                  <a:cubicBezTo>
                    <a:pt x="1278" y="14159"/>
                    <a:pt x="3184" y="10033"/>
                    <a:pt x="5566" y="6878"/>
                  </a:cubicBezTo>
                  <a:cubicBezTo>
                    <a:pt x="7949" y="3723"/>
                    <a:pt x="10808" y="1539"/>
                    <a:pt x="13031" y="568"/>
                  </a:cubicBezTo>
                  <a:cubicBezTo>
                    <a:pt x="15255" y="-403"/>
                    <a:pt x="16843" y="-160"/>
                    <a:pt x="17955" y="1539"/>
                  </a:cubicBezTo>
                  <a:cubicBezTo>
                    <a:pt x="19066" y="3237"/>
                    <a:pt x="19702" y="6392"/>
                    <a:pt x="19702" y="9426"/>
                  </a:cubicBezTo>
                  <a:cubicBezTo>
                    <a:pt x="19702" y="12460"/>
                    <a:pt x="19066" y="15372"/>
                    <a:pt x="19225" y="17314"/>
                  </a:cubicBezTo>
                  <a:cubicBezTo>
                    <a:pt x="19384" y="19255"/>
                    <a:pt x="20337" y="20226"/>
                    <a:pt x="21290" y="21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5" name="Line"/>
            <p:cNvSpPr/>
            <p:nvPr/>
          </p:nvSpPr>
          <p:spPr>
            <a:xfrm>
              <a:off x="4743683" y="7296786"/>
              <a:ext cx="67180" cy="135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6" h="21145" fill="norm" stroke="1" extrusionOk="0">
                  <a:moveTo>
                    <a:pt x="15554" y="7624"/>
                  </a:moveTo>
                  <a:cubicBezTo>
                    <a:pt x="15052" y="5845"/>
                    <a:pt x="14550" y="4066"/>
                    <a:pt x="13043" y="3558"/>
                  </a:cubicBezTo>
                  <a:cubicBezTo>
                    <a:pt x="11536" y="3049"/>
                    <a:pt x="9024" y="3812"/>
                    <a:pt x="6513" y="6226"/>
                  </a:cubicBezTo>
                  <a:cubicBezTo>
                    <a:pt x="4001" y="8640"/>
                    <a:pt x="1489" y="12706"/>
                    <a:pt x="485" y="15374"/>
                  </a:cubicBezTo>
                  <a:cubicBezTo>
                    <a:pt x="-520" y="18042"/>
                    <a:pt x="-18" y="19313"/>
                    <a:pt x="2494" y="20202"/>
                  </a:cubicBezTo>
                  <a:cubicBezTo>
                    <a:pt x="5006" y="21092"/>
                    <a:pt x="9526" y="21600"/>
                    <a:pt x="13294" y="20584"/>
                  </a:cubicBezTo>
                  <a:cubicBezTo>
                    <a:pt x="17061" y="19567"/>
                    <a:pt x="20075" y="17026"/>
                    <a:pt x="20578" y="13341"/>
                  </a:cubicBezTo>
                  <a:cubicBezTo>
                    <a:pt x="21080" y="9656"/>
                    <a:pt x="19071" y="4828"/>
                    <a:pt x="1706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6" name="Line"/>
            <p:cNvSpPr/>
            <p:nvPr/>
          </p:nvSpPr>
          <p:spPr>
            <a:xfrm>
              <a:off x="4892621" y="7130149"/>
              <a:ext cx="87893" cy="272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541" fill="norm" stroke="1" extrusionOk="0">
                  <a:moveTo>
                    <a:pt x="13120" y="0"/>
                  </a:moveTo>
                  <a:cubicBezTo>
                    <a:pt x="9120" y="3622"/>
                    <a:pt x="5120" y="7243"/>
                    <a:pt x="2920" y="10218"/>
                  </a:cubicBezTo>
                  <a:cubicBezTo>
                    <a:pt x="720" y="13193"/>
                    <a:pt x="320" y="15521"/>
                    <a:pt x="120" y="17138"/>
                  </a:cubicBezTo>
                  <a:cubicBezTo>
                    <a:pt x="-80" y="18754"/>
                    <a:pt x="-80" y="19660"/>
                    <a:pt x="520" y="20371"/>
                  </a:cubicBezTo>
                  <a:cubicBezTo>
                    <a:pt x="1120" y="21083"/>
                    <a:pt x="2320" y="21600"/>
                    <a:pt x="5920" y="21535"/>
                  </a:cubicBezTo>
                  <a:cubicBezTo>
                    <a:pt x="9520" y="21471"/>
                    <a:pt x="15520" y="20824"/>
                    <a:pt x="21520" y="201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7" name="Line"/>
            <p:cNvSpPr/>
            <p:nvPr/>
          </p:nvSpPr>
          <p:spPr>
            <a:xfrm>
              <a:off x="4862886" y="7247775"/>
              <a:ext cx="171540" cy="44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14" y="15200"/>
                    <a:pt x="8229" y="8800"/>
                    <a:pt x="11829" y="5200"/>
                  </a:cubicBezTo>
                  <a:cubicBezTo>
                    <a:pt x="15429" y="1600"/>
                    <a:pt x="18514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8" name="Line"/>
            <p:cNvSpPr/>
            <p:nvPr/>
          </p:nvSpPr>
          <p:spPr>
            <a:xfrm>
              <a:off x="5296416" y="7282082"/>
              <a:ext cx="7569" cy="132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4" h="21600" fill="norm" stroke="1" extrusionOk="0">
                  <a:moveTo>
                    <a:pt x="20014" y="0"/>
                  </a:moveTo>
                  <a:cubicBezTo>
                    <a:pt x="11374" y="5600"/>
                    <a:pt x="2734" y="11200"/>
                    <a:pt x="574" y="14800"/>
                  </a:cubicBezTo>
                  <a:cubicBezTo>
                    <a:pt x="-1586" y="18400"/>
                    <a:pt x="2734" y="20000"/>
                    <a:pt x="70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9" name="Line"/>
            <p:cNvSpPr/>
            <p:nvPr/>
          </p:nvSpPr>
          <p:spPr>
            <a:xfrm>
              <a:off x="5303984" y="7208566"/>
              <a:ext cx="4903" cy="4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0" name="Line"/>
            <p:cNvSpPr/>
            <p:nvPr/>
          </p:nvSpPr>
          <p:spPr>
            <a:xfrm>
              <a:off x="5325222" y="7254748"/>
              <a:ext cx="96389" cy="150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2" fill="norm" stroke="1" extrusionOk="0">
                  <a:moveTo>
                    <a:pt x="5125" y="5224"/>
                  </a:moveTo>
                  <a:cubicBezTo>
                    <a:pt x="3661" y="9590"/>
                    <a:pt x="2197" y="13956"/>
                    <a:pt x="1281" y="16828"/>
                  </a:cubicBezTo>
                  <a:cubicBezTo>
                    <a:pt x="366" y="19700"/>
                    <a:pt x="0" y="21079"/>
                    <a:pt x="0" y="21194"/>
                  </a:cubicBezTo>
                  <a:cubicBezTo>
                    <a:pt x="0" y="21309"/>
                    <a:pt x="366" y="20160"/>
                    <a:pt x="1831" y="17173"/>
                  </a:cubicBezTo>
                  <a:cubicBezTo>
                    <a:pt x="3295" y="14186"/>
                    <a:pt x="5858" y="9360"/>
                    <a:pt x="7871" y="6143"/>
                  </a:cubicBezTo>
                  <a:cubicBezTo>
                    <a:pt x="9885" y="2926"/>
                    <a:pt x="11349" y="1317"/>
                    <a:pt x="12997" y="513"/>
                  </a:cubicBezTo>
                  <a:cubicBezTo>
                    <a:pt x="14644" y="-291"/>
                    <a:pt x="16475" y="-291"/>
                    <a:pt x="17939" y="1547"/>
                  </a:cubicBezTo>
                  <a:cubicBezTo>
                    <a:pt x="19403" y="3386"/>
                    <a:pt x="20502" y="7062"/>
                    <a:pt x="21051" y="10509"/>
                  </a:cubicBezTo>
                  <a:cubicBezTo>
                    <a:pt x="21600" y="13956"/>
                    <a:pt x="21600" y="17173"/>
                    <a:pt x="21600" y="20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1" name="Line"/>
            <p:cNvSpPr/>
            <p:nvPr/>
          </p:nvSpPr>
          <p:spPr>
            <a:xfrm>
              <a:off x="5514731" y="7077694"/>
              <a:ext cx="98023" cy="322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3" fill="norm" stroke="1" extrusionOk="0">
                  <a:moveTo>
                    <a:pt x="21600" y="3503"/>
                  </a:moveTo>
                  <a:cubicBezTo>
                    <a:pt x="19440" y="2303"/>
                    <a:pt x="17280" y="1103"/>
                    <a:pt x="15300" y="503"/>
                  </a:cubicBezTo>
                  <a:cubicBezTo>
                    <a:pt x="13320" y="-97"/>
                    <a:pt x="11520" y="-97"/>
                    <a:pt x="10080" y="176"/>
                  </a:cubicBezTo>
                  <a:cubicBezTo>
                    <a:pt x="8640" y="448"/>
                    <a:pt x="7560" y="994"/>
                    <a:pt x="6120" y="3067"/>
                  </a:cubicBezTo>
                  <a:cubicBezTo>
                    <a:pt x="4680" y="5139"/>
                    <a:pt x="2880" y="8739"/>
                    <a:pt x="1800" y="12067"/>
                  </a:cubicBezTo>
                  <a:cubicBezTo>
                    <a:pt x="720" y="15394"/>
                    <a:pt x="360" y="18448"/>
                    <a:pt x="0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2" name="Line"/>
            <p:cNvSpPr/>
            <p:nvPr/>
          </p:nvSpPr>
          <p:spPr>
            <a:xfrm>
              <a:off x="5485324" y="7289574"/>
              <a:ext cx="122529" cy="12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1152" y="11918"/>
                    <a:pt x="2304" y="3818"/>
                    <a:pt x="5904" y="1118"/>
                  </a:cubicBezTo>
                  <a:cubicBezTo>
                    <a:pt x="9504" y="-1582"/>
                    <a:pt x="15552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3" name="Line"/>
            <p:cNvSpPr/>
            <p:nvPr/>
          </p:nvSpPr>
          <p:spPr>
            <a:xfrm>
              <a:off x="5578529" y="7265551"/>
              <a:ext cx="88137" cy="109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320" fill="norm" stroke="1" extrusionOk="0">
                  <a:moveTo>
                    <a:pt x="15296" y="3214"/>
                  </a:moveTo>
                  <a:cubicBezTo>
                    <a:pt x="13725" y="1944"/>
                    <a:pt x="12154" y="673"/>
                    <a:pt x="10387" y="196"/>
                  </a:cubicBezTo>
                  <a:cubicBezTo>
                    <a:pt x="8620" y="-280"/>
                    <a:pt x="6656" y="38"/>
                    <a:pt x="4692" y="1944"/>
                  </a:cubicBezTo>
                  <a:cubicBezTo>
                    <a:pt x="2729" y="3849"/>
                    <a:pt x="765" y="7344"/>
                    <a:pt x="176" y="10679"/>
                  </a:cubicBezTo>
                  <a:cubicBezTo>
                    <a:pt x="-413" y="14014"/>
                    <a:pt x="372" y="17191"/>
                    <a:pt x="4103" y="18938"/>
                  </a:cubicBezTo>
                  <a:cubicBezTo>
                    <a:pt x="7834" y="20685"/>
                    <a:pt x="14511" y="21002"/>
                    <a:pt x="21187" y="21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4" name="Line"/>
            <p:cNvSpPr/>
            <p:nvPr/>
          </p:nvSpPr>
          <p:spPr>
            <a:xfrm>
              <a:off x="5684394" y="7277182"/>
              <a:ext cx="99898" cy="84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149" fill="norm" stroke="1" extrusionOk="0">
                  <a:moveTo>
                    <a:pt x="11897" y="0"/>
                  </a:moveTo>
                  <a:cubicBezTo>
                    <a:pt x="9458" y="0"/>
                    <a:pt x="7019" y="0"/>
                    <a:pt x="4755" y="1834"/>
                  </a:cubicBezTo>
                  <a:cubicBezTo>
                    <a:pt x="2490" y="3668"/>
                    <a:pt x="400" y="7336"/>
                    <a:pt x="51" y="11004"/>
                  </a:cubicBezTo>
                  <a:cubicBezTo>
                    <a:pt x="-297" y="14672"/>
                    <a:pt x="1097" y="18340"/>
                    <a:pt x="4929" y="19970"/>
                  </a:cubicBezTo>
                  <a:cubicBezTo>
                    <a:pt x="8761" y="21600"/>
                    <a:pt x="15032" y="21192"/>
                    <a:pt x="21303" y="20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5" name="Line"/>
            <p:cNvSpPr/>
            <p:nvPr/>
          </p:nvSpPr>
          <p:spPr>
            <a:xfrm>
              <a:off x="5811814" y="7086039"/>
              <a:ext cx="75401" cy="263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496" fill="norm" stroke="1" extrusionOk="0">
                  <a:moveTo>
                    <a:pt x="21211" y="0"/>
                  </a:moveTo>
                  <a:cubicBezTo>
                    <a:pt x="18913" y="133"/>
                    <a:pt x="16615" y="267"/>
                    <a:pt x="13628" y="1267"/>
                  </a:cubicBezTo>
                  <a:cubicBezTo>
                    <a:pt x="10641" y="2267"/>
                    <a:pt x="6964" y="4133"/>
                    <a:pt x="4207" y="6933"/>
                  </a:cubicBezTo>
                  <a:cubicBezTo>
                    <a:pt x="1449" y="9733"/>
                    <a:pt x="-389" y="13467"/>
                    <a:pt x="71" y="16067"/>
                  </a:cubicBezTo>
                  <a:cubicBezTo>
                    <a:pt x="530" y="18667"/>
                    <a:pt x="3288" y="20133"/>
                    <a:pt x="5815" y="20867"/>
                  </a:cubicBezTo>
                  <a:cubicBezTo>
                    <a:pt x="8343" y="21600"/>
                    <a:pt x="10641" y="21600"/>
                    <a:pt x="12479" y="21333"/>
                  </a:cubicBezTo>
                  <a:cubicBezTo>
                    <a:pt x="14317" y="21067"/>
                    <a:pt x="15696" y="20533"/>
                    <a:pt x="17075" y="20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6" name="Line"/>
            <p:cNvSpPr/>
            <p:nvPr/>
          </p:nvSpPr>
          <p:spPr>
            <a:xfrm>
              <a:off x="5789192" y="7247775"/>
              <a:ext cx="53913" cy="9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7" name="Line"/>
            <p:cNvSpPr/>
            <p:nvPr/>
          </p:nvSpPr>
          <p:spPr>
            <a:xfrm>
              <a:off x="5896502" y="7229445"/>
              <a:ext cx="127943" cy="105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1082" fill="norm" stroke="1" extrusionOk="0">
                  <a:moveTo>
                    <a:pt x="1705" y="4654"/>
                  </a:moveTo>
                  <a:cubicBezTo>
                    <a:pt x="3055" y="5309"/>
                    <a:pt x="4405" y="5963"/>
                    <a:pt x="5755" y="5963"/>
                  </a:cubicBezTo>
                  <a:cubicBezTo>
                    <a:pt x="7105" y="5963"/>
                    <a:pt x="8455" y="5309"/>
                    <a:pt x="9535" y="4163"/>
                  </a:cubicBezTo>
                  <a:cubicBezTo>
                    <a:pt x="10615" y="3018"/>
                    <a:pt x="11425" y="1381"/>
                    <a:pt x="10750" y="563"/>
                  </a:cubicBezTo>
                  <a:cubicBezTo>
                    <a:pt x="10075" y="-255"/>
                    <a:pt x="7915" y="-255"/>
                    <a:pt x="5890" y="1054"/>
                  </a:cubicBezTo>
                  <a:cubicBezTo>
                    <a:pt x="3865" y="2363"/>
                    <a:pt x="1975" y="4981"/>
                    <a:pt x="895" y="7927"/>
                  </a:cubicBezTo>
                  <a:cubicBezTo>
                    <a:pt x="-185" y="10872"/>
                    <a:pt x="-455" y="14145"/>
                    <a:pt x="1030" y="16600"/>
                  </a:cubicBezTo>
                  <a:cubicBezTo>
                    <a:pt x="2515" y="19054"/>
                    <a:pt x="5755" y="20690"/>
                    <a:pt x="9400" y="21018"/>
                  </a:cubicBezTo>
                  <a:cubicBezTo>
                    <a:pt x="13045" y="21345"/>
                    <a:pt x="17095" y="20363"/>
                    <a:pt x="21145" y="19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8" name="Line"/>
            <p:cNvSpPr/>
            <p:nvPr/>
          </p:nvSpPr>
          <p:spPr>
            <a:xfrm>
              <a:off x="5993540" y="7069459"/>
              <a:ext cx="131113" cy="286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496" fill="norm" stroke="1" extrusionOk="0">
                  <a:moveTo>
                    <a:pt x="12886" y="14132"/>
                  </a:moveTo>
                  <a:cubicBezTo>
                    <a:pt x="9988" y="14501"/>
                    <a:pt x="7091" y="14869"/>
                    <a:pt x="4852" y="15728"/>
                  </a:cubicBezTo>
                  <a:cubicBezTo>
                    <a:pt x="2613" y="16587"/>
                    <a:pt x="1032" y="17937"/>
                    <a:pt x="374" y="18919"/>
                  </a:cubicBezTo>
                  <a:cubicBezTo>
                    <a:pt x="-285" y="19901"/>
                    <a:pt x="-22" y="20514"/>
                    <a:pt x="769" y="20882"/>
                  </a:cubicBezTo>
                  <a:cubicBezTo>
                    <a:pt x="1559" y="21251"/>
                    <a:pt x="2876" y="21373"/>
                    <a:pt x="4852" y="20760"/>
                  </a:cubicBezTo>
                  <a:cubicBezTo>
                    <a:pt x="6827" y="20146"/>
                    <a:pt x="9461" y="18796"/>
                    <a:pt x="12227" y="16341"/>
                  </a:cubicBezTo>
                  <a:cubicBezTo>
                    <a:pt x="14993" y="13887"/>
                    <a:pt x="17891" y="10328"/>
                    <a:pt x="19471" y="7566"/>
                  </a:cubicBezTo>
                  <a:cubicBezTo>
                    <a:pt x="21052" y="4805"/>
                    <a:pt x="21315" y="2841"/>
                    <a:pt x="21052" y="1614"/>
                  </a:cubicBezTo>
                  <a:cubicBezTo>
                    <a:pt x="20788" y="387"/>
                    <a:pt x="19998" y="-104"/>
                    <a:pt x="19076" y="19"/>
                  </a:cubicBezTo>
                  <a:cubicBezTo>
                    <a:pt x="18154" y="141"/>
                    <a:pt x="17100" y="878"/>
                    <a:pt x="15783" y="3148"/>
                  </a:cubicBezTo>
                  <a:cubicBezTo>
                    <a:pt x="14466" y="5419"/>
                    <a:pt x="12886" y="9223"/>
                    <a:pt x="13544" y="12537"/>
                  </a:cubicBezTo>
                  <a:cubicBezTo>
                    <a:pt x="14203" y="15851"/>
                    <a:pt x="17100" y="18673"/>
                    <a:pt x="19998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9" name="Line"/>
            <p:cNvSpPr/>
            <p:nvPr/>
          </p:nvSpPr>
          <p:spPr>
            <a:xfrm>
              <a:off x="6338114" y="7094606"/>
              <a:ext cx="142133" cy="349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5" fill="norm" stroke="1" extrusionOk="0">
                  <a:moveTo>
                    <a:pt x="21600" y="76"/>
                  </a:moveTo>
                  <a:cubicBezTo>
                    <a:pt x="20359" y="-25"/>
                    <a:pt x="19117" y="-125"/>
                    <a:pt x="17628" y="478"/>
                  </a:cubicBezTo>
                  <a:cubicBezTo>
                    <a:pt x="16138" y="1081"/>
                    <a:pt x="14400" y="2387"/>
                    <a:pt x="12538" y="4095"/>
                  </a:cubicBezTo>
                  <a:cubicBezTo>
                    <a:pt x="10676" y="5802"/>
                    <a:pt x="8690" y="7912"/>
                    <a:pt x="6579" y="10876"/>
                  </a:cubicBezTo>
                  <a:cubicBezTo>
                    <a:pt x="4469" y="13840"/>
                    <a:pt x="2234" y="17657"/>
                    <a:pt x="0" y="2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0" name="Line"/>
            <p:cNvSpPr/>
            <p:nvPr/>
          </p:nvSpPr>
          <p:spPr>
            <a:xfrm>
              <a:off x="6546974" y="7078136"/>
              <a:ext cx="109712" cy="32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476" fill="norm" stroke="1" extrusionOk="0">
                  <a:moveTo>
                    <a:pt x="366" y="8858"/>
                  </a:moveTo>
                  <a:cubicBezTo>
                    <a:pt x="49" y="9393"/>
                    <a:pt x="-269" y="9927"/>
                    <a:pt x="366" y="10141"/>
                  </a:cubicBezTo>
                  <a:cubicBezTo>
                    <a:pt x="1002" y="10355"/>
                    <a:pt x="2590" y="10248"/>
                    <a:pt x="5449" y="9286"/>
                  </a:cubicBezTo>
                  <a:cubicBezTo>
                    <a:pt x="8307" y="8324"/>
                    <a:pt x="12437" y="6506"/>
                    <a:pt x="15296" y="5062"/>
                  </a:cubicBezTo>
                  <a:cubicBezTo>
                    <a:pt x="18155" y="3619"/>
                    <a:pt x="19743" y="2549"/>
                    <a:pt x="20537" y="1747"/>
                  </a:cubicBezTo>
                  <a:cubicBezTo>
                    <a:pt x="21331" y="945"/>
                    <a:pt x="21331" y="411"/>
                    <a:pt x="20537" y="143"/>
                  </a:cubicBezTo>
                  <a:cubicBezTo>
                    <a:pt x="19743" y="-124"/>
                    <a:pt x="18155" y="-124"/>
                    <a:pt x="15772" y="1106"/>
                  </a:cubicBezTo>
                  <a:cubicBezTo>
                    <a:pt x="13390" y="2335"/>
                    <a:pt x="10213" y="4795"/>
                    <a:pt x="7513" y="7896"/>
                  </a:cubicBezTo>
                  <a:cubicBezTo>
                    <a:pt x="4813" y="10997"/>
                    <a:pt x="2590" y="14739"/>
                    <a:pt x="1478" y="16931"/>
                  </a:cubicBezTo>
                  <a:cubicBezTo>
                    <a:pt x="366" y="19124"/>
                    <a:pt x="366" y="19765"/>
                    <a:pt x="366" y="20353"/>
                  </a:cubicBezTo>
                  <a:cubicBezTo>
                    <a:pt x="366" y="20941"/>
                    <a:pt x="366" y="21476"/>
                    <a:pt x="684" y="21476"/>
                  </a:cubicBezTo>
                  <a:cubicBezTo>
                    <a:pt x="1002" y="21476"/>
                    <a:pt x="1637" y="20941"/>
                    <a:pt x="2908" y="19551"/>
                  </a:cubicBezTo>
                  <a:cubicBezTo>
                    <a:pt x="4178" y="18161"/>
                    <a:pt x="6084" y="15916"/>
                    <a:pt x="7513" y="14472"/>
                  </a:cubicBezTo>
                  <a:cubicBezTo>
                    <a:pt x="8943" y="13028"/>
                    <a:pt x="9896" y="12387"/>
                    <a:pt x="11166" y="11959"/>
                  </a:cubicBezTo>
                  <a:cubicBezTo>
                    <a:pt x="12437" y="11531"/>
                    <a:pt x="14025" y="11318"/>
                    <a:pt x="14978" y="11478"/>
                  </a:cubicBezTo>
                  <a:cubicBezTo>
                    <a:pt x="15931" y="11638"/>
                    <a:pt x="16249" y="12173"/>
                    <a:pt x="16725" y="13510"/>
                  </a:cubicBezTo>
                  <a:cubicBezTo>
                    <a:pt x="17202" y="14846"/>
                    <a:pt x="17837" y="16985"/>
                    <a:pt x="18631" y="18268"/>
                  </a:cubicBezTo>
                  <a:cubicBezTo>
                    <a:pt x="19425" y="19551"/>
                    <a:pt x="20378" y="19979"/>
                    <a:pt x="21331" y="20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1" name="Line"/>
            <p:cNvSpPr/>
            <p:nvPr/>
          </p:nvSpPr>
          <p:spPr>
            <a:xfrm>
              <a:off x="6675495" y="7259133"/>
              <a:ext cx="182136" cy="106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012" fill="norm" stroke="1" extrusionOk="0">
                  <a:moveTo>
                    <a:pt x="2387" y="15168"/>
                  </a:moveTo>
                  <a:cubicBezTo>
                    <a:pt x="3916" y="12911"/>
                    <a:pt x="5446" y="10654"/>
                    <a:pt x="6592" y="8881"/>
                  </a:cubicBezTo>
                  <a:cubicBezTo>
                    <a:pt x="7739" y="7108"/>
                    <a:pt x="8504" y="5818"/>
                    <a:pt x="8982" y="4368"/>
                  </a:cubicBezTo>
                  <a:cubicBezTo>
                    <a:pt x="9460" y="2917"/>
                    <a:pt x="9651" y="1305"/>
                    <a:pt x="9269" y="499"/>
                  </a:cubicBezTo>
                  <a:cubicBezTo>
                    <a:pt x="8886" y="-307"/>
                    <a:pt x="7930" y="-307"/>
                    <a:pt x="6306" y="1789"/>
                  </a:cubicBezTo>
                  <a:cubicBezTo>
                    <a:pt x="4681" y="3884"/>
                    <a:pt x="2387" y="8075"/>
                    <a:pt x="1145" y="11138"/>
                  </a:cubicBezTo>
                  <a:cubicBezTo>
                    <a:pt x="-98" y="14201"/>
                    <a:pt x="-289" y="16135"/>
                    <a:pt x="380" y="17908"/>
                  </a:cubicBezTo>
                  <a:cubicBezTo>
                    <a:pt x="1049" y="19681"/>
                    <a:pt x="2578" y="21293"/>
                    <a:pt x="5732" y="20971"/>
                  </a:cubicBezTo>
                  <a:cubicBezTo>
                    <a:pt x="8886" y="20648"/>
                    <a:pt x="13665" y="18392"/>
                    <a:pt x="16532" y="16135"/>
                  </a:cubicBezTo>
                  <a:cubicBezTo>
                    <a:pt x="19399" y="13878"/>
                    <a:pt x="20355" y="11621"/>
                    <a:pt x="21311" y="9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2" name="Line"/>
            <p:cNvSpPr/>
            <p:nvPr/>
          </p:nvSpPr>
          <p:spPr>
            <a:xfrm>
              <a:off x="6780846" y="7058093"/>
              <a:ext cx="214955" cy="29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295" fill="norm" stroke="1" extrusionOk="0">
                  <a:moveTo>
                    <a:pt x="9655" y="15573"/>
                  </a:moveTo>
                  <a:cubicBezTo>
                    <a:pt x="9491" y="14993"/>
                    <a:pt x="9327" y="14412"/>
                    <a:pt x="8591" y="14122"/>
                  </a:cubicBezTo>
                  <a:cubicBezTo>
                    <a:pt x="7855" y="13832"/>
                    <a:pt x="6545" y="13832"/>
                    <a:pt x="5073" y="14528"/>
                  </a:cubicBezTo>
                  <a:cubicBezTo>
                    <a:pt x="3600" y="15225"/>
                    <a:pt x="1964" y="16619"/>
                    <a:pt x="1064" y="17606"/>
                  </a:cubicBezTo>
                  <a:cubicBezTo>
                    <a:pt x="164" y="18593"/>
                    <a:pt x="0" y="19173"/>
                    <a:pt x="0" y="19754"/>
                  </a:cubicBezTo>
                  <a:cubicBezTo>
                    <a:pt x="0" y="20335"/>
                    <a:pt x="164" y="20915"/>
                    <a:pt x="1145" y="21031"/>
                  </a:cubicBezTo>
                  <a:cubicBezTo>
                    <a:pt x="2127" y="21148"/>
                    <a:pt x="3927" y="20799"/>
                    <a:pt x="5155" y="20393"/>
                  </a:cubicBezTo>
                  <a:cubicBezTo>
                    <a:pt x="6382" y="19986"/>
                    <a:pt x="7036" y="19522"/>
                    <a:pt x="7527" y="19754"/>
                  </a:cubicBezTo>
                  <a:cubicBezTo>
                    <a:pt x="8018" y="19986"/>
                    <a:pt x="8345" y="20915"/>
                    <a:pt x="8836" y="21206"/>
                  </a:cubicBezTo>
                  <a:cubicBezTo>
                    <a:pt x="9327" y="21496"/>
                    <a:pt x="9982" y="21148"/>
                    <a:pt x="11536" y="19057"/>
                  </a:cubicBezTo>
                  <a:cubicBezTo>
                    <a:pt x="13091" y="16967"/>
                    <a:pt x="15545" y="13135"/>
                    <a:pt x="17264" y="9999"/>
                  </a:cubicBezTo>
                  <a:cubicBezTo>
                    <a:pt x="18982" y="6864"/>
                    <a:pt x="19964" y="4425"/>
                    <a:pt x="20618" y="2741"/>
                  </a:cubicBezTo>
                  <a:cubicBezTo>
                    <a:pt x="21273" y="1057"/>
                    <a:pt x="21600" y="128"/>
                    <a:pt x="21518" y="12"/>
                  </a:cubicBezTo>
                  <a:cubicBezTo>
                    <a:pt x="21436" y="-104"/>
                    <a:pt x="20945" y="593"/>
                    <a:pt x="20127" y="2451"/>
                  </a:cubicBezTo>
                  <a:cubicBezTo>
                    <a:pt x="19309" y="4309"/>
                    <a:pt x="18164" y="7328"/>
                    <a:pt x="17345" y="10232"/>
                  </a:cubicBezTo>
                  <a:cubicBezTo>
                    <a:pt x="16527" y="13135"/>
                    <a:pt x="16036" y="15922"/>
                    <a:pt x="15791" y="17606"/>
                  </a:cubicBezTo>
                  <a:cubicBezTo>
                    <a:pt x="15545" y="19290"/>
                    <a:pt x="15545" y="19870"/>
                    <a:pt x="16118" y="20161"/>
                  </a:cubicBezTo>
                  <a:cubicBezTo>
                    <a:pt x="16691" y="20451"/>
                    <a:pt x="17836" y="20451"/>
                    <a:pt x="18982" y="20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3" name="Line"/>
            <p:cNvSpPr/>
            <p:nvPr/>
          </p:nvSpPr>
          <p:spPr>
            <a:xfrm>
              <a:off x="7017732" y="7027028"/>
              <a:ext cx="161601" cy="283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437" fill="norm" stroke="1" extrusionOk="0">
                  <a:moveTo>
                    <a:pt x="17064" y="15"/>
                  </a:moveTo>
                  <a:cubicBezTo>
                    <a:pt x="14472" y="2484"/>
                    <a:pt x="11880" y="4953"/>
                    <a:pt x="9720" y="7668"/>
                  </a:cubicBezTo>
                  <a:cubicBezTo>
                    <a:pt x="7560" y="10383"/>
                    <a:pt x="5832" y="13346"/>
                    <a:pt x="4968" y="15259"/>
                  </a:cubicBezTo>
                  <a:cubicBezTo>
                    <a:pt x="4104" y="17172"/>
                    <a:pt x="4104" y="18036"/>
                    <a:pt x="4104" y="18777"/>
                  </a:cubicBezTo>
                  <a:cubicBezTo>
                    <a:pt x="4104" y="19517"/>
                    <a:pt x="4104" y="20134"/>
                    <a:pt x="4752" y="20628"/>
                  </a:cubicBezTo>
                  <a:cubicBezTo>
                    <a:pt x="5400" y="21122"/>
                    <a:pt x="6696" y="21492"/>
                    <a:pt x="7776" y="21430"/>
                  </a:cubicBezTo>
                  <a:cubicBezTo>
                    <a:pt x="8856" y="21369"/>
                    <a:pt x="9720" y="20875"/>
                    <a:pt x="10152" y="20011"/>
                  </a:cubicBezTo>
                  <a:cubicBezTo>
                    <a:pt x="10584" y="19147"/>
                    <a:pt x="10584" y="17913"/>
                    <a:pt x="9720" y="16678"/>
                  </a:cubicBezTo>
                  <a:cubicBezTo>
                    <a:pt x="8856" y="15444"/>
                    <a:pt x="7128" y="14210"/>
                    <a:pt x="5724" y="13531"/>
                  </a:cubicBezTo>
                  <a:cubicBezTo>
                    <a:pt x="4320" y="12852"/>
                    <a:pt x="3240" y="12729"/>
                    <a:pt x="2160" y="12667"/>
                  </a:cubicBezTo>
                  <a:cubicBezTo>
                    <a:pt x="1080" y="12605"/>
                    <a:pt x="0" y="12605"/>
                    <a:pt x="0" y="12543"/>
                  </a:cubicBezTo>
                  <a:cubicBezTo>
                    <a:pt x="0" y="12482"/>
                    <a:pt x="1080" y="12358"/>
                    <a:pt x="3456" y="11124"/>
                  </a:cubicBezTo>
                  <a:cubicBezTo>
                    <a:pt x="5832" y="9890"/>
                    <a:pt x="9504" y="7545"/>
                    <a:pt x="11988" y="5817"/>
                  </a:cubicBezTo>
                  <a:cubicBezTo>
                    <a:pt x="14472" y="4089"/>
                    <a:pt x="15768" y="2978"/>
                    <a:pt x="17172" y="1990"/>
                  </a:cubicBezTo>
                  <a:cubicBezTo>
                    <a:pt x="18576" y="1003"/>
                    <a:pt x="20088" y="139"/>
                    <a:pt x="20844" y="15"/>
                  </a:cubicBezTo>
                  <a:cubicBezTo>
                    <a:pt x="21600" y="-108"/>
                    <a:pt x="21600" y="509"/>
                    <a:pt x="20412" y="2669"/>
                  </a:cubicBezTo>
                  <a:cubicBezTo>
                    <a:pt x="19224" y="4829"/>
                    <a:pt x="16848" y="8532"/>
                    <a:pt x="15012" y="11371"/>
                  </a:cubicBezTo>
                  <a:cubicBezTo>
                    <a:pt x="13176" y="14210"/>
                    <a:pt x="11880" y="16185"/>
                    <a:pt x="10800" y="17666"/>
                  </a:cubicBezTo>
                  <a:cubicBezTo>
                    <a:pt x="9720" y="19147"/>
                    <a:pt x="8856" y="20134"/>
                    <a:pt x="8640" y="20319"/>
                  </a:cubicBezTo>
                  <a:cubicBezTo>
                    <a:pt x="8424" y="20505"/>
                    <a:pt x="8856" y="19887"/>
                    <a:pt x="10260" y="18530"/>
                  </a:cubicBezTo>
                  <a:cubicBezTo>
                    <a:pt x="11664" y="17172"/>
                    <a:pt x="14040" y="15074"/>
                    <a:pt x="15768" y="13901"/>
                  </a:cubicBezTo>
                  <a:cubicBezTo>
                    <a:pt x="17496" y="12729"/>
                    <a:pt x="18576" y="12482"/>
                    <a:pt x="19332" y="12667"/>
                  </a:cubicBezTo>
                  <a:cubicBezTo>
                    <a:pt x="20088" y="12852"/>
                    <a:pt x="20520" y="13469"/>
                    <a:pt x="20628" y="14827"/>
                  </a:cubicBezTo>
                  <a:cubicBezTo>
                    <a:pt x="20736" y="16185"/>
                    <a:pt x="20520" y="18283"/>
                    <a:pt x="20412" y="19394"/>
                  </a:cubicBezTo>
                  <a:cubicBezTo>
                    <a:pt x="20304" y="20505"/>
                    <a:pt x="20304" y="20628"/>
                    <a:pt x="20304" y="207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4" name="Line"/>
            <p:cNvSpPr/>
            <p:nvPr/>
          </p:nvSpPr>
          <p:spPr>
            <a:xfrm>
              <a:off x="7193581" y="7201148"/>
              <a:ext cx="109318" cy="276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413" fill="norm" stroke="1" extrusionOk="0">
                  <a:moveTo>
                    <a:pt x="4244" y="953"/>
                  </a:moveTo>
                  <a:cubicBezTo>
                    <a:pt x="5197" y="1458"/>
                    <a:pt x="6150" y="1963"/>
                    <a:pt x="8691" y="2026"/>
                  </a:cubicBezTo>
                  <a:cubicBezTo>
                    <a:pt x="11232" y="2089"/>
                    <a:pt x="15362" y="1710"/>
                    <a:pt x="17903" y="1205"/>
                  </a:cubicBezTo>
                  <a:cubicBezTo>
                    <a:pt x="20444" y="700"/>
                    <a:pt x="21397" y="68"/>
                    <a:pt x="21238" y="5"/>
                  </a:cubicBezTo>
                  <a:cubicBezTo>
                    <a:pt x="21079" y="-58"/>
                    <a:pt x="19809" y="447"/>
                    <a:pt x="19015" y="2089"/>
                  </a:cubicBezTo>
                  <a:cubicBezTo>
                    <a:pt x="18221" y="3731"/>
                    <a:pt x="17903" y="6510"/>
                    <a:pt x="17268" y="9226"/>
                  </a:cubicBezTo>
                  <a:cubicBezTo>
                    <a:pt x="16632" y="11942"/>
                    <a:pt x="15679" y="14595"/>
                    <a:pt x="13932" y="16553"/>
                  </a:cubicBezTo>
                  <a:cubicBezTo>
                    <a:pt x="12185" y="18510"/>
                    <a:pt x="9644" y="19774"/>
                    <a:pt x="7262" y="20531"/>
                  </a:cubicBezTo>
                  <a:cubicBezTo>
                    <a:pt x="4879" y="21289"/>
                    <a:pt x="2656" y="21542"/>
                    <a:pt x="1385" y="21353"/>
                  </a:cubicBezTo>
                  <a:cubicBezTo>
                    <a:pt x="115" y="21163"/>
                    <a:pt x="-203" y="20531"/>
                    <a:pt x="115" y="19584"/>
                  </a:cubicBezTo>
                  <a:cubicBezTo>
                    <a:pt x="432" y="18637"/>
                    <a:pt x="1385" y="17374"/>
                    <a:pt x="2338" y="16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395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051800" y="3574607"/>
              <a:ext cx="92351" cy="402168"/>
            </a:xfrm>
            <a:prstGeom prst="rect">
              <a:avLst/>
            </a:prstGeom>
            <a:effectLst/>
          </p:spPr>
        </p:pic>
        <p:pic>
          <p:nvPicPr>
            <p:cNvPr id="1397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020050" y="3595521"/>
              <a:ext cx="304800" cy="400304"/>
            </a:xfrm>
            <a:prstGeom prst="rect">
              <a:avLst/>
            </a:prstGeom>
            <a:effectLst/>
          </p:spPr>
        </p:pic>
        <p:pic>
          <p:nvPicPr>
            <p:cNvPr id="1399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8293741" y="3816306"/>
              <a:ext cx="188413" cy="185811"/>
            </a:xfrm>
            <a:prstGeom prst="rect">
              <a:avLst/>
            </a:prstGeom>
            <a:effectLst/>
          </p:spPr>
        </p:pic>
        <p:sp>
          <p:nvSpPr>
            <p:cNvPr id="1401" name="Line"/>
            <p:cNvSpPr/>
            <p:nvPr/>
          </p:nvSpPr>
          <p:spPr>
            <a:xfrm>
              <a:off x="9110450" y="2789324"/>
              <a:ext cx="65301" cy="4838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600" fill="norm" stroke="1" extrusionOk="0">
                  <a:moveTo>
                    <a:pt x="20824" y="0"/>
                  </a:moveTo>
                  <a:cubicBezTo>
                    <a:pt x="17449" y="283"/>
                    <a:pt x="14074" y="567"/>
                    <a:pt x="12049" y="874"/>
                  </a:cubicBezTo>
                  <a:cubicBezTo>
                    <a:pt x="10024" y="1181"/>
                    <a:pt x="9349" y="1512"/>
                    <a:pt x="8674" y="1843"/>
                  </a:cubicBezTo>
                  <a:cubicBezTo>
                    <a:pt x="7999" y="2173"/>
                    <a:pt x="7324" y="2504"/>
                    <a:pt x="6986" y="2854"/>
                  </a:cubicBezTo>
                  <a:cubicBezTo>
                    <a:pt x="6649" y="3203"/>
                    <a:pt x="6649" y="3572"/>
                    <a:pt x="6986" y="3931"/>
                  </a:cubicBezTo>
                  <a:cubicBezTo>
                    <a:pt x="7324" y="4290"/>
                    <a:pt x="7999" y="4639"/>
                    <a:pt x="9012" y="5003"/>
                  </a:cubicBezTo>
                  <a:cubicBezTo>
                    <a:pt x="10024" y="5367"/>
                    <a:pt x="11374" y="5745"/>
                    <a:pt x="12386" y="6123"/>
                  </a:cubicBezTo>
                  <a:cubicBezTo>
                    <a:pt x="13399" y="6501"/>
                    <a:pt x="14074" y="6879"/>
                    <a:pt x="14749" y="7257"/>
                  </a:cubicBezTo>
                  <a:cubicBezTo>
                    <a:pt x="15424" y="7635"/>
                    <a:pt x="16099" y="8013"/>
                    <a:pt x="16436" y="8391"/>
                  </a:cubicBezTo>
                  <a:cubicBezTo>
                    <a:pt x="16774" y="8769"/>
                    <a:pt x="16774" y="9146"/>
                    <a:pt x="16774" y="9534"/>
                  </a:cubicBezTo>
                  <a:cubicBezTo>
                    <a:pt x="16774" y="9921"/>
                    <a:pt x="16774" y="10318"/>
                    <a:pt x="16099" y="10715"/>
                  </a:cubicBezTo>
                  <a:cubicBezTo>
                    <a:pt x="15424" y="11112"/>
                    <a:pt x="14074" y="11509"/>
                    <a:pt x="12724" y="11896"/>
                  </a:cubicBezTo>
                  <a:cubicBezTo>
                    <a:pt x="11374" y="12283"/>
                    <a:pt x="10024" y="12661"/>
                    <a:pt x="9012" y="13035"/>
                  </a:cubicBezTo>
                  <a:cubicBezTo>
                    <a:pt x="7999" y="13408"/>
                    <a:pt x="7324" y="13776"/>
                    <a:pt x="6986" y="14140"/>
                  </a:cubicBezTo>
                  <a:cubicBezTo>
                    <a:pt x="6649" y="14504"/>
                    <a:pt x="6649" y="14863"/>
                    <a:pt x="6649" y="15241"/>
                  </a:cubicBezTo>
                  <a:cubicBezTo>
                    <a:pt x="6649" y="15619"/>
                    <a:pt x="6649" y="16016"/>
                    <a:pt x="6649" y="16422"/>
                  </a:cubicBezTo>
                  <a:cubicBezTo>
                    <a:pt x="6649" y="16828"/>
                    <a:pt x="6649" y="17244"/>
                    <a:pt x="6986" y="17631"/>
                  </a:cubicBezTo>
                  <a:cubicBezTo>
                    <a:pt x="7324" y="18019"/>
                    <a:pt x="7999" y="18378"/>
                    <a:pt x="8336" y="18751"/>
                  </a:cubicBezTo>
                  <a:cubicBezTo>
                    <a:pt x="8674" y="19124"/>
                    <a:pt x="8674" y="19512"/>
                    <a:pt x="8674" y="19880"/>
                  </a:cubicBezTo>
                  <a:cubicBezTo>
                    <a:pt x="8674" y="20249"/>
                    <a:pt x="8674" y="20598"/>
                    <a:pt x="7324" y="20844"/>
                  </a:cubicBezTo>
                  <a:cubicBezTo>
                    <a:pt x="5974" y="21090"/>
                    <a:pt x="3274" y="21231"/>
                    <a:pt x="1586" y="21340"/>
                  </a:cubicBezTo>
                  <a:cubicBezTo>
                    <a:pt x="-101" y="21449"/>
                    <a:pt x="-776" y="21524"/>
                    <a:pt x="1249" y="21562"/>
                  </a:cubicBezTo>
                  <a:cubicBezTo>
                    <a:pt x="3274" y="21600"/>
                    <a:pt x="7999" y="21600"/>
                    <a:pt x="127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2" name="Line"/>
            <p:cNvSpPr/>
            <p:nvPr/>
          </p:nvSpPr>
          <p:spPr>
            <a:xfrm>
              <a:off x="9544844" y="3004970"/>
              <a:ext cx="177007" cy="400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401" fill="norm" stroke="1" extrusionOk="0">
                  <a:moveTo>
                    <a:pt x="3761" y="19691"/>
                  </a:moveTo>
                  <a:cubicBezTo>
                    <a:pt x="2990" y="20482"/>
                    <a:pt x="2218" y="21274"/>
                    <a:pt x="1575" y="21387"/>
                  </a:cubicBezTo>
                  <a:cubicBezTo>
                    <a:pt x="933" y="21500"/>
                    <a:pt x="418" y="20935"/>
                    <a:pt x="161" y="19238"/>
                  </a:cubicBezTo>
                  <a:cubicBezTo>
                    <a:pt x="-96" y="17542"/>
                    <a:pt x="-96" y="14715"/>
                    <a:pt x="547" y="11605"/>
                  </a:cubicBezTo>
                  <a:cubicBezTo>
                    <a:pt x="1190" y="8495"/>
                    <a:pt x="2475" y="5102"/>
                    <a:pt x="3633" y="3010"/>
                  </a:cubicBezTo>
                  <a:cubicBezTo>
                    <a:pt x="4790" y="918"/>
                    <a:pt x="5818" y="126"/>
                    <a:pt x="6590" y="13"/>
                  </a:cubicBezTo>
                  <a:cubicBezTo>
                    <a:pt x="7361" y="-100"/>
                    <a:pt x="7875" y="465"/>
                    <a:pt x="9161" y="2840"/>
                  </a:cubicBezTo>
                  <a:cubicBezTo>
                    <a:pt x="10447" y="5215"/>
                    <a:pt x="12504" y="9399"/>
                    <a:pt x="14690" y="12623"/>
                  </a:cubicBezTo>
                  <a:cubicBezTo>
                    <a:pt x="16875" y="15846"/>
                    <a:pt x="19190" y="18107"/>
                    <a:pt x="21504" y="203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3" name="Line"/>
            <p:cNvSpPr/>
            <p:nvPr/>
          </p:nvSpPr>
          <p:spPr>
            <a:xfrm>
              <a:off x="9518649" y="3195724"/>
              <a:ext cx="1460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22" y="15429"/>
                    <a:pt x="10643" y="9257"/>
                    <a:pt x="14243" y="5657"/>
                  </a:cubicBezTo>
                  <a:cubicBezTo>
                    <a:pt x="17843" y="2057"/>
                    <a:pt x="19722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4" name="Line"/>
            <p:cNvSpPr/>
            <p:nvPr/>
          </p:nvSpPr>
          <p:spPr>
            <a:xfrm>
              <a:off x="9766300" y="2979824"/>
              <a:ext cx="76200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00" y="4708"/>
                    <a:pt x="8400" y="9415"/>
                    <a:pt x="12000" y="13015"/>
                  </a:cubicBezTo>
                  <a:cubicBezTo>
                    <a:pt x="15600" y="16615"/>
                    <a:pt x="18600" y="1910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5" name="Line"/>
            <p:cNvSpPr/>
            <p:nvPr/>
          </p:nvSpPr>
          <p:spPr>
            <a:xfrm>
              <a:off x="9877652" y="2967124"/>
              <a:ext cx="129949" cy="341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391" fill="norm" stroke="1" extrusionOk="0">
                  <a:moveTo>
                    <a:pt x="2575" y="0"/>
                  </a:moveTo>
                  <a:cubicBezTo>
                    <a:pt x="1530" y="3710"/>
                    <a:pt x="485" y="7421"/>
                    <a:pt x="136" y="10469"/>
                  </a:cubicBezTo>
                  <a:cubicBezTo>
                    <a:pt x="-212" y="13517"/>
                    <a:pt x="136" y="15902"/>
                    <a:pt x="833" y="17558"/>
                  </a:cubicBezTo>
                  <a:cubicBezTo>
                    <a:pt x="1530" y="19215"/>
                    <a:pt x="2575" y="20142"/>
                    <a:pt x="3969" y="20739"/>
                  </a:cubicBezTo>
                  <a:cubicBezTo>
                    <a:pt x="5362" y="21335"/>
                    <a:pt x="7104" y="21600"/>
                    <a:pt x="9543" y="21202"/>
                  </a:cubicBezTo>
                  <a:cubicBezTo>
                    <a:pt x="11982" y="20805"/>
                    <a:pt x="15117" y="19745"/>
                    <a:pt x="17207" y="18685"/>
                  </a:cubicBezTo>
                  <a:cubicBezTo>
                    <a:pt x="19298" y="17625"/>
                    <a:pt x="20343" y="16564"/>
                    <a:pt x="21388" y="15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6" name="Line"/>
            <p:cNvSpPr/>
            <p:nvPr/>
          </p:nvSpPr>
          <p:spPr>
            <a:xfrm>
              <a:off x="9842500" y="3094124"/>
              <a:ext cx="1206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7" name="Line"/>
            <p:cNvSpPr/>
            <p:nvPr/>
          </p:nvSpPr>
          <p:spPr>
            <a:xfrm>
              <a:off x="9975849" y="3047630"/>
              <a:ext cx="139701" cy="135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6" fill="norm" stroke="1" extrusionOk="0">
                  <a:moveTo>
                    <a:pt x="0" y="11287"/>
                  </a:moveTo>
                  <a:cubicBezTo>
                    <a:pt x="1636" y="11619"/>
                    <a:pt x="3273" y="11951"/>
                    <a:pt x="5400" y="10788"/>
                  </a:cubicBezTo>
                  <a:cubicBezTo>
                    <a:pt x="7527" y="9625"/>
                    <a:pt x="10145" y="6967"/>
                    <a:pt x="11455" y="4807"/>
                  </a:cubicBezTo>
                  <a:cubicBezTo>
                    <a:pt x="12764" y="2647"/>
                    <a:pt x="12764" y="985"/>
                    <a:pt x="11782" y="321"/>
                  </a:cubicBezTo>
                  <a:cubicBezTo>
                    <a:pt x="10800" y="-344"/>
                    <a:pt x="8836" y="-12"/>
                    <a:pt x="7036" y="1650"/>
                  </a:cubicBezTo>
                  <a:cubicBezTo>
                    <a:pt x="5236" y="3311"/>
                    <a:pt x="3600" y="6302"/>
                    <a:pt x="3109" y="9625"/>
                  </a:cubicBezTo>
                  <a:cubicBezTo>
                    <a:pt x="2618" y="12948"/>
                    <a:pt x="3273" y="16604"/>
                    <a:pt x="6545" y="18598"/>
                  </a:cubicBezTo>
                  <a:cubicBezTo>
                    <a:pt x="9818" y="20591"/>
                    <a:pt x="15709" y="20924"/>
                    <a:pt x="21600" y="212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8" name="Line"/>
            <p:cNvSpPr/>
            <p:nvPr/>
          </p:nvSpPr>
          <p:spPr>
            <a:xfrm>
              <a:off x="10102849" y="3017924"/>
              <a:ext cx="101601" cy="156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1" fill="norm" stroke="1" extrusionOk="0">
                  <a:moveTo>
                    <a:pt x="0" y="6048"/>
                  </a:moveTo>
                  <a:cubicBezTo>
                    <a:pt x="1350" y="4896"/>
                    <a:pt x="2700" y="3744"/>
                    <a:pt x="4500" y="3744"/>
                  </a:cubicBezTo>
                  <a:cubicBezTo>
                    <a:pt x="6300" y="3744"/>
                    <a:pt x="8550" y="4896"/>
                    <a:pt x="10800" y="7056"/>
                  </a:cubicBezTo>
                  <a:cubicBezTo>
                    <a:pt x="13050" y="9216"/>
                    <a:pt x="15300" y="12384"/>
                    <a:pt x="16425" y="14688"/>
                  </a:cubicBezTo>
                  <a:cubicBezTo>
                    <a:pt x="17550" y="16992"/>
                    <a:pt x="17550" y="18432"/>
                    <a:pt x="16650" y="19584"/>
                  </a:cubicBezTo>
                  <a:cubicBezTo>
                    <a:pt x="15750" y="20736"/>
                    <a:pt x="13950" y="21600"/>
                    <a:pt x="12600" y="21168"/>
                  </a:cubicBezTo>
                  <a:cubicBezTo>
                    <a:pt x="11250" y="20736"/>
                    <a:pt x="10350" y="19008"/>
                    <a:pt x="10125" y="16272"/>
                  </a:cubicBezTo>
                  <a:cubicBezTo>
                    <a:pt x="9900" y="13536"/>
                    <a:pt x="10350" y="9792"/>
                    <a:pt x="12375" y="6912"/>
                  </a:cubicBezTo>
                  <a:cubicBezTo>
                    <a:pt x="14400" y="4032"/>
                    <a:pt x="18000" y="201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9" name="Line"/>
            <p:cNvSpPr/>
            <p:nvPr/>
          </p:nvSpPr>
          <p:spPr>
            <a:xfrm>
              <a:off x="10248899" y="2995410"/>
              <a:ext cx="95251" cy="169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0" y="2012"/>
                  </a:moveTo>
                  <a:cubicBezTo>
                    <a:pt x="960" y="7280"/>
                    <a:pt x="1920" y="12548"/>
                    <a:pt x="2400" y="15973"/>
                  </a:cubicBezTo>
                  <a:cubicBezTo>
                    <a:pt x="2880" y="19397"/>
                    <a:pt x="2880" y="20978"/>
                    <a:pt x="2640" y="21109"/>
                  </a:cubicBezTo>
                  <a:cubicBezTo>
                    <a:pt x="2400" y="21241"/>
                    <a:pt x="1920" y="19924"/>
                    <a:pt x="1680" y="17026"/>
                  </a:cubicBezTo>
                  <a:cubicBezTo>
                    <a:pt x="1440" y="14129"/>
                    <a:pt x="1440" y="9651"/>
                    <a:pt x="1680" y="6753"/>
                  </a:cubicBezTo>
                  <a:cubicBezTo>
                    <a:pt x="1920" y="3856"/>
                    <a:pt x="2400" y="2539"/>
                    <a:pt x="3600" y="1485"/>
                  </a:cubicBezTo>
                  <a:cubicBezTo>
                    <a:pt x="4800" y="431"/>
                    <a:pt x="6720" y="-359"/>
                    <a:pt x="8160" y="168"/>
                  </a:cubicBezTo>
                  <a:cubicBezTo>
                    <a:pt x="9600" y="695"/>
                    <a:pt x="10560" y="2539"/>
                    <a:pt x="12720" y="5173"/>
                  </a:cubicBezTo>
                  <a:cubicBezTo>
                    <a:pt x="14880" y="7807"/>
                    <a:pt x="18240" y="11231"/>
                    <a:pt x="21600" y="146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0" name="Line"/>
            <p:cNvSpPr/>
            <p:nvPr/>
          </p:nvSpPr>
          <p:spPr>
            <a:xfrm>
              <a:off x="10346266" y="2778741"/>
              <a:ext cx="289621" cy="351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457" fill="norm" stroke="1" extrusionOk="0">
                  <a:moveTo>
                    <a:pt x="5518" y="14616"/>
                  </a:moveTo>
                  <a:cubicBezTo>
                    <a:pt x="5361" y="13969"/>
                    <a:pt x="5203" y="13322"/>
                    <a:pt x="4730" y="12999"/>
                  </a:cubicBezTo>
                  <a:cubicBezTo>
                    <a:pt x="4257" y="12675"/>
                    <a:pt x="3469" y="12675"/>
                    <a:pt x="2680" y="13387"/>
                  </a:cubicBezTo>
                  <a:cubicBezTo>
                    <a:pt x="1892" y="14098"/>
                    <a:pt x="1104" y="15521"/>
                    <a:pt x="631" y="16685"/>
                  </a:cubicBezTo>
                  <a:cubicBezTo>
                    <a:pt x="158" y="17849"/>
                    <a:pt x="0" y="18754"/>
                    <a:pt x="0" y="19595"/>
                  </a:cubicBezTo>
                  <a:cubicBezTo>
                    <a:pt x="0" y="20436"/>
                    <a:pt x="158" y="21212"/>
                    <a:pt x="552" y="21406"/>
                  </a:cubicBezTo>
                  <a:cubicBezTo>
                    <a:pt x="946" y="21600"/>
                    <a:pt x="1577" y="21212"/>
                    <a:pt x="2128" y="20695"/>
                  </a:cubicBezTo>
                  <a:cubicBezTo>
                    <a:pt x="2680" y="20177"/>
                    <a:pt x="3153" y="19531"/>
                    <a:pt x="3626" y="18949"/>
                  </a:cubicBezTo>
                  <a:cubicBezTo>
                    <a:pt x="4099" y="18366"/>
                    <a:pt x="4572" y="17849"/>
                    <a:pt x="5124" y="18043"/>
                  </a:cubicBezTo>
                  <a:cubicBezTo>
                    <a:pt x="5676" y="18237"/>
                    <a:pt x="6307" y="19143"/>
                    <a:pt x="7016" y="19595"/>
                  </a:cubicBezTo>
                  <a:cubicBezTo>
                    <a:pt x="7726" y="20048"/>
                    <a:pt x="8514" y="20048"/>
                    <a:pt x="9066" y="19725"/>
                  </a:cubicBezTo>
                  <a:cubicBezTo>
                    <a:pt x="9618" y="19401"/>
                    <a:pt x="9933" y="18754"/>
                    <a:pt x="10406" y="16362"/>
                  </a:cubicBezTo>
                  <a:cubicBezTo>
                    <a:pt x="10879" y="13969"/>
                    <a:pt x="11509" y="9830"/>
                    <a:pt x="11982" y="7114"/>
                  </a:cubicBezTo>
                  <a:cubicBezTo>
                    <a:pt x="12455" y="4398"/>
                    <a:pt x="12771" y="3104"/>
                    <a:pt x="13007" y="2005"/>
                  </a:cubicBezTo>
                  <a:cubicBezTo>
                    <a:pt x="13244" y="905"/>
                    <a:pt x="13401" y="0"/>
                    <a:pt x="13401" y="0"/>
                  </a:cubicBezTo>
                  <a:cubicBezTo>
                    <a:pt x="13401" y="0"/>
                    <a:pt x="13244" y="905"/>
                    <a:pt x="13165" y="3622"/>
                  </a:cubicBezTo>
                  <a:cubicBezTo>
                    <a:pt x="13086" y="6338"/>
                    <a:pt x="13086" y="10865"/>
                    <a:pt x="13165" y="13516"/>
                  </a:cubicBezTo>
                  <a:cubicBezTo>
                    <a:pt x="13244" y="16168"/>
                    <a:pt x="13401" y="16944"/>
                    <a:pt x="13717" y="17590"/>
                  </a:cubicBezTo>
                  <a:cubicBezTo>
                    <a:pt x="14032" y="18237"/>
                    <a:pt x="14505" y="18754"/>
                    <a:pt x="15057" y="18754"/>
                  </a:cubicBezTo>
                  <a:cubicBezTo>
                    <a:pt x="15609" y="18754"/>
                    <a:pt x="16239" y="18237"/>
                    <a:pt x="16555" y="17590"/>
                  </a:cubicBezTo>
                  <a:cubicBezTo>
                    <a:pt x="16870" y="16944"/>
                    <a:pt x="16870" y="16168"/>
                    <a:pt x="16239" y="15392"/>
                  </a:cubicBezTo>
                  <a:cubicBezTo>
                    <a:pt x="15609" y="14616"/>
                    <a:pt x="14347" y="13840"/>
                    <a:pt x="13244" y="13451"/>
                  </a:cubicBezTo>
                  <a:cubicBezTo>
                    <a:pt x="12140" y="13063"/>
                    <a:pt x="11194" y="13063"/>
                    <a:pt x="10327" y="13128"/>
                  </a:cubicBezTo>
                  <a:cubicBezTo>
                    <a:pt x="9460" y="13193"/>
                    <a:pt x="8672" y="13322"/>
                    <a:pt x="8672" y="13322"/>
                  </a:cubicBezTo>
                  <a:cubicBezTo>
                    <a:pt x="8672" y="13322"/>
                    <a:pt x="9460" y="13193"/>
                    <a:pt x="10564" y="12740"/>
                  </a:cubicBezTo>
                  <a:cubicBezTo>
                    <a:pt x="11667" y="12287"/>
                    <a:pt x="13086" y="11511"/>
                    <a:pt x="14663" y="11123"/>
                  </a:cubicBezTo>
                  <a:cubicBezTo>
                    <a:pt x="16239" y="10735"/>
                    <a:pt x="17974" y="10735"/>
                    <a:pt x="19077" y="11059"/>
                  </a:cubicBezTo>
                  <a:cubicBezTo>
                    <a:pt x="20181" y="11382"/>
                    <a:pt x="20654" y="12029"/>
                    <a:pt x="20969" y="12869"/>
                  </a:cubicBezTo>
                  <a:cubicBezTo>
                    <a:pt x="21285" y="13710"/>
                    <a:pt x="21442" y="14745"/>
                    <a:pt x="21521" y="14939"/>
                  </a:cubicBezTo>
                  <a:cubicBezTo>
                    <a:pt x="21600" y="15133"/>
                    <a:pt x="21600" y="14486"/>
                    <a:pt x="21442" y="12805"/>
                  </a:cubicBezTo>
                  <a:cubicBezTo>
                    <a:pt x="21285" y="11123"/>
                    <a:pt x="20969" y="8407"/>
                    <a:pt x="20654" y="56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1" name="Line"/>
            <p:cNvSpPr/>
            <p:nvPr/>
          </p:nvSpPr>
          <p:spPr>
            <a:xfrm>
              <a:off x="10648950" y="2871874"/>
              <a:ext cx="127000" cy="131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8" fill="norm" stroke="1" extrusionOk="0">
                  <a:moveTo>
                    <a:pt x="0" y="1029"/>
                  </a:moveTo>
                  <a:cubicBezTo>
                    <a:pt x="720" y="6514"/>
                    <a:pt x="1440" y="12000"/>
                    <a:pt x="2340" y="15429"/>
                  </a:cubicBezTo>
                  <a:cubicBezTo>
                    <a:pt x="3240" y="18857"/>
                    <a:pt x="4320" y="20229"/>
                    <a:pt x="5760" y="20914"/>
                  </a:cubicBezTo>
                  <a:cubicBezTo>
                    <a:pt x="7200" y="21600"/>
                    <a:pt x="9000" y="21600"/>
                    <a:pt x="11700" y="18000"/>
                  </a:cubicBezTo>
                  <a:cubicBezTo>
                    <a:pt x="14400" y="14400"/>
                    <a:pt x="180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2" name="Line"/>
            <p:cNvSpPr/>
            <p:nvPr/>
          </p:nvSpPr>
          <p:spPr>
            <a:xfrm>
              <a:off x="10775949" y="2794101"/>
              <a:ext cx="196851" cy="148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5" fill="norm" stroke="1" extrusionOk="0">
                  <a:moveTo>
                    <a:pt x="0" y="19123"/>
                  </a:moveTo>
                  <a:cubicBezTo>
                    <a:pt x="1161" y="19123"/>
                    <a:pt x="2323" y="19123"/>
                    <a:pt x="4297" y="16723"/>
                  </a:cubicBezTo>
                  <a:cubicBezTo>
                    <a:pt x="6271" y="14323"/>
                    <a:pt x="9058" y="9523"/>
                    <a:pt x="10452" y="6223"/>
                  </a:cubicBezTo>
                  <a:cubicBezTo>
                    <a:pt x="11845" y="2923"/>
                    <a:pt x="11845" y="1123"/>
                    <a:pt x="11265" y="373"/>
                  </a:cubicBezTo>
                  <a:cubicBezTo>
                    <a:pt x="10684" y="-377"/>
                    <a:pt x="9523" y="-77"/>
                    <a:pt x="7781" y="2023"/>
                  </a:cubicBezTo>
                  <a:cubicBezTo>
                    <a:pt x="6039" y="4123"/>
                    <a:pt x="3716" y="8023"/>
                    <a:pt x="2555" y="11323"/>
                  </a:cubicBezTo>
                  <a:cubicBezTo>
                    <a:pt x="1394" y="14623"/>
                    <a:pt x="1394" y="17323"/>
                    <a:pt x="3368" y="18973"/>
                  </a:cubicBezTo>
                  <a:cubicBezTo>
                    <a:pt x="5342" y="20623"/>
                    <a:pt x="9290" y="21223"/>
                    <a:pt x="12658" y="21073"/>
                  </a:cubicBezTo>
                  <a:cubicBezTo>
                    <a:pt x="16026" y="20923"/>
                    <a:pt x="18813" y="20023"/>
                    <a:pt x="21600" y="191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3" name="Line"/>
            <p:cNvSpPr/>
            <p:nvPr/>
          </p:nvSpPr>
          <p:spPr>
            <a:xfrm>
              <a:off x="9817100" y="3403157"/>
              <a:ext cx="228600" cy="384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0" y="16052"/>
                  </a:moveTo>
                  <a:cubicBezTo>
                    <a:pt x="1000" y="16052"/>
                    <a:pt x="2000" y="16052"/>
                    <a:pt x="3400" y="15108"/>
                  </a:cubicBezTo>
                  <a:cubicBezTo>
                    <a:pt x="4800" y="14164"/>
                    <a:pt x="6600" y="12275"/>
                    <a:pt x="7800" y="9797"/>
                  </a:cubicBezTo>
                  <a:cubicBezTo>
                    <a:pt x="9000" y="7318"/>
                    <a:pt x="9600" y="4249"/>
                    <a:pt x="9700" y="2420"/>
                  </a:cubicBezTo>
                  <a:cubicBezTo>
                    <a:pt x="9800" y="590"/>
                    <a:pt x="9400" y="0"/>
                    <a:pt x="8900" y="0"/>
                  </a:cubicBezTo>
                  <a:cubicBezTo>
                    <a:pt x="8400" y="0"/>
                    <a:pt x="7800" y="590"/>
                    <a:pt x="7500" y="2361"/>
                  </a:cubicBezTo>
                  <a:cubicBezTo>
                    <a:pt x="7200" y="4131"/>
                    <a:pt x="7200" y="7082"/>
                    <a:pt x="7800" y="10210"/>
                  </a:cubicBezTo>
                  <a:cubicBezTo>
                    <a:pt x="8400" y="13338"/>
                    <a:pt x="9600" y="16643"/>
                    <a:pt x="10400" y="18708"/>
                  </a:cubicBezTo>
                  <a:cubicBezTo>
                    <a:pt x="11200" y="20774"/>
                    <a:pt x="11600" y="21600"/>
                    <a:pt x="11800" y="21423"/>
                  </a:cubicBezTo>
                  <a:cubicBezTo>
                    <a:pt x="12000" y="21246"/>
                    <a:pt x="12000" y="20066"/>
                    <a:pt x="12000" y="18767"/>
                  </a:cubicBezTo>
                  <a:cubicBezTo>
                    <a:pt x="12000" y="17469"/>
                    <a:pt x="12000" y="16052"/>
                    <a:pt x="12200" y="15049"/>
                  </a:cubicBezTo>
                  <a:cubicBezTo>
                    <a:pt x="12400" y="14046"/>
                    <a:pt x="12800" y="13456"/>
                    <a:pt x="13500" y="13043"/>
                  </a:cubicBezTo>
                  <a:cubicBezTo>
                    <a:pt x="14200" y="12630"/>
                    <a:pt x="15200" y="12393"/>
                    <a:pt x="16000" y="12630"/>
                  </a:cubicBezTo>
                  <a:cubicBezTo>
                    <a:pt x="16800" y="12866"/>
                    <a:pt x="17400" y="13574"/>
                    <a:pt x="18300" y="14459"/>
                  </a:cubicBezTo>
                  <a:cubicBezTo>
                    <a:pt x="19200" y="15344"/>
                    <a:pt x="20400" y="16407"/>
                    <a:pt x="21600" y="17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4" name="Line"/>
            <p:cNvSpPr/>
            <p:nvPr/>
          </p:nvSpPr>
          <p:spPr>
            <a:xfrm>
              <a:off x="10064750" y="3583578"/>
              <a:ext cx="132556" cy="185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009" fill="norm" stroke="1" extrusionOk="0">
                  <a:moveTo>
                    <a:pt x="0" y="2103"/>
                  </a:moveTo>
                  <a:cubicBezTo>
                    <a:pt x="1029" y="3063"/>
                    <a:pt x="2057" y="4023"/>
                    <a:pt x="3429" y="4383"/>
                  </a:cubicBezTo>
                  <a:cubicBezTo>
                    <a:pt x="4800" y="4743"/>
                    <a:pt x="6514" y="4503"/>
                    <a:pt x="7886" y="3423"/>
                  </a:cubicBezTo>
                  <a:cubicBezTo>
                    <a:pt x="9257" y="2343"/>
                    <a:pt x="10286" y="423"/>
                    <a:pt x="11143" y="63"/>
                  </a:cubicBezTo>
                  <a:cubicBezTo>
                    <a:pt x="12000" y="-297"/>
                    <a:pt x="12686" y="903"/>
                    <a:pt x="14057" y="3303"/>
                  </a:cubicBezTo>
                  <a:cubicBezTo>
                    <a:pt x="15429" y="5703"/>
                    <a:pt x="17486" y="9303"/>
                    <a:pt x="18857" y="11703"/>
                  </a:cubicBezTo>
                  <a:cubicBezTo>
                    <a:pt x="20229" y="14103"/>
                    <a:pt x="20914" y="15303"/>
                    <a:pt x="21257" y="16623"/>
                  </a:cubicBezTo>
                  <a:cubicBezTo>
                    <a:pt x="21600" y="17943"/>
                    <a:pt x="21600" y="19383"/>
                    <a:pt x="20743" y="20223"/>
                  </a:cubicBezTo>
                  <a:cubicBezTo>
                    <a:pt x="19886" y="21063"/>
                    <a:pt x="18171" y="21303"/>
                    <a:pt x="16114" y="20583"/>
                  </a:cubicBezTo>
                  <a:cubicBezTo>
                    <a:pt x="14057" y="19863"/>
                    <a:pt x="11657" y="18183"/>
                    <a:pt x="10800" y="16383"/>
                  </a:cubicBezTo>
                  <a:cubicBezTo>
                    <a:pt x="9943" y="14583"/>
                    <a:pt x="10629" y="12663"/>
                    <a:pt x="11314" y="107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5" name="Line"/>
            <p:cNvSpPr/>
            <p:nvPr/>
          </p:nvSpPr>
          <p:spPr>
            <a:xfrm>
              <a:off x="10205348" y="3476940"/>
              <a:ext cx="64719" cy="342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423" fill="norm" stroke="1" extrusionOk="0">
                  <a:moveTo>
                    <a:pt x="5975" y="4657"/>
                  </a:moveTo>
                  <a:cubicBezTo>
                    <a:pt x="8065" y="8102"/>
                    <a:pt x="10156" y="11547"/>
                    <a:pt x="12246" y="13999"/>
                  </a:cubicBezTo>
                  <a:cubicBezTo>
                    <a:pt x="14336" y="16450"/>
                    <a:pt x="16427" y="17908"/>
                    <a:pt x="17820" y="19167"/>
                  </a:cubicBezTo>
                  <a:cubicBezTo>
                    <a:pt x="19214" y="20426"/>
                    <a:pt x="19910" y="21486"/>
                    <a:pt x="19214" y="21420"/>
                  </a:cubicBezTo>
                  <a:cubicBezTo>
                    <a:pt x="18517" y="21353"/>
                    <a:pt x="16427" y="20161"/>
                    <a:pt x="12943" y="17047"/>
                  </a:cubicBezTo>
                  <a:cubicBezTo>
                    <a:pt x="9459" y="13933"/>
                    <a:pt x="4581" y="8897"/>
                    <a:pt x="2143" y="6048"/>
                  </a:cubicBezTo>
                  <a:cubicBezTo>
                    <a:pt x="-296" y="3199"/>
                    <a:pt x="-296" y="2536"/>
                    <a:pt x="401" y="1874"/>
                  </a:cubicBezTo>
                  <a:cubicBezTo>
                    <a:pt x="1098" y="1211"/>
                    <a:pt x="2491" y="549"/>
                    <a:pt x="4930" y="217"/>
                  </a:cubicBezTo>
                  <a:cubicBezTo>
                    <a:pt x="7369" y="-114"/>
                    <a:pt x="10852" y="-114"/>
                    <a:pt x="14336" y="549"/>
                  </a:cubicBezTo>
                  <a:cubicBezTo>
                    <a:pt x="17820" y="1211"/>
                    <a:pt x="21304" y="2536"/>
                    <a:pt x="21304" y="4325"/>
                  </a:cubicBezTo>
                  <a:cubicBezTo>
                    <a:pt x="21304" y="6114"/>
                    <a:pt x="17820" y="8367"/>
                    <a:pt x="14336" y="106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6" name="Line"/>
            <p:cNvSpPr/>
            <p:nvPr/>
          </p:nvSpPr>
          <p:spPr>
            <a:xfrm>
              <a:off x="10310197" y="3481474"/>
              <a:ext cx="73791" cy="1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2" h="21235" fill="norm" stroke="1" extrusionOk="0">
                  <a:moveTo>
                    <a:pt x="9364" y="0"/>
                  </a:moveTo>
                  <a:cubicBezTo>
                    <a:pt x="6445" y="982"/>
                    <a:pt x="3526" y="1964"/>
                    <a:pt x="1775" y="4255"/>
                  </a:cubicBezTo>
                  <a:cubicBezTo>
                    <a:pt x="24" y="6545"/>
                    <a:pt x="-560" y="10145"/>
                    <a:pt x="608" y="13255"/>
                  </a:cubicBezTo>
                  <a:cubicBezTo>
                    <a:pt x="1775" y="16364"/>
                    <a:pt x="4694" y="18982"/>
                    <a:pt x="7613" y="20291"/>
                  </a:cubicBezTo>
                  <a:cubicBezTo>
                    <a:pt x="10532" y="21600"/>
                    <a:pt x="13451" y="21600"/>
                    <a:pt x="16078" y="19964"/>
                  </a:cubicBezTo>
                  <a:cubicBezTo>
                    <a:pt x="18705" y="18327"/>
                    <a:pt x="21040" y="15055"/>
                    <a:pt x="20164" y="11455"/>
                  </a:cubicBezTo>
                  <a:cubicBezTo>
                    <a:pt x="19289" y="7855"/>
                    <a:pt x="15202" y="3927"/>
                    <a:pt x="1111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7" name="Line"/>
            <p:cNvSpPr/>
            <p:nvPr/>
          </p:nvSpPr>
          <p:spPr>
            <a:xfrm>
              <a:off x="10397066" y="3278274"/>
              <a:ext cx="207435" cy="309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0" fill="norm" stroke="1" extrusionOk="0">
                  <a:moveTo>
                    <a:pt x="5731" y="0"/>
                  </a:moveTo>
                  <a:cubicBezTo>
                    <a:pt x="5510" y="5584"/>
                    <a:pt x="5290" y="11167"/>
                    <a:pt x="5180" y="14327"/>
                  </a:cubicBezTo>
                  <a:cubicBezTo>
                    <a:pt x="5069" y="17486"/>
                    <a:pt x="5069" y="18220"/>
                    <a:pt x="5510" y="19029"/>
                  </a:cubicBezTo>
                  <a:cubicBezTo>
                    <a:pt x="5951" y="19837"/>
                    <a:pt x="6833" y="20718"/>
                    <a:pt x="7824" y="21159"/>
                  </a:cubicBezTo>
                  <a:cubicBezTo>
                    <a:pt x="8816" y="21600"/>
                    <a:pt x="9918" y="21600"/>
                    <a:pt x="10690" y="21233"/>
                  </a:cubicBezTo>
                  <a:cubicBezTo>
                    <a:pt x="11461" y="20865"/>
                    <a:pt x="11902" y="20131"/>
                    <a:pt x="12122" y="19322"/>
                  </a:cubicBezTo>
                  <a:cubicBezTo>
                    <a:pt x="12343" y="18514"/>
                    <a:pt x="12343" y="17633"/>
                    <a:pt x="11461" y="16678"/>
                  </a:cubicBezTo>
                  <a:cubicBezTo>
                    <a:pt x="10580" y="15722"/>
                    <a:pt x="8816" y="14694"/>
                    <a:pt x="7384" y="14106"/>
                  </a:cubicBezTo>
                  <a:cubicBezTo>
                    <a:pt x="5951" y="13518"/>
                    <a:pt x="4849" y="13371"/>
                    <a:pt x="3747" y="13298"/>
                  </a:cubicBezTo>
                  <a:cubicBezTo>
                    <a:pt x="2645" y="13224"/>
                    <a:pt x="1543" y="13224"/>
                    <a:pt x="882" y="12857"/>
                  </a:cubicBezTo>
                  <a:cubicBezTo>
                    <a:pt x="220" y="12490"/>
                    <a:pt x="0" y="11755"/>
                    <a:pt x="0" y="10506"/>
                  </a:cubicBezTo>
                  <a:cubicBezTo>
                    <a:pt x="0" y="9257"/>
                    <a:pt x="220" y="7494"/>
                    <a:pt x="771" y="6024"/>
                  </a:cubicBezTo>
                  <a:cubicBezTo>
                    <a:pt x="1322" y="4555"/>
                    <a:pt x="2204" y="3380"/>
                    <a:pt x="3086" y="2571"/>
                  </a:cubicBezTo>
                  <a:cubicBezTo>
                    <a:pt x="3967" y="1763"/>
                    <a:pt x="4849" y="1322"/>
                    <a:pt x="5951" y="1396"/>
                  </a:cubicBezTo>
                  <a:cubicBezTo>
                    <a:pt x="7053" y="1469"/>
                    <a:pt x="8376" y="2057"/>
                    <a:pt x="9918" y="3967"/>
                  </a:cubicBezTo>
                  <a:cubicBezTo>
                    <a:pt x="11461" y="5878"/>
                    <a:pt x="13224" y="9110"/>
                    <a:pt x="14216" y="11241"/>
                  </a:cubicBezTo>
                  <a:cubicBezTo>
                    <a:pt x="15208" y="13371"/>
                    <a:pt x="15429" y="14400"/>
                    <a:pt x="15318" y="15282"/>
                  </a:cubicBezTo>
                  <a:cubicBezTo>
                    <a:pt x="15208" y="16163"/>
                    <a:pt x="14767" y="16898"/>
                    <a:pt x="14547" y="16824"/>
                  </a:cubicBezTo>
                  <a:cubicBezTo>
                    <a:pt x="14327" y="16751"/>
                    <a:pt x="14327" y="15869"/>
                    <a:pt x="14437" y="14767"/>
                  </a:cubicBezTo>
                  <a:cubicBezTo>
                    <a:pt x="14547" y="13665"/>
                    <a:pt x="14767" y="12343"/>
                    <a:pt x="15429" y="11829"/>
                  </a:cubicBezTo>
                  <a:cubicBezTo>
                    <a:pt x="16090" y="11314"/>
                    <a:pt x="17192" y="11608"/>
                    <a:pt x="18294" y="12196"/>
                  </a:cubicBezTo>
                  <a:cubicBezTo>
                    <a:pt x="19396" y="12784"/>
                    <a:pt x="20498" y="13665"/>
                    <a:pt x="21600" y="14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8" name="Line"/>
            <p:cNvSpPr/>
            <p:nvPr/>
          </p:nvSpPr>
          <p:spPr>
            <a:xfrm>
              <a:off x="10607955" y="3305562"/>
              <a:ext cx="170385" cy="175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371" fill="norm" stroke="1" extrusionOk="0">
                  <a:moveTo>
                    <a:pt x="3521" y="15200"/>
                  </a:moveTo>
                  <a:cubicBezTo>
                    <a:pt x="3784" y="13914"/>
                    <a:pt x="4048" y="12628"/>
                    <a:pt x="4311" y="11214"/>
                  </a:cubicBezTo>
                  <a:cubicBezTo>
                    <a:pt x="4574" y="9800"/>
                    <a:pt x="4838" y="8257"/>
                    <a:pt x="4179" y="8257"/>
                  </a:cubicBezTo>
                  <a:cubicBezTo>
                    <a:pt x="3521" y="8257"/>
                    <a:pt x="1940" y="9800"/>
                    <a:pt x="1018" y="11857"/>
                  </a:cubicBezTo>
                  <a:cubicBezTo>
                    <a:pt x="96" y="13914"/>
                    <a:pt x="-167" y="16485"/>
                    <a:pt x="96" y="18285"/>
                  </a:cubicBezTo>
                  <a:cubicBezTo>
                    <a:pt x="360" y="20085"/>
                    <a:pt x="1150" y="21114"/>
                    <a:pt x="2994" y="21242"/>
                  </a:cubicBezTo>
                  <a:cubicBezTo>
                    <a:pt x="4838" y="21371"/>
                    <a:pt x="7735" y="20600"/>
                    <a:pt x="10501" y="18285"/>
                  </a:cubicBezTo>
                  <a:cubicBezTo>
                    <a:pt x="13267" y="15971"/>
                    <a:pt x="15901" y="12114"/>
                    <a:pt x="17350" y="9414"/>
                  </a:cubicBezTo>
                  <a:cubicBezTo>
                    <a:pt x="18799" y="6714"/>
                    <a:pt x="19062" y="5171"/>
                    <a:pt x="19062" y="3757"/>
                  </a:cubicBezTo>
                  <a:cubicBezTo>
                    <a:pt x="19062" y="2342"/>
                    <a:pt x="18799" y="1057"/>
                    <a:pt x="17877" y="414"/>
                  </a:cubicBezTo>
                  <a:cubicBezTo>
                    <a:pt x="16955" y="-229"/>
                    <a:pt x="15374" y="-229"/>
                    <a:pt x="14057" y="1185"/>
                  </a:cubicBezTo>
                  <a:cubicBezTo>
                    <a:pt x="12740" y="2600"/>
                    <a:pt x="11687" y="5428"/>
                    <a:pt x="11555" y="7357"/>
                  </a:cubicBezTo>
                  <a:cubicBezTo>
                    <a:pt x="11423" y="9285"/>
                    <a:pt x="12213" y="10314"/>
                    <a:pt x="13926" y="11600"/>
                  </a:cubicBezTo>
                  <a:cubicBezTo>
                    <a:pt x="15638" y="12885"/>
                    <a:pt x="18272" y="14428"/>
                    <a:pt x="19721" y="15842"/>
                  </a:cubicBezTo>
                  <a:cubicBezTo>
                    <a:pt x="21170" y="17257"/>
                    <a:pt x="21433" y="18542"/>
                    <a:pt x="21038" y="19442"/>
                  </a:cubicBezTo>
                  <a:cubicBezTo>
                    <a:pt x="20643" y="20342"/>
                    <a:pt x="19589" y="20857"/>
                    <a:pt x="18535" y="21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9" name="Line"/>
            <p:cNvSpPr/>
            <p:nvPr/>
          </p:nvSpPr>
          <p:spPr>
            <a:xfrm>
              <a:off x="10807700" y="3341774"/>
              <a:ext cx="444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0" name="Line"/>
            <p:cNvSpPr/>
            <p:nvPr/>
          </p:nvSpPr>
          <p:spPr>
            <a:xfrm>
              <a:off x="10826750" y="3233824"/>
              <a:ext cx="1270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1" name="Line"/>
            <p:cNvSpPr/>
            <p:nvPr/>
          </p:nvSpPr>
          <p:spPr>
            <a:xfrm>
              <a:off x="10852149" y="3231828"/>
              <a:ext cx="120516" cy="217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4" h="21380" fill="norm" stroke="1" extrusionOk="0">
                  <a:moveTo>
                    <a:pt x="17573" y="195"/>
                  </a:moveTo>
                  <a:cubicBezTo>
                    <a:pt x="15742" y="-12"/>
                    <a:pt x="13912" y="-220"/>
                    <a:pt x="11715" y="507"/>
                  </a:cubicBezTo>
                  <a:cubicBezTo>
                    <a:pt x="9519" y="1234"/>
                    <a:pt x="6956" y="2895"/>
                    <a:pt x="5308" y="4245"/>
                  </a:cubicBezTo>
                  <a:cubicBezTo>
                    <a:pt x="3661" y="5595"/>
                    <a:pt x="2929" y="6634"/>
                    <a:pt x="3844" y="7984"/>
                  </a:cubicBezTo>
                  <a:cubicBezTo>
                    <a:pt x="4759" y="9334"/>
                    <a:pt x="7322" y="10995"/>
                    <a:pt x="10617" y="12449"/>
                  </a:cubicBezTo>
                  <a:cubicBezTo>
                    <a:pt x="13912" y="13903"/>
                    <a:pt x="17939" y="15149"/>
                    <a:pt x="19769" y="16292"/>
                  </a:cubicBezTo>
                  <a:cubicBezTo>
                    <a:pt x="21600" y="17434"/>
                    <a:pt x="21234" y="18472"/>
                    <a:pt x="17573" y="19303"/>
                  </a:cubicBezTo>
                  <a:cubicBezTo>
                    <a:pt x="13912" y="20134"/>
                    <a:pt x="6956" y="20757"/>
                    <a:pt x="0" y="21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422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585450" y="3678324"/>
              <a:ext cx="101600" cy="374651"/>
            </a:xfrm>
            <a:prstGeom prst="rect">
              <a:avLst/>
            </a:prstGeom>
            <a:effectLst/>
          </p:spPr>
        </p:pic>
        <p:pic>
          <p:nvPicPr>
            <p:cNvPr id="1424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585450" y="3626392"/>
              <a:ext cx="355600" cy="394833"/>
            </a:xfrm>
            <a:prstGeom prst="rect">
              <a:avLst/>
            </a:prstGeom>
            <a:effectLst/>
          </p:spPr>
        </p:pic>
        <p:pic>
          <p:nvPicPr>
            <p:cNvPr id="1426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934699" y="3886069"/>
              <a:ext cx="121874" cy="211356"/>
            </a:xfrm>
            <a:prstGeom prst="rect">
              <a:avLst/>
            </a:prstGeom>
            <a:effectLst/>
          </p:spPr>
        </p:pic>
        <p:sp>
          <p:nvSpPr>
            <p:cNvPr id="1428" name="Line"/>
            <p:cNvSpPr/>
            <p:nvPr/>
          </p:nvSpPr>
          <p:spPr>
            <a:xfrm>
              <a:off x="4914900" y="4709141"/>
              <a:ext cx="23749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720"/>
                  </a:moveTo>
                  <a:cubicBezTo>
                    <a:pt x="674" y="20160"/>
                    <a:pt x="1348" y="21600"/>
                    <a:pt x="2041" y="21600"/>
                  </a:cubicBezTo>
                  <a:cubicBezTo>
                    <a:pt x="2734" y="21600"/>
                    <a:pt x="3446" y="20160"/>
                    <a:pt x="4206" y="18720"/>
                  </a:cubicBezTo>
                  <a:cubicBezTo>
                    <a:pt x="4967" y="17280"/>
                    <a:pt x="5775" y="15840"/>
                    <a:pt x="6536" y="14760"/>
                  </a:cubicBezTo>
                  <a:cubicBezTo>
                    <a:pt x="7296" y="13680"/>
                    <a:pt x="8009" y="12960"/>
                    <a:pt x="8721" y="12600"/>
                  </a:cubicBezTo>
                  <a:cubicBezTo>
                    <a:pt x="9433" y="12240"/>
                    <a:pt x="10145" y="12240"/>
                    <a:pt x="10858" y="12240"/>
                  </a:cubicBezTo>
                  <a:cubicBezTo>
                    <a:pt x="11570" y="12240"/>
                    <a:pt x="12282" y="12240"/>
                    <a:pt x="12966" y="11880"/>
                  </a:cubicBezTo>
                  <a:cubicBezTo>
                    <a:pt x="13649" y="11520"/>
                    <a:pt x="14304" y="10800"/>
                    <a:pt x="14987" y="9720"/>
                  </a:cubicBezTo>
                  <a:cubicBezTo>
                    <a:pt x="15671" y="8640"/>
                    <a:pt x="16383" y="7200"/>
                    <a:pt x="17095" y="5760"/>
                  </a:cubicBezTo>
                  <a:cubicBezTo>
                    <a:pt x="17807" y="4320"/>
                    <a:pt x="18520" y="2880"/>
                    <a:pt x="19213" y="1800"/>
                  </a:cubicBezTo>
                  <a:cubicBezTo>
                    <a:pt x="19906" y="720"/>
                    <a:pt x="20580" y="0"/>
                    <a:pt x="20974" y="0"/>
                  </a:cubicBezTo>
                  <a:cubicBezTo>
                    <a:pt x="21369" y="0"/>
                    <a:pt x="21484" y="720"/>
                    <a:pt x="21600" y="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9" name="Line"/>
            <p:cNvSpPr/>
            <p:nvPr/>
          </p:nvSpPr>
          <p:spPr>
            <a:xfrm>
              <a:off x="9407413" y="4371482"/>
              <a:ext cx="117587" cy="271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9" h="21326" fill="norm" stroke="1" extrusionOk="0">
                  <a:moveTo>
                    <a:pt x="20689" y="4906"/>
                  </a:moveTo>
                  <a:cubicBezTo>
                    <a:pt x="20689" y="4075"/>
                    <a:pt x="20689" y="3244"/>
                    <a:pt x="20689" y="2413"/>
                  </a:cubicBezTo>
                  <a:cubicBezTo>
                    <a:pt x="20689" y="1583"/>
                    <a:pt x="20689" y="752"/>
                    <a:pt x="19572" y="336"/>
                  </a:cubicBezTo>
                  <a:cubicBezTo>
                    <a:pt x="18455" y="-79"/>
                    <a:pt x="16220" y="-79"/>
                    <a:pt x="12868" y="170"/>
                  </a:cubicBezTo>
                  <a:cubicBezTo>
                    <a:pt x="9517" y="419"/>
                    <a:pt x="5048" y="918"/>
                    <a:pt x="2441" y="1998"/>
                  </a:cubicBezTo>
                  <a:cubicBezTo>
                    <a:pt x="-166" y="3078"/>
                    <a:pt x="-911" y="4739"/>
                    <a:pt x="1323" y="6816"/>
                  </a:cubicBezTo>
                  <a:cubicBezTo>
                    <a:pt x="3558" y="8893"/>
                    <a:pt x="8772" y="11386"/>
                    <a:pt x="12496" y="13463"/>
                  </a:cubicBezTo>
                  <a:cubicBezTo>
                    <a:pt x="16220" y="15539"/>
                    <a:pt x="18455" y="17201"/>
                    <a:pt x="19199" y="18530"/>
                  </a:cubicBezTo>
                  <a:cubicBezTo>
                    <a:pt x="19944" y="19859"/>
                    <a:pt x="19199" y="20856"/>
                    <a:pt x="16592" y="21189"/>
                  </a:cubicBezTo>
                  <a:cubicBezTo>
                    <a:pt x="13986" y="21521"/>
                    <a:pt x="9517" y="21189"/>
                    <a:pt x="5048" y="208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0" name="Line"/>
            <p:cNvSpPr/>
            <p:nvPr/>
          </p:nvSpPr>
          <p:spPr>
            <a:xfrm>
              <a:off x="9557279" y="4503824"/>
              <a:ext cx="126471" cy="138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376" fill="norm" stroke="1" extrusionOk="0">
                  <a:moveTo>
                    <a:pt x="2070" y="0"/>
                  </a:moveTo>
                  <a:cubicBezTo>
                    <a:pt x="1350" y="3273"/>
                    <a:pt x="630" y="6545"/>
                    <a:pt x="270" y="9327"/>
                  </a:cubicBezTo>
                  <a:cubicBezTo>
                    <a:pt x="-90" y="12109"/>
                    <a:pt x="-90" y="14400"/>
                    <a:pt x="270" y="16364"/>
                  </a:cubicBezTo>
                  <a:cubicBezTo>
                    <a:pt x="630" y="18327"/>
                    <a:pt x="1350" y="19964"/>
                    <a:pt x="2610" y="20782"/>
                  </a:cubicBezTo>
                  <a:cubicBezTo>
                    <a:pt x="3870" y="21600"/>
                    <a:pt x="5670" y="21600"/>
                    <a:pt x="6930" y="20618"/>
                  </a:cubicBezTo>
                  <a:cubicBezTo>
                    <a:pt x="8190" y="19636"/>
                    <a:pt x="8910" y="17673"/>
                    <a:pt x="9630" y="15873"/>
                  </a:cubicBezTo>
                  <a:cubicBezTo>
                    <a:pt x="10350" y="14073"/>
                    <a:pt x="11070" y="12436"/>
                    <a:pt x="11610" y="12436"/>
                  </a:cubicBezTo>
                  <a:cubicBezTo>
                    <a:pt x="12150" y="12436"/>
                    <a:pt x="12510" y="14073"/>
                    <a:pt x="13410" y="15545"/>
                  </a:cubicBezTo>
                  <a:cubicBezTo>
                    <a:pt x="14310" y="17018"/>
                    <a:pt x="15750" y="18327"/>
                    <a:pt x="17190" y="18327"/>
                  </a:cubicBezTo>
                  <a:cubicBezTo>
                    <a:pt x="18630" y="18327"/>
                    <a:pt x="20070" y="17018"/>
                    <a:pt x="21510" y="15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1" name="Line"/>
            <p:cNvSpPr/>
            <p:nvPr/>
          </p:nvSpPr>
          <p:spPr>
            <a:xfrm>
              <a:off x="9674722" y="4510153"/>
              <a:ext cx="116978" cy="132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107" fill="norm" stroke="1" extrusionOk="0">
                  <a:moveTo>
                    <a:pt x="1645" y="11141"/>
                  </a:moveTo>
                  <a:cubicBezTo>
                    <a:pt x="1645" y="12829"/>
                    <a:pt x="1645" y="14516"/>
                    <a:pt x="1452" y="16541"/>
                  </a:cubicBezTo>
                  <a:cubicBezTo>
                    <a:pt x="1259" y="18566"/>
                    <a:pt x="873" y="20928"/>
                    <a:pt x="487" y="21097"/>
                  </a:cubicBezTo>
                  <a:cubicBezTo>
                    <a:pt x="102" y="21266"/>
                    <a:pt x="-284" y="19241"/>
                    <a:pt x="295" y="16203"/>
                  </a:cubicBezTo>
                  <a:cubicBezTo>
                    <a:pt x="873" y="13166"/>
                    <a:pt x="2416" y="9116"/>
                    <a:pt x="3766" y="6416"/>
                  </a:cubicBezTo>
                  <a:cubicBezTo>
                    <a:pt x="5116" y="3716"/>
                    <a:pt x="6273" y="2366"/>
                    <a:pt x="7816" y="1354"/>
                  </a:cubicBezTo>
                  <a:cubicBezTo>
                    <a:pt x="9359" y="341"/>
                    <a:pt x="11287" y="-334"/>
                    <a:pt x="12637" y="172"/>
                  </a:cubicBezTo>
                  <a:cubicBezTo>
                    <a:pt x="13987" y="679"/>
                    <a:pt x="14759" y="2366"/>
                    <a:pt x="16109" y="5235"/>
                  </a:cubicBezTo>
                  <a:cubicBezTo>
                    <a:pt x="17459" y="8103"/>
                    <a:pt x="19387" y="12153"/>
                    <a:pt x="21316" y="162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2" name="Line"/>
            <p:cNvSpPr/>
            <p:nvPr/>
          </p:nvSpPr>
          <p:spPr>
            <a:xfrm>
              <a:off x="9994900" y="4529224"/>
              <a:ext cx="1" cy="762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3" name="Line"/>
            <p:cNvSpPr/>
            <p:nvPr/>
          </p:nvSpPr>
          <p:spPr>
            <a:xfrm>
              <a:off x="9988549" y="4449759"/>
              <a:ext cx="31751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20702"/>
                  </a:moveTo>
                  <a:cubicBezTo>
                    <a:pt x="0" y="10884"/>
                    <a:pt x="0" y="1066"/>
                    <a:pt x="3600" y="84"/>
                  </a:cubicBezTo>
                  <a:cubicBezTo>
                    <a:pt x="7200" y="-898"/>
                    <a:pt x="14400" y="6957"/>
                    <a:pt x="21600" y="1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4" name="Line"/>
            <p:cNvSpPr/>
            <p:nvPr/>
          </p:nvSpPr>
          <p:spPr>
            <a:xfrm>
              <a:off x="10043655" y="4472024"/>
              <a:ext cx="119610" cy="15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099" fill="norm" stroke="1" extrusionOk="0">
                  <a:moveTo>
                    <a:pt x="16001" y="883"/>
                  </a:moveTo>
                  <a:cubicBezTo>
                    <a:pt x="14139" y="299"/>
                    <a:pt x="12277" y="-285"/>
                    <a:pt x="9670" y="153"/>
                  </a:cubicBezTo>
                  <a:cubicBezTo>
                    <a:pt x="7063" y="591"/>
                    <a:pt x="3712" y="2050"/>
                    <a:pt x="1849" y="3510"/>
                  </a:cubicBezTo>
                  <a:cubicBezTo>
                    <a:pt x="-13" y="4969"/>
                    <a:pt x="-385" y="6429"/>
                    <a:pt x="360" y="7450"/>
                  </a:cubicBezTo>
                  <a:cubicBezTo>
                    <a:pt x="1105" y="8472"/>
                    <a:pt x="2967" y="9056"/>
                    <a:pt x="5946" y="9931"/>
                  </a:cubicBezTo>
                  <a:cubicBezTo>
                    <a:pt x="8925" y="10807"/>
                    <a:pt x="13022" y="11974"/>
                    <a:pt x="16001" y="13142"/>
                  </a:cubicBezTo>
                  <a:cubicBezTo>
                    <a:pt x="18981" y="14310"/>
                    <a:pt x="20843" y="15477"/>
                    <a:pt x="21029" y="16645"/>
                  </a:cubicBezTo>
                  <a:cubicBezTo>
                    <a:pt x="21215" y="17812"/>
                    <a:pt x="19725" y="18980"/>
                    <a:pt x="17863" y="19856"/>
                  </a:cubicBezTo>
                  <a:cubicBezTo>
                    <a:pt x="16001" y="20731"/>
                    <a:pt x="13767" y="21315"/>
                    <a:pt x="12091" y="21023"/>
                  </a:cubicBezTo>
                  <a:cubicBezTo>
                    <a:pt x="10415" y="20731"/>
                    <a:pt x="9298" y="19564"/>
                    <a:pt x="8181" y="18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5" name="Line"/>
            <p:cNvSpPr/>
            <p:nvPr/>
          </p:nvSpPr>
          <p:spPr>
            <a:xfrm>
              <a:off x="10308943" y="4376824"/>
              <a:ext cx="143157" cy="261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519" fill="norm" stroke="1" extrusionOk="0">
                  <a:moveTo>
                    <a:pt x="5283" y="7839"/>
                  </a:moveTo>
                  <a:cubicBezTo>
                    <a:pt x="4330" y="10800"/>
                    <a:pt x="3377" y="13761"/>
                    <a:pt x="2901" y="15677"/>
                  </a:cubicBezTo>
                  <a:cubicBezTo>
                    <a:pt x="2424" y="17594"/>
                    <a:pt x="2424" y="18465"/>
                    <a:pt x="2265" y="19423"/>
                  </a:cubicBezTo>
                  <a:cubicBezTo>
                    <a:pt x="2107" y="20381"/>
                    <a:pt x="1789" y="21426"/>
                    <a:pt x="1471" y="21513"/>
                  </a:cubicBezTo>
                  <a:cubicBezTo>
                    <a:pt x="1154" y="21600"/>
                    <a:pt x="836" y="20729"/>
                    <a:pt x="518" y="18203"/>
                  </a:cubicBezTo>
                  <a:cubicBezTo>
                    <a:pt x="201" y="15677"/>
                    <a:pt x="-117" y="11497"/>
                    <a:pt x="42" y="8971"/>
                  </a:cubicBezTo>
                  <a:cubicBezTo>
                    <a:pt x="201" y="6445"/>
                    <a:pt x="836" y="5574"/>
                    <a:pt x="1471" y="5661"/>
                  </a:cubicBezTo>
                  <a:cubicBezTo>
                    <a:pt x="2107" y="5748"/>
                    <a:pt x="2742" y="6794"/>
                    <a:pt x="4489" y="8535"/>
                  </a:cubicBezTo>
                  <a:cubicBezTo>
                    <a:pt x="6236" y="10277"/>
                    <a:pt x="9095" y="12716"/>
                    <a:pt x="11318" y="14110"/>
                  </a:cubicBezTo>
                  <a:cubicBezTo>
                    <a:pt x="13542" y="15503"/>
                    <a:pt x="15130" y="15852"/>
                    <a:pt x="16401" y="15503"/>
                  </a:cubicBezTo>
                  <a:cubicBezTo>
                    <a:pt x="17671" y="15155"/>
                    <a:pt x="18624" y="14110"/>
                    <a:pt x="19418" y="11410"/>
                  </a:cubicBezTo>
                  <a:cubicBezTo>
                    <a:pt x="20212" y="8710"/>
                    <a:pt x="20848" y="4355"/>
                    <a:pt x="2148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6" name="Line"/>
            <p:cNvSpPr/>
            <p:nvPr/>
          </p:nvSpPr>
          <p:spPr>
            <a:xfrm>
              <a:off x="10475184" y="4421779"/>
              <a:ext cx="128829" cy="147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7" h="20961" fill="norm" stroke="1" extrusionOk="0">
                  <a:moveTo>
                    <a:pt x="8603" y="828"/>
                  </a:moveTo>
                  <a:cubicBezTo>
                    <a:pt x="6889" y="528"/>
                    <a:pt x="5175" y="228"/>
                    <a:pt x="3632" y="828"/>
                  </a:cubicBezTo>
                  <a:cubicBezTo>
                    <a:pt x="2089" y="1428"/>
                    <a:pt x="718" y="2928"/>
                    <a:pt x="203" y="6228"/>
                  </a:cubicBezTo>
                  <a:cubicBezTo>
                    <a:pt x="-311" y="9528"/>
                    <a:pt x="32" y="14628"/>
                    <a:pt x="2603" y="17628"/>
                  </a:cubicBezTo>
                  <a:cubicBezTo>
                    <a:pt x="5175" y="20628"/>
                    <a:pt x="9975" y="21528"/>
                    <a:pt x="13746" y="20628"/>
                  </a:cubicBezTo>
                  <a:cubicBezTo>
                    <a:pt x="17518" y="19728"/>
                    <a:pt x="20260" y="17028"/>
                    <a:pt x="20775" y="13428"/>
                  </a:cubicBezTo>
                  <a:cubicBezTo>
                    <a:pt x="21289" y="9828"/>
                    <a:pt x="19575" y="5328"/>
                    <a:pt x="17689" y="2928"/>
                  </a:cubicBezTo>
                  <a:cubicBezTo>
                    <a:pt x="15803" y="528"/>
                    <a:pt x="13746" y="228"/>
                    <a:pt x="11860" y="78"/>
                  </a:cubicBezTo>
                  <a:cubicBezTo>
                    <a:pt x="9975" y="-72"/>
                    <a:pt x="8260" y="-72"/>
                    <a:pt x="7403" y="678"/>
                  </a:cubicBezTo>
                  <a:cubicBezTo>
                    <a:pt x="6546" y="1428"/>
                    <a:pt x="6546" y="2928"/>
                    <a:pt x="6546" y="4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7" name="Line"/>
            <p:cNvSpPr/>
            <p:nvPr/>
          </p:nvSpPr>
          <p:spPr>
            <a:xfrm>
              <a:off x="10674350" y="4414924"/>
              <a:ext cx="6350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8" name="Line"/>
            <p:cNvSpPr/>
            <p:nvPr/>
          </p:nvSpPr>
          <p:spPr>
            <a:xfrm>
              <a:off x="10544904" y="4402224"/>
              <a:ext cx="224697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3867" y="21600"/>
                  </a:moveTo>
                  <a:cubicBezTo>
                    <a:pt x="3060" y="19800"/>
                    <a:pt x="2252" y="18000"/>
                    <a:pt x="1445" y="15900"/>
                  </a:cubicBezTo>
                  <a:cubicBezTo>
                    <a:pt x="637" y="13800"/>
                    <a:pt x="-170" y="11400"/>
                    <a:pt x="32" y="9600"/>
                  </a:cubicBezTo>
                  <a:cubicBezTo>
                    <a:pt x="234" y="7800"/>
                    <a:pt x="1445" y="6600"/>
                    <a:pt x="5180" y="5100"/>
                  </a:cubicBezTo>
                  <a:cubicBezTo>
                    <a:pt x="8914" y="3600"/>
                    <a:pt x="15172" y="1800"/>
                    <a:pt x="2143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9" name="Line"/>
            <p:cNvSpPr/>
            <p:nvPr/>
          </p:nvSpPr>
          <p:spPr>
            <a:xfrm>
              <a:off x="10862733" y="4376824"/>
              <a:ext cx="345017" cy="214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fill="norm" stroke="1" extrusionOk="0">
                  <a:moveTo>
                    <a:pt x="6493" y="0"/>
                  </a:moveTo>
                  <a:cubicBezTo>
                    <a:pt x="5168" y="3176"/>
                    <a:pt x="3843" y="6353"/>
                    <a:pt x="3180" y="9212"/>
                  </a:cubicBezTo>
                  <a:cubicBezTo>
                    <a:pt x="2518" y="12071"/>
                    <a:pt x="2518" y="14612"/>
                    <a:pt x="2717" y="16412"/>
                  </a:cubicBezTo>
                  <a:cubicBezTo>
                    <a:pt x="2915" y="18212"/>
                    <a:pt x="3313" y="19271"/>
                    <a:pt x="3777" y="20118"/>
                  </a:cubicBezTo>
                  <a:cubicBezTo>
                    <a:pt x="4240" y="20965"/>
                    <a:pt x="4771" y="21600"/>
                    <a:pt x="5036" y="21388"/>
                  </a:cubicBezTo>
                  <a:cubicBezTo>
                    <a:pt x="5301" y="21176"/>
                    <a:pt x="5301" y="20118"/>
                    <a:pt x="4638" y="18635"/>
                  </a:cubicBezTo>
                  <a:cubicBezTo>
                    <a:pt x="3975" y="17153"/>
                    <a:pt x="2650" y="15247"/>
                    <a:pt x="1656" y="13976"/>
                  </a:cubicBezTo>
                  <a:cubicBezTo>
                    <a:pt x="663" y="12706"/>
                    <a:pt x="0" y="12071"/>
                    <a:pt x="0" y="11541"/>
                  </a:cubicBezTo>
                  <a:cubicBezTo>
                    <a:pt x="0" y="11012"/>
                    <a:pt x="663" y="10588"/>
                    <a:pt x="1988" y="9529"/>
                  </a:cubicBezTo>
                  <a:cubicBezTo>
                    <a:pt x="3313" y="8471"/>
                    <a:pt x="5301" y="6776"/>
                    <a:pt x="6758" y="5294"/>
                  </a:cubicBezTo>
                  <a:cubicBezTo>
                    <a:pt x="8216" y="3812"/>
                    <a:pt x="9144" y="2541"/>
                    <a:pt x="9674" y="2435"/>
                  </a:cubicBezTo>
                  <a:cubicBezTo>
                    <a:pt x="10204" y="2329"/>
                    <a:pt x="10336" y="3388"/>
                    <a:pt x="10270" y="5082"/>
                  </a:cubicBezTo>
                  <a:cubicBezTo>
                    <a:pt x="10204" y="6776"/>
                    <a:pt x="9939" y="9106"/>
                    <a:pt x="9740" y="11118"/>
                  </a:cubicBezTo>
                  <a:cubicBezTo>
                    <a:pt x="9541" y="13129"/>
                    <a:pt x="9409" y="14824"/>
                    <a:pt x="9475" y="15141"/>
                  </a:cubicBezTo>
                  <a:cubicBezTo>
                    <a:pt x="9541" y="15459"/>
                    <a:pt x="9806" y="14400"/>
                    <a:pt x="10204" y="14294"/>
                  </a:cubicBezTo>
                  <a:cubicBezTo>
                    <a:pt x="10601" y="14188"/>
                    <a:pt x="11131" y="15035"/>
                    <a:pt x="11728" y="15671"/>
                  </a:cubicBezTo>
                  <a:cubicBezTo>
                    <a:pt x="12324" y="16306"/>
                    <a:pt x="12987" y="16729"/>
                    <a:pt x="14113" y="16200"/>
                  </a:cubicBezTo>
                  <a:cubicBezTo>
                    <a:pt x="15239" y="15671"/>
                    <a:pt x="16829" y="14188"/>
                    <a:pt x="17757" y="12918"/>
                  </a:cubicBezTo>
                  <a:cubicBezTo>
                    <a:pt x="18685" y="11647"/>
                    <a:pt x="18950" y="10588"/>
                    <a:pt x="18751" y="10271"/>
                  </a:cubicBezTo>
                  <a:cubicBezTo>
                    <a:pt x="18552" y="9953"/>
                    <a:pt x="17890" y="10376"/>
                    <a:pt x="17360" y="11224"/>
                  </a:cubicBezTo>
                  <a:cubicBezTo>
                    <a:pt x="16829" y="12071"/>
                    <a:pt x="16432" y="13341"/>
                    <a:pt x="16498" y="14400"/>
                  </a:cubicBezTo>
                  <a:cubicBezTo>
                    <a:pt x="16564" y="15459"/>
                    <a:pt x="17094" y="16306"/>
                    <a:pt x="18022" y="17153"/>
                  </a:cubicBezTo>
                  <a:cubicBezTo>
                    <a:pt x="18950" y="18000"/>
                    <a:pt x="20275" y="18847"/>
                    <a:pt x="21600" y="196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0" name="Line"/>
            <p:cNvSpPr/>
            <p:nvPr/>
          </p:nvSpPr>
          <p:spPr>
            <a:xfrm>
              <a:off x="10678120" y="4695878"/>
              <a:ext cx="129580" cy="121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327" fill="norm" stroke="1" extrusionOk="0">
                  <a:moveTo>
                    <a:pt x="10703" y="13134"/>
                  </a:moveTo>
                  <a:cubicBezTo>
                    <a:pt x="11046" y="11272"/>
                    <a:pt x="11389" y="9410"/>
                    <a:pt x="11560" y="7175"/>
                  </a:cubicBezTo>
                  <a:cubicBezTo>
                    <a:pt x="11732" y="4941"/>
                    <a:pt x="11732" y="2334"/>
                    <a:pt x="10875" y="1030"/>
                  </a:cubicBezTo>
                  <a:cubicBezTo>
                    <a:pt x="10018" y="-273"/>
                    <a:pt x="8303" y="-273"/>
                    <a:pt x="6589" y="658"/>
                  </a:cubicBezTo>
                  <a:cubicBezTo>
                    <a:pt x="4875" y="1589"/>
                    <a:pt x="3160" y="3451"/>
                    <a:pt x="1789" y="6430"/>
                  </a:cubicBezTo>
                  <a:cubicBezTo>
                    <a:pt x="418" y="9410"/>
                    <a:pt x="-611" y="13506"/>
                    <a:pt x="418" y="16486"/>
                  </a:cubicBezTo>
                  <a:cubicBezTo>
                    <a:pt x="1446" y="19465"/>
                    <a:pt x="4532" y="21327"/>
                    <a:pt x="8303" y="21327"/>
                  </a:cubicBezTo>
                  <a:cubicBezTo>
                    <a:pt x="12075" y="21327"/>
                    <a:pt x="16532" y="19465"/>
                    <a:pt x="20989" y="176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1" name="Line"/>
            <p:cNvSpPr/>
            <p:nvPr/>
          </p:nvSpPr>
          <p:spPr>
            <a:xfrm>
              <a:off x="10786643" y="4748546"/>
              <a:ext cx="173457" cy="60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0529" fill="norm" stroke="1" extrusionOk="0">
                  <a:moveTo>
                    <a:pt x="4150" y="9636"/>
                  </a:moveTo>
                  <a:cubicBezTo>
                    <a:pt x="2849" y="8916"/>
                    <a:pt x="1548" y="8196"/>
                    <a:pt x="1548" y="8196"/>
                  </a:cubicBezTo>
                  <a:cubicBezTo>
                    <a:pt x="1548" y="8196"/>
                    <a:pt x="2849" y="8916"/>
                    <a:pt x="4020" y="7836"/>
                  </a:cubicBezTo>
                  <a:cubicBezTo>
                    <a:pt x="5191" y="6756"/>
                    <a:pt x="6232" y="3876"/>
                    <a:pt x="6102" y="2076"/>
                  </a:cubicBezTo>
                  <a:cubicBezTo>
                    <a:pt x="5972" y="276"/>
                    <a:pt x="4671" y="-444"/>
                    <a:pt x="3499" y="276"/>
                  </a:cubicBezTo>
                  <a:cubicBezTo>
                    <a:pt x="2328" y="996"/>
                    <a:pt x="1287" y="3156"/>
                    <a:pt x="637" y="6036"/>
                  </a:cubicBezTo>
                  <a:cubicBezTo>
                    <a:pt x="-14" y="8916"/>
                    <a:pt x="-274" y="12516"/>
                    <a:pt x="377" y="14676"/>
                  </a:cubicBezTo>
                  <a:cubicBezTo>
                    <a:pt x="1027" y="16836"/>
                    <a:pt x="2589" y="17556"/>
                    <a:pt x="4020" y="17556"/>
                  </a:cubicBezTo>
                  <a:cubicBezTo>
                    <a:pt x="5451" y="17556"/>
                    <a:pt x="6753" y="16836"/>
                    <a:pt x="8054" y="15396"/>
                  </a:cubicBezTo>
                  <a:cubicBezTo>
                    <a:pt x="9355" y="13956"/>
                    <a:pt x="10656" y="11796"/>
                    <a:pt x="11046" y="13236"/>
                  </a:cubicBezTo>
                  <a:cubicBezTo>
                    <a:pt x="11437" y="14676"/>
                    <a:pt x="10916" y="19716"/>
                    <a:pt x="10916" y="20436"/>
                  </a:cubicBezTo>
                  <a:cubicBezTo>
                    <a:pt x="10916" y="21156"/>
                    <a:pt x="11437" y="17556"/>
                    <a:pt x="12087" y="14316"/>
                  </a:cubicBezTo>
                  <a:cubicBezTo>
                    <a:pt x="12738" y="11076"/>
                    <a:pt x="13519" y="8196"/>
                    <a:pt x="14430" y="5676"/>
                  </a:cubicBezTo>
                  <a:cubicBezTo>
                    <a:pt x="15340" y="3156"/>
                    <a:pt x="16381" y="996"/>
                    <a:pt x="17292" y="1356"/>
                  </a:cubicBezTo>
                  <a:cubicBezTo>
                    <a:pt x="18203" y="1716"/>
                    <a:pt x="18984" y="4596"/>
                    <a:pt x="19634" y="7836"/>
                  </a:cubicBezTo>
                  <a:cubicBezTo>
                    <a:pt x="20285" y="11076"/>
                    <a:pt x="20806" y="14676"/>
                    <a:pt x="21326" y="18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2" name="Line"/>
            <p:cNvSpPr/>
            <p:nvPr/>
          </p:nvSpPr>
          <p:spPr>
            <a:xfrm>
              <a:off x="11028374" y="4611774"/>
              <a:ext cx="90476" cy="207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4" h="21600" fill="norm" stroke="1" extrusionOk="0">
                  <a:moveTo>
                    <a:pt x="9202" y="0"/>
                  </a:moveTo>
                  <a:cubicBezTo>
                    <a:pt x="5766" y="4408"/>
                    <a:pt x="2329" y="8816"/>
                    <a:pt x="857" y="12343"/>
                  </a:cubicBezTo>
                  <a:cubicBezTo>
                    <a:pt x="-616" y="15869"/>
                    <a:pt x="-125" y="18514"/>
                    <a:pt x="1839" y="19947"/>
                  </a:cubicBezTo>
                  <a:cubicBezTo>
                    <a:pt x="3802" y="21380"/>
                    <a:pt x="7239" y="21600"/>
                    <a:pt x="10675" y="21600"/>
                  </a:cubicBezTo>
                  <a:cubicBezTo>
                    <a:pt x="14111" y="21600"/>
                    <a:pt x="17548" y="21380"/>
                    <a:pt x="20984" y="211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3" name="Line"/>
            <p:cNvSpPr/>
            <p:nvPr/>
          </p:nvSpPr>
          <p:spPr>
            <a:xfrm>
              <a:off x="10979149" y="4713374"/>
              <a:ext cx="1460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457"/>
                    <a:pt x="0" y="11314"/>
                    <a:pt x="1722" y="7714"/>
                  </a:cubicBezTo>
                  <a:cubicBezTo>
                    <a:pt x="3443" y="4114"/>
                    <a:pt x="6887" y="2057"/>
                    <a:pt x="10487" y="1029"/>
                  </a:cubicBezTo>
                  <a:cubicBezTo>
                    <a:pt x="14087" y="0"/>
                    <a:pt x="1784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4" name="Line"/>
            <p:cNvSpPr/>
            <p:nvPr/>
          </p:nvSpPr>
          <p:spPr>
            <a:xfrm>
              <a:off x="5099050" y="6294524"/>
              <a:ext cx="60579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400"/>
                  </a:moveTo>
                  <a:cubicBezTo>
                    <a:pt x="309" y="16800"/>
                    <a:pt x="619" y="19200"/>
                    <a:pt x="917" y="20400"/>
                  </a:cubicBezTo>
                  <a:cubicBezTo>
                    <a:pt x="1215" y="21600"/>
                    <a:pt x="1502" y="21600"/>
                    <a:pt x="1804" y="21600"/>
                  </a:cubicBezTo>
                  <a:cubicBezTo>
                    <a:pt x="2106" y="21600"/>
                    <a:pt x="2423" y="21600"/>
                    <a:pt x="2743" y="20700"/>
                  </a:cubicBezTo>
                  <a:cubicBezTo>
                    <a:pt x="3064" y="19800"/>
                    <a:pt x="3389" y="18000"/>
                    <a:pt x="3687" y="16500"/>
                  </a:cubicBezTo>
                  <a:cubicBezTo>
                    <a:pt x="3985" y="15000"/>
                    <a:pt x="4257" y="13800"/>
                    <a:pt x="4551" y="12600"/>
                  </a:cubicBezTo>
                  <a:cubicBezTo>
                    <a:pt x="4845" y="11400"/>
                    <a:pt x="5162" y="10200"/>
                    <a:pt x="5430" y="9300"/>
                  </a:cubicBezTo>
                  <a:cubicBezTo>
                    <a:pt x="5698" y="8400"/>
                    <a:pt x="5917" y="7800"/>
                    <a:pt x="6143" y="7200"/>
                  </a:cubicBezTo>
                  <a:cubicBezTo>
                    <a:pt x="6370" y="6600"/>
                    <a:pt x="6604" y="6000"/>
                    <a:pt x="6849" y="5400"/>
                  </a:cubicBezTo>
                  <a:cubicBezTo>
                    <a:pt x="7094" y="4800"/>
                    <a:pt x="7351" y="4200"/>
                    <a:pt x="7600" y="3900"/>
                  </a:cubicBezTo>
                  <a:cubicBezTo>
                    <a:pt x="7849" y="3600"/>
                    <a:pt x="8091" y="3600"/>
                    <a:pt x="8347" y="3300"/>
                  </a:cubicBezTo>
                  <a:cubicBezTo>
                    <a:pt x="8604" y="3000"/>
                    <a:pt x="8875" y="2400"/>
                    <a:pt x="9158" y="2100"/>
                  </a:cubicBezTo>
                  <a:cubicBezTo>
                    <a:pt x="9442" y="1800"/>
                    <a:pt x="9736" y="1800"/>
                    <a:pt x="10026" y="1800"/>
                  </a:cubicBezTo>
                  <a:cubicBezTo>
                    <a:pt x="10317" y="1800"/>
                    <a:pt x="10604" y="1800"/>
                    <a:pt x="10898" y="1500"/>
                  </a:cubicBezTo>
                  <a:cubicBezTo>
                    <a:pt x="11192" y="1200"/>
                    <a:pt x="11494" y="600"/>
                    <a:pt x="11796" y="300"/>
                  </a:cubicBezTo>
                  <a:cubicBezTo>
                    <a:pt x="12098" y="0"/>
                    <a:pt x="12400" y="0"/>
                    <a:pt x="12709" y="0"/>
                  </a:cubicBezTo>
                  <a:cubicBezTo>
                    <a:pt x="13019" y="0"/>
                    <a:pt x="13336" y="0"/>
                    <a:pt x="13649" y="0"/>
                  </a:cubicBezTo>
                  <a:cubicBezTo>
                    <a:pt x="13962" y="0"/>
                    <a:pt x="14272" y="0"/>
                    <a:pt x="14581" y="0"/>
                  </a:cubicBezTo>
                  <a:cubicBezTo>
                    <a:pt x="14891" y="0"/>
                    <a:pt x="15200" y="0"/>
                    <a:pt x="15502" y="300"/>
                  </a:cubicBezTo>
                  <a:cubicBezTo>
                    <a:pt x="15804" y="600"/>
                    <a:pt x="16098" y="1200"/>
                    <a:pt x="16389" y="2100"/>
                  </a:cubicBezTo>
                  <a:cubicBezTo>
                    <a:pt x="16679" y="3000"/>
                    <a:pt x="16966" y="4200"/>
                    <a:pt x="17242" y="5400"/>
                  </a:cubicBezTo>
                  <a:cubicBezTo>
                    <a:pt x="17517" y="6600"/>
                    <a:pt x="17781" y="7800"/>
                    <a:pt x="18034" y="9000"/>
                  </a:cubicBezTo>
                  <a:cubicBezTo>
                    <a:pt x="18287" y="10200"/>
                    <a:pt x="18528" y="11400"/>
                    <a:pt x="18811" y="12300"/>
                  </a:cubicBezTo>
                  <a:cubicBezTo>
                    <a:pt x="19094" y="13200"/>
                    <a:pt x="19419" y="13800"/>
                    <a:pt x="19743" y="14100"/>
                  </a:cubicBezTo>
                  <a:cubicBezTo>
                    <a:pt x="20068" y="14400"/>
                    <a:pt x="20392" y="14400"/>
                    <a:pt x="20702" y="15300"/>
                  </a:cubicBezTo>
                  <a:cubicBezTo>
                    <a:pt x="21011" y="16200"/>
                    <a:pt x="21306" y="18000"/>
                    <a:pt x="21600" y="19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5" name="Line"/>
            <p:cNvSpPr/>
            <p:nvPr/>
          </p:nvSpPr>
          <p:spPr>
            <a:xfrm>
              <a:off x="9602208" y="5847581"/>
              <a:ext cx="119279" cy="318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401" fill="norm" stroke="1" extrusionOk="0">
                  <a:moveTo>
                    <a:pt x="16873" y="4001"/>
                  </a:moveTo>
                  <a:cubicBezTo>
                    <a:pt x="16494" y="3291"/>
                    <a:pt x="16115" y="2580"/>
                    <a:pt x="15357" y="1798"/>
                  </a:cubicBezTo>
                  <a:cubicBezTo>
                    <a:pt x="14599" y="1017"/>
                    <a:pt x="13462" y="164"/>
                    <a:pt x="11378" y="22"/>
                  </a:cubicBezTo>
                  <a:cubicBezTo>
                    <a:pt x="9294" y="-120"/>
                    <a:pt x="6262" y="448"/>
                    <a:pt x="4178" y="1159"/>
                  </a:cubicBezTo>
                  <a:cubicBezTo>
                    <a:pt x="2094" y="1869"/>
                    <a:pt x="957" y="2722"/>
                    <a:pt x="388" y="3504"/>
                  </a:cubicBezTo>
                  <a:cubicBezTo>
                    <a:pt x="-180" y="4285"/>
                    <a:pt x="-180" y="4996"/>
                    <a:pt x="767" y="5493"/>
                  </a:cubicBezTo>
                  <a:cubicBezTo>
                    <a:pt x="1715" y="5991"/>
                    <a:pt x="3609" y="6275"/>
                    <a:pt x="6073" y="5919"/>
                  </a:cubicBezTo>
                  <a:cubicBezTo>
                    <a:pt x="8536" y="5564"/>
                    <a:pt x="11567" y="4569"/>
                    <a:pt x="14031" y="3717"/>
                  </a:cubicBezTo>
                  <a:cubicBezTo>
                    <a:pt x="16494" y="2864"/>
                    <a:pt x="18388" y="2154"/>
                    <a:pt x="19336" y="2367"/>
                  </a:cubicBezTo>
                  <a:cubicBezTo>
                    <a:pt x="20283" y="2580"/>
                    <a:pt x="20283" y="3717"/>
                    <a:pt x="20473" y="6346"/>
                  </a:cubicBezTo>
                  <a:cubicBezTo>
                    <a:pt x="20662" y="8975"/>
                    <a:pt x="21041" y="13096"/>
                    <a:pt x="21231" y="15512"/>
                  </a:cubicBezTo>
                  <a:cubicBezTo>
                    <a:pt x="21420" y="17927"/>
                    <a:pt x="21420" y="18638"/>
                    <a:pt x="21041" y="19348"/>
                  </a:cubicBezTo>
                  <a:cubicBezTo>
                    <a:pt x="20662" y="20059"/>
                    <a:pt x="19904" y="20769"/>
                    <a:pt x="18578" y="21125"/>
                  </a:cubicBezTo>
                  <a:cubicBezTo>
                    <a:pt x="17252" y="21480"/>
                    <a:pt x="15357" y="21480"/>
                    <a:pt x="13652" y="21196"/>
                  </a:cubicBezTo>
                  <a:cubicBezTo>
                    <a:pt x="11946" y="20912"/>
                    <a:pt x="10431" y="20343"/>
                    <a:pt x="10620" y="18922"/>
                  </a:cubicBezTo>
                  <a:cubicBezTo>
                    <a:pt x="10809" y="17501"/>
                    <a:pt x="12704" y="15227"/>
                    <a:pt x="14599" y="129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6" name="Line"/>
            <p:cNvSpPr/>
            <p:nvPr/>
          </p:nvSpPr>
          <p:spPr>
            <a:xfrm>
              <a:off x="9779000" y="5894201"/>
              <a:ext cx="139700" cy="115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8" fill="norm" stroke="1" extrusionOk="0">
                  <a:moveTo>
                    <a:pt x="2945" y="3521"/>
                  </a:moveTo>
                  <a:cubicBezTo>
                    <a:pt x="2945" y="1593"/>
                    <a:pt x="2945" y="-336"/>
                    <a:pt x="2455" y="50"/>
                  </a:cubicBezTo>
                  <a:cubicBezTo>
                    <a:pt x="1964" y="435"/>
                    <a:pt x="982" y="3135"/>
                    <a:pt x="491" y="5643"/>
                  </a:cubicBezTo>
                  <a:cubicBezTo>
                    <a:pt x="0" y="8150"/>
                    <a:pt x="0" y="10464"/>
                    <a:pt x="0" y="12585"/>
                  </a:cubicBezTo>
                  <a:cubicBezTo>
                    <a:pt x="0" y="14707"/>
                    <a:pt x="0" y="16635"/>
                    <a:pt x="818" y="17407"/>
                  </a:cubicBezTo>
                  <a:cubicBezTo>
                    <a:pt x="1636" y="18178"/>
                    <a:pt x="3273" y="17793"/>
                    <a:pt x="4582" y="16828"/>
                  </a:cubicBezTo>
                  <a:cubicBezTo>
                    <a:pt x="5891" y="15864"/>
                    <a:pt x="6873" y="14321"/>
                    <a:pt x="8018" y="12585"/>
                  </a:cubicBezTo>
                  <a:cubicBezTo>
                    <a:pt x="9164" y="10850"/>
                    <a:pt x="10473" y="8921"/>
                    <a:pt x="11127" y="9114"/>
                  </a:cubicBezTo>
                  <a:cubicBezTo>
                    <a:pt x="11782" y="9307"/>
                    <a:pt x="11782" y="11621"/>
                    <a:pt x="12109" y="13743"/>
                  </a:cubicBezTo>
                  <a:cubicBezTo>
                    <a:pt x="12436" y="15864"/>
                    <a:pt x="13091" y="17793"/>
                    <a:pt x="14236" y="19143"/>
                  </a:cubicBezTo>
                  <a:cubicBezTo>
                    <a:pt x="15382" y="20493"/>
                    <a:pt x="17018" y="21264"/>
                    <a:pt x="18327" y="20878"/>
                  </a:cubicBezTo>
                  <a:cubicBezTo>
                    <a:pt x="19636" y="20493"/>
                    <a:pt x="20618" y="18950"/>
                    <a:pt x="21600" y="17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7" name="Line"/>
            <p:cNvSpPr/>
            <p:nvPr/>
          </p:nvSpPr>
          <p:spPr>
            <a:xfrm>
              <a:off x="9950450" y="5894474"/>
              <a:ext cx="254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2057"/>
                    <a:pt x="10800" y="4114"/>
                    <a:pt x="7200" y="7714"/>
                  </a:cubicBezTo>
                  <a:cubicBezTo>
                    <a:pt x="3600" y="11314"/>
                    <a:pt x="1800" y="164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8" name="Line"/>
            <p:cNvSpPr/>
            <p:nvPr/>
          </p:nvSpPr>
          <p:spPr>
            <a:xfrm>
              <a:off x="9975849" y="5830974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9" name="Line"/>
            <p:cNvSpPr/>
            <p:nvPr/>
          </p:nvSpPr>
          <p:spPr>
            <a:xfrm>
              <a:off x="10059682" y="5684924"/>
              <a:ext cx="68569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600" fill="norm" stroke="1" extrusionOk="0">
                  <a:moveTo>
                    <a:pt x="21203" y="0"/>
                  </a:moveTo>
                  <a:cubicBezTo>
                    <a:pt x="17930" y="2274"/>
                    <a:pt x="14658" y="4547"/>
                    <a:pt x="11058" y="7453"/>
                  </a:cubicBezTo>
                  <a:cubicBezTo>
                    <a:pt x="7458" y="10358"/>
                    <a:pt x="3530" y="13895"/>
                    <a:pt x="1567" y="16168"/>
                  </a:cubicBezTo>
                  <a:cubicBezTo>
                    <a:pt x="-397" y="18442"/>
                    <a:pt x="-397" y="19453"/>
                    <a:pt x="912" y="20147"/>
                  </a:cubicBezTo>
                  <a:cubicBezTo>
                    <a:pt x="2221" y="20842"/>
                    <a:pt x="4839" y="21221"/>
                    <a:pt x="74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0" name="Line"/>
            <p:cNvSpPr/>
            <p:nvPr/>
          </p:nvSpPr>
          <p:spPr>
            <a:xfrm>
              <a:off x="10118636" y="5697624"/>
              <a:ext cx="237950" cy="53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558" fill="norm" stroke="1" extrusionOk="0">
                  <a:moveTo>
                    <a:pt x="10616" y="0"/>
                  </a:moveTo>
                  <a:cubicBezTo>
                    <a:pt x="8705" y="2287"/>
                    <a:pt x="6793" y="4574"/>
                    <a:pt x="5838" y="6226"/>
                  </a:cubicBezTo>
                  <a:cubicBezTo>
                    <a:pt x="4882" y="7878"/>
                    <a:pt x="4882" y="8894"/>
                    <a:pt x="4882" y="9614"/>
                  </a:cubicBezTo>
                  <a:cubicBezTo>
                    <a:pt x="4882" y="10334"/>
                    <a:pt x="4882" y="10758"/>
                    <a:pt x="5360" y="11181"/>
                  </a:cubicBezTo>
                  <a:cubicBezTo>
                    <a:pt x="5838" y="11605"/>
                    <a:pt x="6793" y="12028"/>
                    <a:pt x="7462" y="11986"/>
                  </a:cubicBezTo>
                  <a:cubicBezTo>
                    <a:pt x="8131" y="11944"/>
                    <a:pt x="8514" y="11435"/>
                    <a:pt x="8036" y="10758"/>
                  </a:cubicBezTo>
                  <a:cubicBezTo>
                    <a:pt x="7558" y="10080"/>
                    <a:pt x="6220" y="9233"/>
                    <a:pt x="5073" y="8725"/>
                  </a:cubicBezTo>
                  <a:cubicBezTo>
                    <a:pt x="3926" y="8216"/>
                    <a:pt x="2970" y="8047"/>
                    <a:pt x="2015" y="7962"/>
                  </a:cubicBezTo>
                  <a:cubicBezTo>
                    <a:pt x="1059" y="7878"/>
                    <a:pt x="103" y="7878"/>
                    <a:pt x="8" y="8005"/>
                  </a:cubicBezTo>
                  <a:cubicBezTo>
                    <a:pt x="-88" y="8132"/>
                    <a:pt x="677" y="8386"/>
                    <a:pt x="2015" y="8344"/>
                  </a:cubicBezTo>
                  <a:cubicBezTo>
                    <a:pt x="3353" y="8301"/>
                    <a:pt x="5264" y="7962"/>
                    <a:pt x="6698" y="7581"/>
                  </a:cubicBezTo>
                  <a:cubicBezTo>
                    <a:pt x="8131" y="7200"/>
                    <a:pt x="9087" y="6776"/>
                    <a:pt x="10234" y="6395"/>
                  </a:cubicBezTo>
                  <a:cubicBezTo>
                    <a:pt x="11381" y="6014"/>
                    <a:pt x="12719" y="5675"/>
                    <a:pt x="13388" y="5718"/>
                  </a:cubicBezTo>
                  <a:cubicBezTo>
                    <a:pt x="14057" y="5760"/>
                    <a:pt x="14057" y="6184"/>
                    <a:pt x="13866" y="6607"/>
                  </a:cubicBezTo>
                  <a:cubicBezTo>
                    <a:pt x="13675" y="7031"/>
                    <a:pt x="13293" y="7454"/>
                    <a:pt x="13006" y="7878"/>
                  </a:cubicBezTo>
                  <a:cubicBezTo>
                    <a:pt x="12719" y="8301"/>
                    <a:pt x="12528" y="8725"/>
                    <a:pt x="12815" y="9064"/>
                  </a:cubicBezTo>
                  <a:cubicBezTo>
                    <a:pt x="13101" y="9402"/>
                    <a:pt x="13866" y="9656"/>
                    <a:pt x="14822" y="9529"/>
                  </a:cubicBezTo>
                  <a:cubicBezTo>
                    <a:pt x="15777" y="9402"/>
                    <a:pt x="16924" y="8894"/>
                    <a:pt x="17976" y="8640"/>
                  </a:cubicBezTo>
                  <a:cubicBezTo>
                    <a:pt x="19027" y="8386"/>
                    <a:pt x="19983" y="8386"/>
                    <a:pt x="20556" y="8682"/>
                  </a:cubicBezTo>
                  <a:cubicBezTo>
                    <a:pt x="21130" y="8979"/>
                    <a:pt x="21321" y="9572"/>
                    <a:pt x="21416" y="11266"/>
                  </a:cubicBezTo>
                  <a:cubicBezTo>
                    <a:pt x="21512" y="12960"/>
                    <a:pt x="21512" y="15755"/>
                    <a:pt x="21416" y="17576"/>
                  </a:cubicBezTo>
                  <a:cubicBezTo>
                    <a:pt x="21321" y="19398"/>
                    <a:pt x="21130" y="20245"/>
                    <a:pt x="20556" y="20753"/>
                  </a:cubicBezTo>
                  <a:cubicBezTo>
                    <a:pt x="19983" y="21261"/>
                    <a:pt x="19027" y="21431"/>
                    <a:pt x="18071" y="21515"/>
                  </a:cubicBezTo>
                  <a:cubicBezTo>
                    <a:pt x="17116" y="21600"/>
                    <a:pt x="16160" y="21600"/>
                    <a:pt x="15108" y="21134"/>
                  </a:cubicBezTo>
                  <a:cubicBezTo>
                    <a:pt x="14057" y="20668"/>
                    <a:pt x="12910" y="19736"/>
                    <a:pt x="12624" y="19059"/>
                  </a:cubicBezTo>
                  <a:cubicBezTo>
                    <a:pt x="12337" y="18381"/>
                    <a:pt x="12910" y="17958"/>
                    <a:pt x="13484" y="17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6" name="Drawing"/>
          <p:cNvGrpSpPr/>
          <p:nvPr/>
        </p:nvGrpSpPr>
        <p:grpSpPr>
          <a:xfrm>
            <a:off x="201306" y="1393184"/>
            <a:ext cx="11146144" cy="7344417"/>
            <a:chOff x="-38100" y="0"/>
            <a:chExt cx="11146143" cy="7344415"/>
          </a:xfrm>
        </p:grpSpPr>
        <p:sp>
          <p:nvSpPr>
            <p:cNvPr id="1453" name="Line"/>
            <p:cNvSpPr/>
            <p:nvPr/>
          </p:nvSpPr>
          <p:spPr>
            <a:xfrm>
              <a:off x="1531176" y="284544"/>
              <a:ext cx="251107" cy="441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31" fill="norm" stroke="1" extrusionOk="0">
                  <a:moveTo>
                    <a:pt x="296" y="2917"/>
                  </a:moveTo>
                  <a:cubicBezTo>
                    <a:pt x="115" y="2197"/>
                    <a:pt x="-67" y="1477"/>
                    <a:pt x="24" y="1631"/>
                  </a:cubicBezTo>
                  <a:cubicBezTo>
                    <a:pt x="115" y="1785"/>
                    <a:pt x="478" y="2814"/>
                    <a:pt x="841" y="4871"/>
                  </a:cubicBezTo>
                  <a:cubicBezTo>
                    <a:pt x="1204" y="6928"/>
                    <a:pt x="1567" y="10014"/>
                    <a:pt x="1839" y="12740"/>
                  </a:cubicBezTo>
                  <a:cubicBezTo>
                    <a:pt x="2111" y="15465"/>
                    <a:pt x="2293" y="17831"/>
                    <a:pt x="2383" y="19322"/>
                  </a:cubicBezTo>
                  <a:cubicBezTo>
                    <a:pt x="2474" y="20814"/>
                    <a:pt x="2474" y="21431"/>
                    <a:pt x="2474" y="21431"/>
                  </a:cubicBezTo>
                  <a:cubicBezTo>
                    <a:pt x="2474" y="21431"/>
                    <a:pt x="2474" y="20814"/>
                    <a:pt x="2202" y="19785"/>
                  </a:cubicBezTo>
                  <a:cubicBezTo>
                    <a:pt x="1930" y="18757"/>
                    <a:pt x="1385" y="17317"/>
                    <a:pt x="1022" y="16340"/>
                  </a:cubicBezTo>
                  <a:cubicBezTo>
                    <a:pt x="659" y="15362"/>
                    <a:pt x="478" y="14848"/>
                    <a:pt x="841" y="14591"/>
                  </a:cubicBezTo>
                  <a:cubicBezTo>
                    <a:pt x="1204" y="14334"/>
                    <a:pt x="2111" y="14334"/>
                    <a:pt x="3472" y="14282"/>
                  </a:cubicBezTo>
                  <a:cubicBezTo>
                    <a:pt x="4834" y="14231"/>
                    <a:pt x="6649" y="14128"/>
                    <a:pt x="8192" y="13511"/>
                  </a:cubicBezTo>
                  <a:cubicBezTo>
                    <a:pt x="9735" y="12894"/>
                    <a:pt x="11005" y="11762"/>
                    <a:pt x="11913" y="9808"/>
                  </a:cubicBezTo>
                  <a:cubicBezTo>
                    <a:pt x="12820" y="7854"/>
                    <a:pt x="13365" y="5077"/>
                    <a:pt x="13637" y="3174"/>
                  </a:cubicBezTo>
                  <a:cubicBezTo>
                    <a:pt x="13909" y="1271"/>
                    <a:pt x="13909" y="242"/>
                    <a:pt x="13819" y="37"/>
                  </a:cubicBezTo>
                  <a:cubicBezTo>
                    <a:pt x="13728" y="-169"/>
                    <a:pt x="13546" y="448"/>
                    <a:pt x="13637" y="2711"/>
                  </a:cubicBezTo>
                  <a:cubicBezTo>
                    <a:pt x="13728" y="4974"/>
                    <a:pt x="14091" y="8882"/>
                    <a:pt x="14817" y="12122"/>
                  </a:cubicBezTo>
                  <a:cubicBezTo>
                    <a:pt x="15543" y="15362"/>
                    <a:pt x="16632" y="17934"/>
                    <a:pt x="17540" y="19374"/>
                  </a:cubicBezTo>
                  <a:cubicBezTo>
                    <a:pt x="18447" y="20814"/>
                    <a:pt x="19173" y="21122"/>
                    <a:pt x="19809" y="21071"/>
                  </a:cubicBezTo>
                  <a:cubicBezTo>
                    <a:pt x="20444" y="21020"/>
                    <a:pt x="20988" y="20608"/>
                    <a:pt x="21533" y="20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4" name="Line"/>
            <p:cNvSpPr/>
            <p:nvPr/>
          </p:nvSpPr>
          <p:spPr>
            <a:xfrm>
              <a:off x="1807682" y="532957"/>
              <a:ext cx="151078" cy="403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436" fill="norm" stroke="1" extrusionOk="0">
                  <a:moveTo>
                    <a:pt x="0" y="1125"/>
                  </a:moveTo>
                  <a:cubicBezTo>
                    <a:pt x="0" y="1688"/>
                    <a:pt x="0" y="2250"/>
                    <a:pt x="450" y="2756"/>
                  </a:cubicBezTo>
                  <a:cubicBezTo>
                    <a:pt x="900" y="3263"/>
                    <a:pt x="1800" y="3712"/>
                    <a:pt x="3000" y="3881"/>
                  </a:cubicBezTo>
                  <a:cubicBezTo>
                    <a:pt x="4200" y="4050"/>
                    <a:pt x="5700" y="3938"/>
                    <a:pt x="7350" y="3431"/>
                  </a:cubicBezTo>
                  <a:cubicBezTo>
                    <a:pt x="9000" y="2925"/>
                    <a:pt x="10800" y="2025"/>
                    <a:pt x="11850" y="1294"/>
                  </a:cubicBezTo>
                  <a:cubicBezTo>
                    <a:pt x="12900" y="562"/>
                    <a:pt x="13200" y="0"/>
                    <a:pt x="13350" y="0"/>
                  </a:cubicBezTo>
                  <a:cubicBezTo>
                    <a:pt x="13500" y="0"/>
                    <a:pt x="13500" y="562"/>
                    <a:pt x="14100" y="2362"/>
                  </a:cubicBezTo>
                  <a:cubicBezTo>
                    <a:pt x="14700" y="4162"/>
                    <a:pt x="15900" y="7200"/>
                    <a:pt x="17250" y="10181"/>
                  </a:cubicBezTo>
                  <a:cubicBezTo>
                    <a:pt x="18600" y="13162"/>
                    <a:pt x="20100" y="16088"/>
                    <a:pt x="20850" y="17944"/>
                  </a:cubicBezTo>
                  <a:cubicBezTo>
                    <a:pt x="21600" y="19800"/>
                    <a:pt x="21600" y="20588"/>
                    <a:pt x="20850" y="21037"/>
                  </a:cubicBezTo>
                  <a:cubicBezTo>
                    <a:pt x="20100" y="21488"/>
                    <a:pt x="18600" y="21600"/>
                    <a:pt x="16800" y="21150"/>
                  </a:cubicBezTo>
                  <a:cubicBezTo>
                    <a:pt x="15000" y="20700"/>
                    <a:pt x="12900" y="19687"/>
                    <a:pt x="11550" y="18562"/>
                  </a:cubicBezTo>
                  <a:cubicBezTo>
                    <a:pt x="10200" y="17438"/>
                    <a:pt x="9600" y="16200"/>
                    <a:pt x="9000" y="149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5" name="Line"/>
            <p:cNvSpPr/>
            <p:nvPr/>
          </p:nvSpPr>
          <p:spPr>
            <a:xfrm>
              <a:off x="1985482" y="450770"/>
              <a:ext cx="90033" cy="48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373" fill="norm" stroke="1" extrusionOk="0">
                  <a:moveTo>
                    <a:pt x="7535" y="6473"/>
                  </a:moveTo>
                  <a:cubicBezTo>
                    <a:pt x="8540" y="9069"/>
                    <a:pt x="9544" y="11664"/>
                    <a:pt x="10549" y="13982"/>
                  </a:cubicBezTo>
                  <a:cubicBezTo>
                    <a:pt x="11553" y="16300"/>
                    <a:pt x="12558" y="18339"/>
                    <a:pt x="13563" y="19637"/>
                  </a:cubicBezTo>
                  <a:cubicBezTo>
                    <a:pt x="14567" y="20935"/>
                    <a:pt x="15572" y="21491"/>
                    <a:pt x="16074" y="21352"/>
                  </a:cubicBezTo>
                  <a:cubicBezTo>
                    <a:pt x="16577" y="21213"/>
                    <a:pt x="16577" y="20379"/>
                    <a:pt x="15321" y="18571"/>
                  </a:cubicBezTo>
                  <a:cubicBezTo>
                    <a:pt x="14065" y="16763"/>
                    <a:pt x="11553" y="13982"/>
                    <a:pt x="9544" y="11155"/>
                  </a:cubicBezTo>
                  <a:cubicBezTo>
                    <a:pt x="7535" y="8327"/>
                    <a:pt x="6028" y="5453"/>
                    <a:pt x="5274" y="3785"/>
                  </a:cubicBezTo>
                  <a:cubicBezTo>
                    <a:pt x="4521" y="2116"/>
                    <a:pt x="4521" y="1652"/>
                    <a:pt x="5274" y="1189"/>
                  </a:cubicBezTo>
                  <a:cubicBezTo>
                    <a:pt x="6028" y="725"/>
                    <a:pt x="7535" y="262"/>
                    <a:pt x="9544" y="76"/>
                  </a:cubicBezTo>
                  <a:cubicBezTo>
                    <a:pt x="11553" y="-109"/>
                    <a:pt x="14065" y="-16"/>
                    <a:pt x="16577" y="1003"/>
                  </a:cubicBezTo>
                  <a:cubicBezTo>
                    <a:pt x="19088" y="2023"/>
                    <a:pt x="21600" y="3970"/>
                    <a:pt x="21349" y="5314"/>
                  </a:cubicBezTo>
                  <a:cubicBezTo>
                    <a:pt x="21098" y="6658"/>
                    <a:pt x="18084" y="7400"/>
                    <a:pt x="14065" y="7910"/>
                  </a:cubicBezTo>
                  <a:cubicBezTo>
                    <a:pt x="10047" y="8420"/>
                    <a:pt x="5023" y="8698"/>
                    <a:pt x="0" y="89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6" name="Line"/>
            <p:cNvSpPr/>
            <p:nvPr/>
          </p:nvSpPr>
          <p:spPr>
            <a:xfrm>
              <a:off x="2595082" y="287424"/>
              <a:ext cx="19051" cy="332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3" fill="norm" stroke="1" extrusionOk="0">
                  <a:moveTo>
                    <a:pt x="0" y="0"/>
                  </a:moveTo>
                  <a:cubicBezTo>
                    <a:pt x="7200" y="4101"/>
                    <a:pt x="14400" y="8203"/>
                    <a:pt x="18000" y="11415"/>
                  </a:cubicBezTo>
                  <a:cubicBezTo>
                    <a:pt x="21600" y="14628"/>
                    <a:pt x="21600" y="16952"/>
                    <a:pt x="21600" y="18524"/>
                  </a:cubicBezTo>
                  <a:cubicBezTo>
                    <a:pt x="21600" y="20096"/>
                    <a:pt x="21600" y="20916"/>
                    <a:pt x="21600" y="21258"/>
                  </a:cubicBezTo>
                  <a:cubicBezTo>
                    <a:pt x="21600" y="21600"/>
                    <a:pt x="21600" y="21463"/>
                    <a:pt x="21600" y="21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7" name="Line"/>
            <p:cNvSpPr/>
            <p:nvPr/>
          </p:nvSpPr>
          <p:spPr>
            <a:xfrm>
              <a:off x="2423632" y="217574"/>
              <a:ext cx="3619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37" y="19385"/>
                    <a:pt x="2274" y="17169"/>
                    <a:pt x="4926" y="13846"/>
                  </a:cubicBezTo>
                  <a:cubicBezTo>
                    <a:pt x="7579" y="10523"/>
                    <a:pt x="11747" y="6092"/>
                    <a:pt x="14779" y="3600"/>
                  </a:cubicBezTo>
                  <a:cubicBezTo>
                    <a:pt x="17811" y="1108"/>
                    <a:pt x="19705" y="5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8" name="Line"/>
            <p:cNvSpPr/>
            <p:nvPr/>
          </p:nvSpPr>
          <p:spPr>
            <a:xfrm>
              <a:off x="2722086" y="374973"/>
              <a:ext cx="158747" cy="154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0723" fill="norm" stroke="1" extrusionOk="0">
                  <a:moveTo>
                    <a:pt x="1704" y="18939"/>
                  </a:moveTo>
                  <a:cubicBezTo>
                    <a:pt x="4547" y="14392"/>
                    <a:pt x="7389" y="9845"/>
                    <a:pt x="8810" y="6576"/>
                  </a:cubicBezTo>
                  <a:cubicBezTo>
                    <a:pt x="10231" y="3308"/>
                    <a:pt x="10231" y="1318"/>
                    <a:pt x="9520" y="466"/>
                  </a:cubicBezTo>
                  <a:cubicBezTo>
                    <a:pt x="8810" y="-387"/>
                    <a:pt x="7389" y="-103"/>
                    <a:pt x="5826" y="1602"/>
                  </a:cubicBezTo>
                  <a:cubicBezTo>
                    <a:pt x="4262" y="3308"/>
                    <a:pt x="2557" y="6434"/>
                    <a:pt x="1420" y="8850"/>
                  </a:cubicBezTo>
                  <a:cubicBezTo>
                    <a:pt x="283" y="11266"/>
                    <a:pt x="-285" y="12971"/>
                    <a:pt x="141" y="15102"/>
                  </a:cubicBezTo>
                  <a:cubicBezTo>
                    <a:pt x="568" y="17234"/>
                    <a:pt x="1989" y="19792"/>
                    <a:pt x="4973" y="20502"/>
                  </a:cubicBezTo>
                  <a:cubicBezTo>
                    <a:pt x="7957" y="21213"/>
                    <a:pt x="12504" y="20076"/>
                    <a:pt x="15489" y="18939"/>
                  </a:cubicBezTo>
                  <a:cubicBezTo>
                    <a:pt x="18473" y="17802"/>
                    <a:pt x="19894" y="16666"/>
                    <a:pt x="21315" y="15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9" name="Line"/>
            <p:cNvSpPr/>
            <p:nvPr/>
          </p:nvSpPr>
          <p:spPr>
            <a:xfrm>
              <a:off x="2904929" y="338929"/>
              <a:ext cx="94438" cy="175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0" h="21120" fill="norm" stroke="1" extrusionOk="0">
                  <a:moveTo>
                    <a:pt x="17193" y="677"/>
                  </a:moveTo>
                  <a:cubicBezTo>
                    <a:pt x="14376" y="169"/>
                    <a:pt x="11559" y="-339"/>
                    <a:pt x="8507" y="296"/>
                  </a:cubicBezTo>
                  <a:cubicBezTo>
                    <a:pt x="5454" y="932"/>
                    <a:pt x="2167" y="2710"/>
                    <a:pt x="759" y="4235"/>
                  </a:cubicBezTo>
                  <a:cubicBezTo>
                    <a:pt x="-650" y="5760"/>
                    <a:pt x="-180" y="7030"/>
                    <a:pt x="2872" y="8555"/>
                  </a:cubicBezTo>
                  <a:cubicBezTo>
                    <a:pt x="5924" y="10080"/>
                    <a:pt x="11559" y="11859"/>
                    <a:pt x="15315" y="13510"/>
                  </a:cubicBezTo>
                  <a:cubicBezTo>
                    <a:pt x="19072" y="15162"/>
                    <a:pt x="20950" y="16687"/>
                    <a:pt x="20950" y="17957"/>
                  </a:cubicBezTo>
                  <a:cubicBezTo>
                    <a:pt x="20950" y="19228"/>
                    <a:pt x="19072" y="20245"/>
                    <a:pt x="16724" y="20753"/>
                  </a:cubicBezTo>
                  <a:cubicBezTo>
                    <a:pt x="14376" y="21261"/>
                    <a:pt x="11559" y="21261"/>
                    <a:pt x="9680" y="20626"/>
                  </a:cubicBezTo>
                  <a:cubicBezTo>
                    <a:pt x="7802" y="19990"/>
                    <a:pt x="6863" y="18720"/>
                    <a:pt x="5924" y="17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0" name="Line"/>
            <p:cNvSpPr/>
            <p:nvPr/>
          </p:nvSpPr>
          <p:spPr>
            <a:xfrm>
              <a:off x="3093282" y="147451"/>
              <a:ext cx="47901" cy="372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360" fill="norm" stroke="1" extrusionOk="0">
                  <a:moveTo>
                    <a:pt x="12801" y="1107"/>
                  </a:moveTo>
                  <a:cubicBezTo>
                    <a:pt x="12801" y="501"/>
                    <a:pt x="12801" y="-106"/>
                    <a:pt x="11392" y="15"/>
                  </a:cubicBezTo>
                  <a:cubicBezTo>
                    <a:pt x="9983" y="137"/>
                    <a:pt x="7166" y="986"/>
                    <a:pt x="4818" y="2867"/>
                  </a:cubicBezTo>
                  <a:cubicBezTo>
                    <a:pt x="2470" y="4748"/>
                    <a:pt x="592" y="7660"/>
                    <a:pt x="123" y="10512"/>
                  </a:cubicBezTo>
                  <a:cubicBezTo>
                    <a:pt x="-347" y="13364"/>
                    <a:pt x="592" y="16155"/>
                    <a:pt x="2001" y="17854"/>
                  </a:cubicBezTo>
                  <a:cubicBezTo>
                    <a:pt x="3410" y="19552"/>
                    <a:pt x="5288" y="20159"/>
                    <a:pt x="8105" y="20645"/>
                  </a:cubicBezTo>
                  <a:cubicBezTo>
                    <a:pt x="10923" y="21130"/>
                    <a:pt x="14679" y="21494"/>
                    <a:pt x="17027" y="21312"/>
                  </a:cubicBezTo>
                  <a:cubicBezTo>
                    <a:pt x="19375" y="21130"/>
                    <a:pt x="20314" y="20402"/>
                    <a:pt x="21253" y="196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1" name="Line"/>
            <p:cNvSpPr/>
            <p:nvPr/>
          </p:nvSpPr>
          <p:spPr>
            <a:xfrm>
              <a:off x="3026882" y="357274"/>
              <a:ext cx="1460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17" y="15709"/>
                    <a:pt x="5635" y="9818"/>
                    <a:pt x="9235" y="6218"/>
                  </a:cubicBezTo>
                  <a:cubicBezTo>
                    <a:pt x="12835" y="2618"/>
                    <a:pt x="17217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2" name="Line"/>
            <p:cNvSpPr/>
            <p:nvPr/>
          </p:nvSpPr>
          <p:spPr>
            <a:xfrm>
              <a:off x="3204682" y="363624"/>
              <a:ext cx="127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815"/>
                    <a:pt x="0" y="11631"/>
                    <a:pt x="3600" y="15231"/>
                  </a:cubicBezTo>
                  <a:cubicBezTo>
                    <a:pt x="7200" y="18831"/>
                    <a:pt x="14400" y="202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3" name="Line"/>
            <p:cNvSpPr/>
            <p:nvPr/>
          </p:nvSpPr>
          <p:spPr>
            <a:xfrm>
              <a:off x="3211032" y="287424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4" name="Line"/>
            <p:cNvSpPr/>
            <p:nvPr/>
          </p:nvSpPr>
          <p:spPr>
            <a:xfrm>
              <a:off x="3291050" y="282023"/>
              <a:ext cx="97783" cy="235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424" fill="norm" stroke="1" extrusionOk="0">
                  <a:moveTo>
                    <a:pt x="550" y="6857"/>
                  </a:moveTo>
                  <a:cubicBezTo>
                    <a:pt x="550" y="11100"/>
                    <a:pt x="550" y="15343"/>
                    <a:pt x="550" y="17946"/>
                  </a:cubicBezTo>
                  <a:cubicBezTo>
                    <a:pt x="550" y="20550"/>
                    <a:pt x="550" y="21514"/>
                    <a:pt x="320" y="21418"/>
                  </a:cubicBezTo>
                  <a:cubicBezTo>
                    <a:pt x="91" y="21321"/>
                    <a:pt x="-369" y="20164"/>
                    <a:pt x="550" y="17175"/>
                  </a:cubicBezTo>
                  <a:cubicBezTo>
                    <a:pt x="1469" y="14185"/>
                    <a:pt x="3767" y="9364"/>
                    <a:pt x="5376" y="6471"/>
                  </a:cubicBezTo>
                  <a:cubicBezTo>
                    <a:pt x="6984" y="3578"/>
                    <a:pt x="7903" y="2614"/>
                    <a:pt x="9052" y="1746"/>
                  </a:cubicBezTo>
                  <a:cubicBezTo>
                    <a:pt x="10201" y="878"/>
                    <a:pt x="11580" y="107"/>
                    <a:pt x="13188" y="10"/>
                  </a:cubicBezTo>
                  <a:cubicBezTo>
                    <a:pt x="14797" y="-86"/>
                    <a:pt x="16635" y="493"/>
                    <a:pt x="17554" y="2903"/>
                  </a:cubicBezTo>
                  <a:cubicBezTo>
                    <a:pt x="18474" y="5314"/>
                    <a:pt x="18474" y="9557"/>
                    <a:pt x="18933" y="12835"/>
                  </a:cubicBezTo>
                  <a:cubicBezTo>
                    <a:pt x="19393" y="16114"/>
                    <a:pt x="20312" y="18428"/>
                    <a:pt x="21231" y="207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5" name="Line"/>
            <p:cNvSpPr/>
            <p:nvPr/>
          </p:nvSpPr>
          <p:spPr>
            <a:xfrm>
              <a:off x="3435749" y="308375"/>
              <a:ext cx="189975" cy="582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452" fill="norm" stroke="1" extrusionOk="0">
                  <a:moveTo>
                    <a:pt x="12404" y="2737"/>
                  </a:moveTo>
                  <a:cubicBezTo>
                    <a:pt x="12404" y="2269"/>
                    <a:pt x="12404" y="1801"/>
                    <a:pt x="12404" y="1373"/>
                  </a:cubicBezTo>
                  <a:cubicBezTo>
                    <a:pt x="12404" y="944"/>
                    <a:pt x="12404" y="554"/>
                    <a:pt x="11230" y="281"/>
                  </a:cubicBezTo>
                  <a:cubicBezTo>
                    <a:pt x="10056" y="8"/>
                    <a:pt x="7709" y="-148"/>
                    <a:pt x="5596" y="203"/>
                  </a:cubicBezTo>
                  <a:cubicBezTo>
                    <a:pt x="3483" y="554"/>
                    <a:pt x="1604" y="1412"/>
                    <a:pt x="665" y="2347"/>
                  </a:cubicBezTo>
                  <a:cubicBezTo>
                    <a:pt x="-274" y="3283"/>
                    <a:pt x="-274" y="4297"/>
                    <a:pt x="1017" y="4960"/>
                  </a:cubicBezTo>
                  <a:cubicBezTo>
                    <a:pt x="2309" y="5622"/>
                    <a:pt x="4891" y="5934"/>
                    <a:pt x="7122" y="5700"/>
                  </a:cubicBezTo>
                  <a:cubicBezTo>
                    <a:pt x="9352" y="5466"/>
                    <a:pt x="11230" y="4687"/>
                    <a:pt x="12404" y="4102"/>
                  </a:cubicBezTo>
                  <a:cubicBezTo>
                    <a:pt x="13578" y="3517"/>
                    <a:pt x="14048" y="3127"/>
                    <a:pt x="14517" y="3127"/>
                  </a:cubicBezTo>
                  <a:cubicBezTo>
                    <a:pt x="14987" y="3127"/>
                    <a:pt x="15456" y="3517"/>
                    <a:pt x="15926" y="4687"/>
                  </a:cubicBezTo>
                  <a:cubicBezTo>
                    <a:pt x="16396" y="5856"/>
                    <a:pt x="16865" y="7806"/>
                    <a:pt x="17804" y="9989"/>
                  </a:cubicBezTo>
                  <a:cubicBezTo>
                    <a:pt x="18743" y="12173"/>
                    <a:pt x="20152" y="14590"/>
                    <a:pt x="20739" y="16461"/>
                  </a:cubicBezTo>
                  <a:cubicBezTo>
                    <a:pt x="21326" y="18333"/>
                    <a:pt x="21091" y="19658"/>
                    <a:pt x="20387" y="20438"/>
                  </a:cubicBezTo>
                  <a:cubicBezTo>
                    <a:pt x="19683" y="21218"/>
                    <a:pt x="18509" y="21452"/>
                    <a:pt x="17217" y="21452"/>
                  </a:cubicBezTo>
                  <a:cubicBezTo>
                    <a:pt x="15926" y="21452"/>
                    <a:pt x="14517" y="21218"/>
                    <a:pt x="13343" y="20555"/>
                  </a:cubicBezTo>
                  <a:cubicBezTo>
                    <a:pt x="12169" y="19892"/>
                    <a:pt x="11230" y="18801"/>
                    <a:pt x="11113" y="17943"/>
                  </a:cubicBezTo>
                  <a:cubicBezTo>
                    <a:pt x="10996" y="17085"/>
                    <a:pt x="11700" y="16461"/>
                    <a:pt x="12404" y="158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6" name="Line"/>
            <p:cNvSpPr/>
            <p:nvPr/>
          </p:nvSpPr>
          <p:spPr>
            <a:xfrm>
              <a:off x="1712432" y="643936"/>
              <a:ext cx="2000251" cy="324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0" fill="norm" stroke="1" extrusionOk="0">
                  <a:moveTo>
                    <a:pt x="0" y="21261"/>
                  </a:moveTo>
                  <a:cubicBezTo>
                    <a:pt x="274" y="21401"/>
                    <a:pt x="549" y="21540"/>
                    <a:pt x="1097" y="20913"/>
                  </a:cubicBezTo>
                  <a:cubicBezTo>
                    <a:pt x="1646" y="20286"/>
                    <a:pt x="2469" y="18892"/>
                    <a:pt x="3314" y="17499"/>
                  </a:cubicBezTo>
                  <a:cubicBezTo>
                    <a:pt x="4160" y="16105"/>
                    <a:pt x="5029" y="14712"/>
                    <a:pt x="5874" y="13388"/>
                  </a:cubicBezTo>
                  <a:cubicBezTo>
                    <a:pt x="6720" y="12064"/>
                    <a:pt x="7543" y="10810"/>
                    <a:pt x="8423" y="9625"/>
                  </a:cubicBezTo>
                  <a:cubicBezTo>
                    <a:pt x="9303" y="8441"/>
                    <a:pt x="10240" y="7326"/>
                    <a:pt x="11131" y="6281"/>
                  </a:cubicBezTo>
                  <a:cubicBezTo>
                    <a:pt x="12023" y="5235"/>
                    <a:pt x="12869" y="4260"/>
                    <a:pt x="13714" y="3424"/>
                  </a:cubicBezTo>
                  <a:cubicBezTo>
                    <a:pt x="14560" y="2588"/>
                    <a:pt x="15406" y="1891"/>
                    <a:pt x="16251" y="1334"/>
                  </a:cubicBezTo>
                  <a:cubicBezTo>
                    <a:pt x="17097" y="776"/>
                    <a:pt x="17943" y="358"/>
                    <a:pt x="18777" y="149"/>
                  </a:cubicBezTo>
                  <a:cubicBezTo>
                    <a:pt x="19611" y="-60"/>
                    <a:pt x="20434" y="-60"/>
                    <a:pt x="20903" y="219"/>
                  </a:cubicBezTo>
                  <a:cubicBezTo>
                    <a:pt x="21371" y="497"/>
                    <a:pt x="21486" y="1055"/>
                    <a:pt x="21600" y="16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7" name="Line"/>
            <p:cNvSpPr/>
            <p:nvPr/>
          </p:nvSpPr>
          <p:spPr>
            <a:xfrm>
              <a:off x="1972782" y="776374"/>
              <a:ext cx="183515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22" y="20160"/>
                    <a:pt x="1644" y="18720"/>
                    <a:pt x="2491" y="17673"/>
                  </a:cubicBezTo>
                  <a:cubicBezTo>
                    <a:pt x="3338" y="16625"/>
                    <a:pt x="4210" y="15971"/>
                    <a:pt x="5157" y="15185"/>
                  </a:cubicBezTo>
                  <a:cubicBezTo>
                    <a:pt x="6104" y="14400"/>
                    <a:pt x="7125" y="13484"/>
                    <a:pt x="8134" y="12502"/>
                  </a:cubicBezTo>
                  <a:cubicBezTo>
                    <a:pt x="9143" y="11520"/>
                    <a:pt x="10140" y="10473"/>
                    <a:pt x="11124" y="9622"/>
                  </a:cubicBezTo>
                  <a:cubicBezTo>
                    <a:pt x="12108" y="8771"/>
                    <a:pt x="13080" y="8116"/>
                    <a:pt x="14001" y="7462"/>
                  </a:cubicBezTo>
                  <a:cubicBezTo>
                    <a:pt x="14923" y="6807"/>
                    <a:pt x="15795" y="6153"/>
                    <a:pt x="16655" y="5367"/>
                  </a:cubicBezTo>
                  <a:cubicBezTo>
                    <a:pt x="17514" y="4582"/>
                    <a:pt x="18361" y="3665"/>
                    <a:pt x="19183" y="2749"/>
                  </a:cubicBezTo>
                  <a:cubicBezTo>
                    <a:pt x="20006" y="1833"/>
                    <a:pt x="20803" y="91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8" name="Line"/>
            <p:cNvSpPr/>
            <p:nvPr/>
          </p:nvSpPr>
          <p:spPr>
            <a:xfrm>
              <a:off x="3795232" y="331874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9" name="Line"/>
            <p:cNvSpPr/>
            <p:nvPr/>
          </p:nvSpPr>
          <p:spPr>
            <a:xfrm>
              <a:off x="3826982" y="50967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0" name="Line"/>
            <p:cNvSpPr/>
            <p:nvPr/>
          </p:nvSpPr>
          <p:spPr>
            <a:xfrm>
              <a:off x="4303232" y="206612"/>
              <a:ext cx="303428" cy="745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489" fill="norm" stroke="1" extrusionOk="0">
                  <a:moveTo>
                    <a:pt x="0" y="12581"/>
                  </a:moveTo>
                  <a:cubicBezTo>
                    <a:pt x="750" y="12519"/>
                    <a:pt x="1500" y="12458"/>
                    <a:pt x="2400" y="12153"/>
                  </a:cubicBezTo>
                  <a:cubicBezTo>
                    <a:pt x="3300" y="11848"/>
                    <a:pt x="4350" y="11299"/>
                    <a:pt x="5775" y="10292"/>
                  </a:cubicBezTo>
                  <a:cubicBezTo>
                    <a:pt x="7200" y="9286"/>
                    <a:pt x="9000" y="7821"/>
                    <a:pt x="10275" y="6326"/>
                  </a:cubicBezTo>
                  <a:cubicBezTo>
                    <a:pt x="11550" y="4831"/>
                    <a:pt x="12300" y="3306"/>
                    <a:pt x="12675" y="2360"/>
                  </a:cubicBezTo>
                  <a:cubicBezTo>
                    <a:pt x="13050" y="1414"/>
                    <a:pt x="13050" y="1048"/>
                    <a:pt x="12975" y="713"/>
                  </a:cubicBezTo>
                  <a:cubicBezTo>
                    <a:pt x="12900" y="377"/>
                    <a:pt x="12750" y="72"/>
                    <a:pt x="12300" y="11"/>
                  </a:cubicBezTo>
                  <a:cubicBezTo>
                    <a:pt x="11850" y="-50"/>
                    <a:pt x="11100" y="133"/>
                    <a:pt x="10350" y="865"/>
                  </a:cubicBezTo>
                  <a:cubicBezTo>
                    <a:pt x="9600" y="1597"/>
                    <a:pt x="8850" y="2879"/>
                    <a:pt x="8400" y="4465"/>
                  </a:cubicBezTo>
                  <a:cubicBezTo>
                    <a:pt x="7950" y="6052"/>
                    <a:pt x="7800" y="7943"/>
                    <a:pt x="7725" y="9072"/>
                  </a:cubicBezTo>
                  <a:cubicBezTo>
                    <a:pt x="7650" y="10201"/>
                    <a:pt x="7650" y="10567"/>
                    <a:pt x="7875" y="10994"/>
                  </a:cubicBezTo>
                  <a:cubicBezTo>
                    <a:pt x="8100" y="11421"/>
                    <a:pt x="8550" y="11909"/>
                    <a:pt x="9225" y="12153"/>
                  </a:cubicBezTo>
                  <a:cubicBezTo>
                    <a:pt x="9900" y="12397"/>
                    <a:pt x="10800" y="12397"/>
                    <a:pt x="11925" y="12123"/>
                  </a:cubicBezTo>
                  <a:cubicBezTo>
                    <a:pt x="13050" y="11848"/>
                    <a:pt x="14400" y="11299"/>
                    <a:pt x="15675" y="10536"/>
                  </a:cubicBezTo>
                  <a:cubicBezTo>
                    <a:pt x="16950" y="9774"/>
                    <a:pt x="18150" y="8797"/>
                    <a:pt x="18900" y="8065"/>
                  </a:cubicBezTo>
                  <a:cubicBezTo>
                    <a:pt x="19650" y="7333"/>
                    <a:pt x="19950" y="6845"/>
                    <a:pt x="19875" y="6723"/>
                  </a:cubicBezTo>
                  <a:cubicBezTo>
                    <a:pt x="19800" y="6601"/>
                    <a:pt x="19350" y="6845"/>
                    <a:pt x="19050" y="7516"/>
                  </a:cubicBezTo>
                  <a:cubicBezTo>
                    <a:pt x="18750" y="8187"/>
                    <a:pt x="18600" y="9286"/>
                    <a:pt x="19050" y="10903"/>
                  </a:cubicBezTo>
                  <a:cubicBezTo>
                    <a:pt x="19500" y="12519"/>
                    <a:pt x="20550" y="14655"/>
                    <a:pt x="21075" y="16333"/>
                  </a:cubicBezTo>
                  <a:cubicBezTo>
                    <a:pt x="21600" y="18011"/>
                    <a:pt x="21600" y="19231"/>
                    <a:pt x="21300" y="20025"/>
                  </a:cubicBezTo>
                  <a:cubicBezTo>
                    <a:pt x="21000" y="20818"/>
                    <a:pt x="20400" y="21184"/>
                    <a:pt x="19575" y="21367"/>
                  </a:cubicBezTo>
                  <a:cubicBezTo>
                    <a:pt x="18750" y="21550"/>
                    <a:pt x="17700" y="21550"/>
                    <a:pt x="16650" y="21214"/>
                  </a:cubicBezTo>
                  <a:cubicBezTo>
                    <a:pt x="15600" y="20879"/>
                    <a:pt x="14550" y="20208"/>
                    <a:pt x="14250" y="19384"/>
                  </a:cubicBezTo>
                  <a:cubicBezTo>
                    <a:pt x="13950" y="18560"/>
                    <a:pt x="14400" y="17584"/>
                    <a:pt x="15300" y="16821"/>
                  </a:cubicBezTo>
                  <a:cubicBezTo>
                    <a:pt x="16200" y="16058"/>
                    <a:pt x="17550" y="15509"/>
                    <a:pt x="18900" y="14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1" name="Line"/>
            <p:cNvSpPr/>
            <p:nvPr/>
          </p:nvSpPr>
          <p:spPr>
            <a:xfrm>
              <a:off x="4728682" y="458874"/>
              <a:ext cx="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2" name="Line"/>
            <p:cNvSpPr/>
            <p:nvPr/>
          </p:nvSpPr>
          <p:spPr>
            <a:xfrm>
              <a:off x="4696932" y="382674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3" name="Line"/>
            <p:cNvSpPr/>
            <p:nvPr/>
          </p:nvSpPr>
          <p:spPr>
            <a:xfrm>
              <a:off x="4785832" y="401724"/>
              <a:ext cx="107951" cy="219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1" fill="norm" stroke="1" extrusionOk="0">
                  <a:moveTo>
                    <a:pt x="0" y="0"/>
                  </a:moveTo>
                  <a:cubicBezTo>
                    <a:pt x="1694" y="6231"/>
                    <a:pt x="3388" y="12462"/>
                    <a:pt x="4871" y="16304"/>
                  </a:cubicBezTo>
                  <a:cubicBezTo>
                    <a:pt x="6353" y="20146"/>
                    <a:pt x="7624" y="21600"/>
                    <a:pt x="9106" y="21496"/>
                  </a:cubicBezTo>
                  <a:cubicBezTo>
                    <a:pt x="10588" y="21392"/>
                    <a:pt x="12282" y="19731"/>
                    <a:pt x="13765" y="16823"/>
                  </a:cubicBezTo>
                  <a:cubicBezTo>
                    <a:pt x="15247" y="13915"/>
                    <a:pt x="16518" y="9762"/>
                    <a:pt x="17788" y="6958"/>
                  </a:cubicBezTo>
                  <a:cubicBezTo>
                    <a:pt x="19059" y="4154"/>
                    <a:pt x="20329" y="2700"/>
                    <a:pt x="21600" y="1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4" name="Line"/>
            <p:cNvSpPr/>
            <p:nvPr/>
          </p:nvSpPr>
          <p:spPr>
            <a:xfrm>
              <a:off x="4900132" y="385055"/>
              <a:ext cx="241301" cy="22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6" fill="norm" stroke="1" extrusionOk="0">
                  <a:moveTo>
                    <a:pt x="0" y="6496"/>
                  </a:moveTo>
                  <a:cubicBezTo>
                    <a:pt x="947" y="6903"/>
                    <a:pt x="1895" y="7311"/>
                    <a:pt x="3032" y="6801"/>
                  </a:cubicBezTo>
                  <a:cubicBezTo>
                    <a:pt x="4168" y="6292"/>
                    <a:pt x="5495" y="4865"/>
                    <a:pt x="6158" y="3643"/>
                  </a:cubicBezTo>
                  <a:cubicBezTo>
                    <a:pt x="6821" y="2420"/>
                    <a:pt x="6821" y="1401"/>
                    <a:pt x="6347" y="892"/>
                  </a:cubicBezTo>
                  <a:cubicBezTo>
                    <a:pt x="5874" y="382"/>
                    <a:pt x="4926" y="382"/>
                    <a:pt x="3884" y="1503"/>
                  </a:cubicBezTo>
                  <a:cubicBezTo>
                    <a:pt x="2842" y="2624"/>
                    <a:pt x="1705" y="4865"/>
                    <a:pt x="1137" y="7616"/>
                  </a:cubicBezTo>
                  <a:cubicBezTo>
                    <a:pt x="568" y="10367"/>
                    <a:pt x="568" y="13628"/>
                    <a:pt x="1326" y="15767"/>
                  </a:cubicBezTo>
                  <a:cubicBezTo>
                    <a:pt x="2084" y="17907"/>
                    <a:pt x="3600" y="18926"/>
                    <a:pt x="5305" y="18416"/>
                  </a:cubicBezTo>
                  <a:cubicBezTo>
                    <a:pt x="7011" y="17907"/>
                    <a:pt x="8905" y="15869"/>
                    <a:pt x="10137" y="14239"/>
                  </a:cubicBezTo>
                  <a:cubicBezTo>
                    <a:pt x="11368" y="12609"/>
                    <a:pt x="11937" y="11386"/>
                    <a:pt x="12316" y="9858"/>
                  </a:cubicBezTo>
                  <a:cubicBezTo>
                    <a:pt x="12695" y="8329"/>
                    <a:pt x="12884" y="6496"/>
                    <a:pt x="12884" y="6088"/>
                  </a:cubicBezTo>
                  <a:cubicBezTo>
                    <a:pt x="12884" y="5680"/>
                    <a:pt x="12695" y="6699"/>
                    <a:pt x="12600" y="9043"/>
                  </a:cubicBezTo>
                  <a:cubicBezTo>
                    <a:pt x="12505" y="11386"/>
                    <a:pt x="12505" y="15054"/>
                    <a:pt x="12505" y="17499"/>
                  </a:cubicBezTo>
                  <a:cubicBezTo>
                    <a:pt x="12505" y="19945"/>
                    <a:pt x="12505" y="21167"/>
                    <a:pt x="12600" y="21269"/>
                  </a:cubicBezTo>
                  <a:cubicBezTo>
                    <a:pt x="12695" y="21371"/>
                    <a:pt x="12884" y="20352"/>
                    <a:pt x="12979" y="17499"/>
                  </a:cubicBezTo>
                  <a:cubicBezTo>
                    <a:pt x="13074" y="14646"/>
                    <a:pt x="13074" y="9960"/>
                    <a:pt x="13453" y="6699"/>
                  </a:cubicBezTo>
                  <a:cubicBezTo>
                    <a:pt x="13832" y="3439"/>
                    <a:pt x="14589" y="1605"/>
                    <a:pt x="15442" y="688"/>
                  </a:cubicBezTo>
                  <a:cubicBezTo>
                    <a:pt x="16295" y="-229"/>
                    <a:pt x="17242" y="-229"/>
                    <a:pt x="18189" y="688"/>
                  </a:cubicBezTo>
                  <a:cubicBezTo>
                    <a:pt x="19137" y="1605"/>
                    <a:pt x="20084" y="3439"/>
                    <a:pt x="20653" y="6292"/>
                  </a:cubicBezTo>
                  <a:cubicBezTo>
                    <a:pt x="21221" y="9145"/>
                    <a:pt x="21411" y="13016"/>
                    <a:pt x="21600" y="168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5" name="Line"/>
            <p:cNvSpPr/>
            <p:nvPr/>
          </p:nvSpPr>
          <p:spPr>
            <a:xfrm>
              <a:off x="5600306" y="382391"/>
              <a:ext cx="201527" cy="158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0530" fill="norm" stroke="1" extrusionOk="0">
                  <a:moveTo>
                    <a:pt x="15189" y="5779"/>
                  </a:moveTo>
                  <a:cubicBezTo>
                    <a:pt x="14298" y="3865"/>
                    <a:pt x="13407" y="1951"/>
                    <a:pt x="11848" y="857"/>
                  </a:cubicBezTo>
                  <a:cubicBezTo>
                    <a:pt x="10290" y="-237"/>
                    <a:pt x="8063" y="-510"/>
                    <a:pt x="5836" y="1404"/>
                  </a:cubicBezTo>
                  <a:cubicBezTo>
                    <a:pt x="3609" y="3318"/>
                    <a:pt x="1382" y="7419"/>
                    <a:pt x="492" y="10974"/>
                  </a:cubicBezTo>
                  <a:cubicBezTo>
                    <a:pt x="-399" y="14528"/>
                    <a:pt x="46" y="17536"/>
                    <a:pt x="826" y="19176"/>
                  </a:cubicBezTo>
                  <a:cubicBezTo>
                    <a:pt x="1605" y="20817"/>
                    <a:pt x="2719" y="21090"/>
                    <a:pt x="4723" y="19313"/>
                  </a:cubicBezTo>
                  <a:cubicBezTo>
                    <a:pt x="6727" y="17536"/>
                    <a:pt x="9622" y="13708"/>
                    <a:pt x="11180" y="10974"/>
                  </a:cubicBezTo>
                  <a:cubicBezTo>
                    <a:pt x="12739" y="8239"/>
                    <a:pt x="12962" y="6599"/>
                    <a:pt x="12962" y="6462"/>
                  </a:cubicBezTo>
                  <a:cubicBezTo>
                    <a:pt x="12962" y="6325"/>
                    <a:pt x="12739" y="7693"/>
                    <a:pt x="13407" y="9880"/>
                  </a:cubicBezTo>
                  <a:cubicBezTo>
                    <a:pt x="14075" y="12067"/>
                    <a:pt x="15634" y="15075"/>
                    <a:pt x="17081" y="16579"/>
                  </a:cubicBezTo>
                  <a:cubicBezTo>
                    <a:pt x="18529" y="18082"/>
                    <a:pt x="19865" y="18082"/>
                    <a:pt x="21201" y="180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6" name="Line"/>
            <p:cNvSpPr/>
            <p:nvPr/>
          </p:nvSpPr>
          <p:spPr>
            <a:xfrm>
              <a:off x="6278082" y="387378"/>
              <a:ext cx="120651" cy="255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4" fill="norm" stroke="1" extrusionOk="0">
                  <a:moveTo>
                    <a:pt x="2274" y="4387"/>
                  </a:moveTo>
                  <a:cubicBezTo>
                    <a:pt x="1516" y="9345"/>
                    <a:pt x="758" y="14302"/>
                    <a:pt x="379" y="17312"/>
                  </a:cubicBezTo>
                  <a:cubicBezTo>
                    <a:pt x="0" y="20322"/>
                    <a:pt x="0" y="21384"/>
                    <a:pt x="0" y="21384"/>
                  </a:cubicBezTo>
                  <a:cubicBezTo>
                    <a:pt x="0" y="21384"/>
                    <a:pt x="0" y="20322"/>
                    <a:pt x="379" y="17577"/>
                  </a:cubicBezTo>
                  <a:cubicBezTo>
                    <a:pt x="758" y="14833"/>
                    <a:pt x="1516" y="10407"/>
                    <a:pt x="2842" y="7220"/>
                  </a:cubicBezTo>
                  <a:cubicBezTo>
                    <a:pt x="4168" y="4033"/>
                    <a:pt x="6063" y="2086"/>
                    <a:pt x="7958" y="1023"/>
                  </a:cubicBezTo>
                  <a:cubicBezTo>
                    <a:pt x="9853" y="-39"/>
                    <a:pt x="11747" y="-216"/>
                    <a:pt x="13263" y="227"/>
                  </a:cubicBezTo>
                  <a:cubicBezTo>
                    <a:pt x="14779" y="669"/>
                    <a:pt x="15916" y="1732"/>
                    <a:pt x="16674" y="3856"/>
                  </a:cubicBezTo>
                  <a:cubicBezTo>
                    <a:pt x="17432" y="5981"/>
                    <a:pt x="17811" y="9168"/>
                    <a:pt x="18568" y="11115"/>
                  </a:cubicBezTo>
                  <a:cubicBezTo>
                    <a:pt x="19326" y="13063"/>
                    <a:pt x="20463" y="13771"/>
                    <a:pt x="21600" y="14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7" name="Line"/>
            <p:cNvSpPr/>
            <p:nvPr/>
          </p:nvSpPr>
          <p:spPr>
            <a:xfrm>
              <a:off x="6452426" y="188841"/>
              <a:ext cx="428907" cy="389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228" fill="norm" stroke="1" extrusionOk="0">
                  <a:moveTo>
                    <a:pt x="174" y="15082"/>
                  </a:moveTo>
                  <a:cubicBezTo>
                    <a:pt x="280" y="14158"/>
                    <a:pt x="387" y="13234"/>
                    <a:pt x="387" y="13061"/>
                  </a:cubicBezTo>
                  <a:cubicBezTo>
                    <a:pt x="387" y="12887"/>
                    <a:pt x="280" y="13465"/>
                    <a:pt x="174" y="14620"/>
                  </a:cubicBezTo>
                  <a:cubicBezTo>
                    <a:pt x="67" y="15775"/>
                    <a:pt x="-39" y="17508"/>
                    <a:pt x="14" y="18663"/>
                  </a:cubicBezTo>
                  <a:cubicBezTo>
                    <a:pt x="67" y="19818"/>
                    <a:pt x="280" y="20395"/>
                    <a:pt x="653" y="20800"/>
                  </a:cubicBezTo>
                  <a:cubicBezTo>
                    <a:pt x="1025" y="21204"/>
                    <a:pt x="1557" y="21435"/>
                    <a:pt x="2195" y="20973"/>
                  </a:cubicBezTo>
                  <a:cubicBezTo>
                    <a:pt x="2834" y="20511"/>
                    <a:pt x="3579" y="19356"/>
                    <a:pt x="4111" y="18259"/>
                  </a:cubicBezTo>
                  <a:cubicBezTo>
                    <a:pt x="4643" y="17161"/>
                    <a:pt x="4962" y="16122"/>
                    <a:pt x="5122" y="15313"/>
                  </a:cubicBezTo>
                  <a:cubicBezTo>
                    <a:pt x="5281" y="14505"/>
                    <a:pt x="5281" y="13927"/>
                    <a:pt x="5228" y="13927"/>
                  </a:cubicBezTo>
                  <a:cubicBezTo>
                    <a:pt x="5175" y="13927"/>
                    <a:pt x="5068" y="14505"/>
                    <a:pt x="4962" y="15082"/>
                  </a:cubicBezTo>
                  <a:cubicBezTo>
                    <a:pt x="4856" y="15660"/>
                    <a:pt x="4749" y="16237"/>
                    <a:pt x="4856" y="17046"/>
                  </a:cubicBezTo>
                  <a:cubicBezTo>
                    <a:pt x="4962" y="17854"/>
                    <a:pt x="5281" y="18894"/>
                    <a:pt x="5707" y="19471"/>
                  </a:cubicBezTo>
                  <a:cubicBezTo>
                    <a:pt x="6132" y="20049"/>
                    <a:pt x="6664" y="20164"/>
                    <a:pt x="7409" y="19529"/>
                  </a:cubicBezTo>
                  <a:cubicBezTo>
                    <a:pt x="8154" y="18894"/>
                    <a:pt x="9112" y="17508"/>
                    <a:pt x="9963" y="15024"/>
                  </a:cubicBezTo>
                  <a:cubicBezTo>
                    <a:pt x="10814" y="12541"/>
                    <a:pt x="11559" y="8960"/>
                    <a:pt x="11931" y="6765"/>
                  </a:cubicBezTo>
                  <a:cubicBezTo>
                    <a:pt x="12304" y="4571"/>
                    <a:pt x="12304" y="3762"/>
                    <a:pt x="12304" y="3011"/>
                  </a:cubicBezTo>
                  <a:cubicBezTo>
                    <a:pt x="12304" y="2261"/>
                    <a:pt x="12304" y="1568"/>
                    <a:pt x="12091" y="1394"/>
                  </a:cubicBezTo>
                  <a:cubicBezTo>
                    <a:pt x="11878" y="1221"/>
                    <a:pt x="11453" y="1568"/>
                    <a:pt x="11027" y="2838"/>
                  </a:cubicBezTo>
                  <a:cubicBezTo>
                    <a:pt x="10601" y="4109"/>
                    <a:pt x="10176" y="6303"/>
                    <a:pt x="9857" y="8787"/>
                  </a:cubicBezTo>
                  <a:cubicBezTo>
                    <a:pt x="9537" y="11270"/>
                    <a:pt x="9325" y="14042"/>
                    <a:pt x="9271" y="15717"/>
                  </a:cubicBezTo>
                  <a:cubicBezTo>
                    <a:pt x="9218" y="17392"/>
                    <a:pt x="9325" y="17970"/>
                    <a:pt x="9591" y="18547"/>
                  </a:cubicBezTo>
                  <a:cubicBezTo>
                    <a:pt x="9857" y="19125"/>
                    <a:pt x="10282" y="19702"/>
                    <a:pt x="10761" y="19991"/>
                  </a:cubicBezTo>
                  <a:cubicBezTo>
                    <a:pt x="11240" y="20280"/>
                    <a:pt x="11772" y="20280"/>
                    <a:pt x="12676" y="19414"/>
                  </a:cubicBezTo>
                  <a:cubicBezTo>
                    <a:pt x="13581" y="18547"/>
                    <a:pt x="14858" y="16815"/>
                    <a:pt x="15815" y="14042"/>
                  </a:cubicBezTo>
                  <a:cubicBezTo>
                    <a:pt x="16773" y="11270"/>
                    <a:pt x="17411" y="7459"/>
                    <a:pt x="17730" y="5264"/>
                  </a:cubicBezTo>
                  <a:cubicBezTo>
                    <a:pt x="18050" y="3069"/>
                    <a:pt x="18050" y="2492"/>
                    <a:pt x="18050" y="1799"/>
                  </a:cubicBezTo>
                  <a:cubicBezTo>
                    <a:pt x="18050" y="1106"/>
                    <a:pt x="18050" y="297"/>
                    <a:pt x="17837" y="66"/>
                  </a:cubicBezTo>
                  <a:cubicBezTo>
                    <a:pt x="17624" y="-165"/>
                    <a:pt x="17198" y="182"/>
                    <a:pt x="16826" y="1510"/>
                  </a:cubicBezTo>
                  <a:cubicBezTo>
                    <a:pt x="16454" y="2838"/>
                    <a:pt x="16134" y="5148"/>
                    <a:pt x="16188" y="7863"/>
                  </a:cubicBezTo>
                  <a:cubicBezTo>
                    <a:pt x="16241" y="10577"/>
                    <a:pt x="16666" y="13696"/>
                    <a:pt x="17624" y="15602"/>
                  </a:cubicBezTo>
                  <a:cubicBezTo>
                    <a:pt x="18582" y="17508"/>
                    <a:pt x="20071" y="18201"/>
                    <a:pt x="21561" y="188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8" name="Line"/>
            <p:cNvSpPr/>
            <p:nvPr/>
          </p:nvSpPr>
          <p:spPr>
            <a:xfrm>
              <a:off x="7281382" y="98170"/>
              <a:ext cx="165101" cy="443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7" fill="norm" stroke="1" extrusionOk="0">
                  <a:moveTo>
                    <a:pt x="0" y="14373"/>
                  </a:moveTo>
                  <a:cubicBezTo>
                    <a:pt x="2492" y="13759"/>
                    <a:pt x="4985" y="13145"/>
                    <a:pt x="7338" y="11354"/>
                  </a:cubicBezTo>
                  <a:cubicBezTo>
                    <a:pt x="9692" y="9562"/>
                    <a:pt x="11908" y="6593"/>
                    <a:pt x="13154" y="4853"/>
                  </a:cubicBezTo>
                  <a:cubicBezTo>
                    <a:pt x="14400" y="3113"/>
                    <a:pt x="14677" y="2601"/>
                    <a:pt x="14815" y="1884"/>
                  </a:cubicBezTo>
                  <a:cubicBezTo>
                    <a:pt x="14954" y="1168"/>
                    <a:pt x="14954" y="246"/>
                    <a:pt x="14538" y="42"/>
                  </a:cubicBezTo>
                  <a:cubicBezTo>
                    <a:pt x="14123" y="-163"/>
                    <a:pt x="13292" y="349"/>
                    <a:pt x="12600" y="2243"/>
                  </a:cubicBezTo>
                  <a:cubicBezTo>
                    <a:pt x="11908" y="4137"/>
                    <a:pt x="11354" y="7412"/>
                    <a:pt x="11077" y="10637"/>
                  </a:cubicBezTo>
                  <a:cubicBezTo>
                    <a:pt x="10800" y="13862"/>
                    <a:pt x="10800" y="17035"/>
                    <a:pt x="10523" y="18929"/>
                  </a:cubicBezTo>
                  <a:cubicBezTo>
                    <a:pt x="10246" y="20823"/>
                    <a:pt x="9692" y="21437"/>
                    <a:pt x="9277" y="21437"/>
                  </a:cubicBezTo>
                  <a:cubicBezTo>
                    <a:pt x="8862" y="21437"/>
                    <a:pt x="8585" y="20823"/>
                    <a:pt x="8723" y="19646"/>
                  </a:cubicBezTo>
                  <a:cubicBezTo>
                    <a:pt x="8862" y="18468"/>
                    <a:pt x="9415" y="16728"/>
                    <a:pt x="10385" y="15397"/>
                  </a:cubicBezTo>
                  <a:cubicBezTo>
                    <a:pt x="11354" y="14066"/>
                    <a:pt x="12738" y="13145"/>
                    <a:pt x="14123" y="12633"/>
                  </a:cubicBezTo>
                  <a:cubicBezTo>
                    <a:pt x="15508" y="12121"/>
                    <a:pt x="16892" y="12019"/>
                    <a:pt x="17862" y="12224"/>
                  </a:cubicBezTo>
                  <a:cubicBezTo>
                    <a:pt x="18831" y="12428"/>
                    <a:pt x="19385" y="12940"/>
                    <a:pt x="19938" y="14220"/>
                  </a:cubicBezTo>
                  <a:cubicBezTo>
                    <a:pt x="20492" y="15500"/>
                    <a:pt x="21046" y="17547"/>
                    <a:pt x="21600" y="195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9" name="Line"/>
            <p:cNvSpPr/>
            <p:nvPr/>
          </p:nvSpPr>
          <p:spPr>
            <a:xfrm>
              <a:off x="7495019" y="376324"/>
              <a:ext cx="124137" cy="387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397" fill="norm" stroke="1" extrusionOk="0">
                  <a:moveTo>
                    <a:pt x="385" y="0"/>
                  </a:moveTo>
                  <a:cubicBezTo>
                    <a:pt x="25" y="584"/>
                    <a:pt x="-335" y="1168"/>
                    <a:pt x="565" y="1926"/>
                  </a:cubicBezTo>
                  <a:cubicBezTo>
                    <a:pt x="1465" y="2685"/>
                    <a:pt x="3625" y="3619"/>
                    <a:pt x="6325" y="3795"/>
                  </a:cubicBezTo>
                  <a:cubicBezTo>
                    <a:pt x="9025" y="3970"/>
                    <a:pt x="12265" y="3386"/>
                    <a:pt x="14425" y="2861"/>
                  </a:cubicBezTo>
                  <a:cubicBezTo>
                    <a:pt x="16585" y="2335"/>
                    <a:pt x="17665" y="1868"/>
                    <a:pt x="18205" y="1343"/>
                  </a:cubicBezTo>
                  <a:cubicBezTo>
                    <a:pt x="18745" y="817"/>
                    <a:pt x="18745" y="234"/>
                    <a:pt x="18565" y="292"/>
                  </a:cubicBezTo>
                  <a:cubicBezTo>
                    <a:pt x="18385" y="350"/>
                    <a:pt x="18025" y="1051"/>
                    <a:pt x="18205" y="2919"/>
                  </a:cubicBezTo>
                  <a:cubicBezTo>
                    <a:pt x="18385" y="4787"/>
                    <a:pt x="19105" y="7823"/>
                    <a:pt x="19825" y="10625"/>
                  </a:cubicBezTo>
                  <a:cubicBezTo>
                    <a:pt x="20545" y="13427"/>
                    <a:pt x="21265" y="15996"/>
                    <a:pt x="21085" y="17747"/>
                  </a:cubicBezTo>
                  <a:cubicBezTo>
                    <a:pt x="20905" y="19498"/>
                    <a:pt x="19825" y="20432"/>
                    <a:pt x="18205" y="20958"/>
                  </a:cubicBezTo>
                  <a:cubicBezTo>
                    <a:pt x="16585" y="21483"/>
                    <a:pt x="14425" y="21600"/>
                    <a:pt x="12085" y="20958"/>
                  </a:cubicBezTo>
                  <a:cubicBezTo>
                    <a:pt x="9745" y="20316"/>
                    <a:pt x="7225" y="18915"/>
                    <a:pt x="6145" y="17455"/>
                  </a:cubicBezTo>
                  <a:cubicBezTo>
                    <a:pt x="5065" y="15996"/>
                    <a:pt x="5425" y="14478"/>
                    <a:pt x="5785" y="12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0" name="Line"/>
            <p:cNvSpPr/>
            <p:nvPr/>
          </p:nvSpPr>
          <p:spPr>
            <a:xfrm>
              <a:off x="7679316" y="275672"/>
              <a:ext cx="106163" cy="473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471" fill="norm" stroke="1" extrusionOk="0">
                  <a:moveTo>
                    <a:pt x="2908" y="5717"/>
                  </a:moveTo>
                  <a:cubicBezTo>
                    <a:pt x="3323" y="9365"/>
                    <a:pt x="3739" y="13013"/>
                    <a:pt x="3947" y="15365"/>
                  </a:cubicBezTo>
                  <a:cubicBezTo>
                    <a:pt x="4154" y="17717"/>
                    <a:pt x="4154" y="18773"/>
                    <a:pt x="3739" y="19685"/>
                  </a:cubicBezTo>
                  <a:cubicBezTo>
                    <a:pt x="3323" y="20597"/>
                    <a:pt x="2493" y="21365"/>
                    <a:pt x="1870" y="21461"/>
                  </a:cubicBezTo>
                  <a:cubicBezTo>
                    <a:pt x="1247" y="21557"/>
                    <a:pt x="831" y="20981"/>
                    <a:pt x="416" y="18869"/>
                  </a:cubicBezTo>
                  <a:cubicBezTo>
                    <a:pt x="0" y="16757"/>
                    <a:pt x="-415" y="13109"/>
                    <a:pt x="831" y="9845"/>
                  </a:cubicBezTo>
                  <a:cubicBezTo>
                    <a:pt x="2077" y="6581"/>
                    <a:pt x="4985" y="3701"/>
                    <a:pt x="7270" y="2069"/>
                  </a:cubicBezTo>
                  <a:cubicBezTo>
                    <a:pt x="9554" y="437"/>
                    <a:pt x="11216" y="53"/>
                    <a:pt x="12877" y="5"/>
                  </a:cubicBezTo>
                  <a:cubicBezTo>
                    <a:pt x="14539" y="-43"/>
                    <a:pt x="16200" y="245"/>
                    <a:pt x="17862" y="1301"/>
                  </a:cubicBezTo>
                  <a:cubicBezTo>
                    <a:pt x="19523" y="2357"/>
                    <a:pt x="21185" y="4181"/>
                    <a:pt x="20770" y="5573"/>
                  </a:cubicBezTo>
                  <a:cubicBezTo>
                    <a:pt x="20354" y="6965"/>
                    <a:pt x="17862" y="7925"/>
                    <a:pt x="14747" y="8501"/>
                  </a:cubicBezTo>
                  <a:cubicBezTo>
                    <a:pt x="11631" y="9077"/>
                    <a:pt x="7893" y="9269"/>
                    <a:pt x="4154" y="9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1" name="Line"/>
            <p:cNvSpPr/>
            <p:nvPr/>
          </p:nvSpPr>
          <p:spPr>
            <a:xfrm>
              <a:off x="7847708" y="300124"/>
              <a:ext cx="126090" cy="185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20797" fill="norm" stroke="1" extrusionOk="0">
                  <a:moveTo>
                    <a:pt x="16267" y="4985"/>
                  </a:moveTo>
                  <a:cubicBezTo>
                    <a:pt x="15238" y="3798"/>
                    <a:pt x="14210" y="2611"/>
                    <a:pt x="12667" y="2136"/>
                  </a:cubicBezTo>
                  <a:cubicBezTo>
                    <a:pt x="11124" y="1662"/>
                    <a:pt x="9067" y="1899"/>
                    <a:pt x="7010" y="3323"/>
                  </a:cubicBezTo>
                  <a:cubicBezTo>
                    <a:pt x="4953" y="4747"/>
                    <a:pt x="2896" y="7358"/>
                    <a:pt x="1524" y="10207"/>
                  </a:cubicBezTo>
                  <a:cubicBezTo>
                    <a:pt x="153" y="13055"/>
                    <a:pt x="-533" y="16141"/>
                    <a:pt x="496" y="18277"/>
                  </a:cubicBezTo>
                  <a:cubicBezTo>
                    <a:pt x="1524" y="20413"/>
                    <a:pt x="4267" y="21600"/>
                    <a:pt x="8038" y="20176"/>
                  </a:cubicBezTo>
                  <a:cubicBezTo>
                    <a:pt x="11810" y="18752"/>
                    <a:pt x="16610" y="14716"/>
                    <a:pt x="18838" y="11512"/>
                  </a:cubicBezTo>
                  <a:cubicBezTo>
                    <a:pt x="21067" y="8308"/>
                    <a:pt x="20724" y="5934"/>
                    <a:pt x="19181" y="4154"/>
                  </a:cubicBezTo>
                  <a:cubicBezTo>
                    <a:pt x="17638" y="2374"/>
                    <a:pt x="14896" y="1187"/>
                    <a:pt x="1215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2" name="Line"/>
            <p:cNvSpPr/>
            <p:nvPr/>
          </p:nvSpPr>
          <p:spPr>
            <a:xfrm>
              <a:off x="7998513" y="89468"/>
              <a:ext cx="254420" cy="384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543" fill="norm" stroke="1" extrusionOk="0">
                  <a:moveTo>
                    <a:pt x="9065" y="1842"/>
                  </a:moveTo>
                  <a:cubicBezTo>
                    <a:pt x="9242" y="892"/>
                    <a:pt x="9419" y="-57"/>
                    <a:pt x="9242" y="2"/>
                  </a:cubicBezTo>
                  <a:cubicBezTo>
                    <a:pt x="9065" y="62"/>
                    <a:pt x="8533" y="1130"/>
                    <a:pt x="7737" y="3741"/>
                  </a:cubicBezTo>
                  <a:cubicBezTo>
                    <a:pt x="6940" y="6352"/>
                    <a:pt x="5878" y="10506"/>
                    <a:pt x="5347" y="13532"/>
                  </a:cubicBezTo>
                  <a:cubicBezTo>
                    <a:pt x="4815" y="16558"/>
                    <a:pt x="4815" y="18457"/>
                    <a:pt x="5347" y="19703"/>
                  </a:cubicBezTo>
                  <a:cubicBezTo>
                    <a:pt x="5878" y="20950"/>
                    <a:pt x="6940" y="21543"/>
                    <a:pt x="7560" y="21543"/>
                  </a:cubicBezTo>
                  <a:cubicBezTo>
                    <a:pt x="8179" y="21543"/>
                    <a:pt x="8356" y="20950"/>
                    <a:pt x="8002" y="19644"/>
                  </a:cubicBezTo>
                  <a:cubicBezTo>
                    <a:pt x="7648" y="18339"/>
                    <a:pt x="6763" y="16321"/>
                    <a:pt x="5966" y="15075"/>
                  </a:cubicBezTo>
                  <a:cubicBezTo>
                    <a:pt x="5170" y="13829"/>
                    <a:pt x="4461" y="13354"/>
                    <a:pt x="3311" y="12879"/>
                  </a:cubicBezTo>
                  <a:cubicBezTo>
                    <a:pt x="2160" y="12405"/>
                    <a:pt x="566" y="11930"/>
                    <a:pt x="124" y="11514"/>
                  </a:cubicBezTo>
                  <a:cubicBezTo>
                    <a:pt x="-319" y="11099"/>
                    <a:pt x="389" y="10743"/>
                    <a:pt x="2868" y="9556"/>
                  </a:cubicBezTo>
                  <a:cubicBezTo>
                    <a:pt x="5347" y="8369"/>
                    <a:pt x="9596" y="6352"/>
                    <a:pt x="12340" y="4809"/>
                  </a:cubicBezTo>
                  <a:cubicBezTo>
                    <a:pt x="15084" y="3266"/>
                    <a:pt x="16324" y="2198"/>
                    <a:pt x="16766" y="1961"/>
                  </a:cubicBezTo>
                  <a:cubicBezTo>
                    <a:pt x="17209" y="1723"/>
                    <a:pt x="16855" y="2317"/>
                    <a:pt x="15970" y="4572"/>
                  </a:cubicBezTo>
                  <a:cubicBezTo>
                    <a:pt x="15084" y="6827"/>
                    <a:pt x="13668" y="10743"/>
                    <a:pt x="12960" y="12998"/>
                  </a:cubicBezTo>
                  <a:cubicBezTo>
                    <a:pt x="12251" y="15253"/>
                    <a:pt x="12251" y="15846"/>
                    <a:pt x="12251" y="16440"/>
                  </a:cubicBezTo>
                  <a:cubicBezTo>
                    <a:pt x="12251" y="17033"/>
                    <a:pt x="12251" y="17627"/>
                    <a:pt x="12340" y="17567"/>
                  </a:cubicBezTo>
                  <a:cubicBezTo>
                    <a:pt x="12429" y="17508"/>
                    <a:pt x="12606" y="16796"/>
                    <a:pt x="12960" y="16143"/>
                  </a:cubicBezTo>
                  <a:cubicBezTo>
                    <a:pt x="13314" y="15490"/>
                    <a:pt x="13845" y="14897"/>
                    <a:pt x="14376" y="14363"/>
                  </a:cubicBezTo>
                  <a:cubicBezTo>
                    <a:pt x="14907" y="13829"/>
                    <a:pt x="15438" y="13354"/>
                    <a:pt x="16058" y="13295"/>
                  </a:cubicBezTo>
                  <a:cubicBezTo>
                    <a:pt x="16678" y="13235"/>
                    <a:pt x="17386" y="13591"/>
                    <a:pt x="17829" y="14244"/>
                  </a:cubicBezTo>
                  <a:cubicBezTo>
                    <a:pt x="18271" y="14897"/>
                    <a:pt x="18448" y="15846"/>
                    <a:pt x="18979" y="16440"/>
                  </a:cubicBezTo>
                  <a:cubicBezTo>
                    <a:pt x="19511" y="17033"/>
                    <a:pt x="20396" y="17270"/>
                    <a:pt x="21281" y="17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3" name="Line"/>
            <p:cNvSpPr/>
            <p:nvPr/>
          </p:nvSpPr>
          <p:spPr>
            <a:xfrm>
              <a:off x="8264751" y="270328"/>
              <a:ext cx="89782" cy="153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3" h="21160" fill="norm" stroke="1" extrusionOk="0">
                  <a:moveTo>
                    <a:pt x="9041" y="10238"/>
                  </a:moveTo>
                  <a:cubicBezTo>
                    <a:pt x="12478" y="8195"/>
                    <a:pt x="15914" y="6152"/>
                    <a:pt x="17632" y="4400"/>
                  </a:cubicBezTo>
                  <a:cubicBezTo>
                    <a:pt x="19350" y="2649"/>
                    <a:pt x="19350" y="1189"/>
                    <a:pt x="18123" y="460"/>
                  </a:cubicBezTo>
                  <a:cubicBezTo>
                    <a:pt x="16896" y="-270"/>
                    <a:pt x="14441" y="-270"/>
                    <a:pt x="11250" y="1481"/>
                  </a:cubicBezTo>
                  <a:cubicBezTo>
                    <a:pt x="8059" y="3233"/>
                    <a:pt x="4132" y="6735"/>
                    <a:pt x="1923" y="9946"/>
                  </a:cubicBezTo>
                  <a:cubicBezTo>
                    <a:pt x="-286" y="13157"/>
                    <a:pt x="-777" y="16076"/>
                    <a:pt x="1432" y="17973"/>
                  </a:cubicBezTo>
                  <a:cubicBezTo>
                    <a:pt x="3641" y="19871"/>
                    <a:pt x="8550" y="20746"/>
                    <a:pt x="12232" y="21038"/>
                  </a:cubicBezTo>
                  <a:cubicBezTo>
                    <a:pt x="15914" y="21330"/>
                    <a:pt x="18368" y="21038"/>
                    <a:pt x="20823" y="207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4" name="Line"/>
            <p:cNvSpPr/>
            <p:nvPr/>
          </p:nvSpPr>
          <p:spPr>
            <a:xfrm>
              <a:off x="8438079" y="228333"/>
              <a:ext cx="77097" cy="209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4" h="21195" fill="norm" stroke="1" extrusionOk="0">
                  <a:moveTo>
                    <a:pt x="20195" y="3404"/>
                  </a:moveTo>
                  <a:cubicBezTo>
                    <a:pt x="20764" y="2334"/>
                    <a:pt x="21332" y="1265"/>
                    <a:pt x="19058" y="623"/>
                  </a:cubicBezTo>
                  <a:cubicBezTo>
                    <a:pt x="16785" y="-18"/>
                    <a:pt x="11669" y="-232"/>
                    <a:pt x="7406" y="303"/>
                  </a:cubicBezTo>
                  <a:cubicBezTo>
                    <a:pt x="3143" y="837"/>
                    <a:pt x="-268" y="2120"/>
                    <a:pt x="16" y="4366"/>
                  </a:cubicBezTo>
                  <a:cubicBezTo>
                    <a:pt x="300" y="6612"/>
                    <a:pt x="4279" y="9819"/>
                    <a:pt x="7121" y="11851"/>
                  </a:cubicBezTo>
                  <a:cubicBezTo>
                    <a:pt x="9964" y="13883"/>
                    <a:pt x="11669" y="14738"/>
                    <a:pt x="13374" y="15915"/>
                  </a:cubicBezTo>
                  <a:cubicBezTo>
                    <a:pt x="15079" y="17091"/>
                    <a:pt x="16785" y="18588"/>
                    <a:pt x="16500" y="19657"/>
                  </a:cubicBezTo>
                  <a:cubicBezTo>
                    <a:pt x="16216" y="20726"/>
                    <a:pt x="13943" y="21368"/>
                    <a:pt x="12237" y="21154"/>
                  </a:cubicBezTo>
                  <a:cubicBezTo>
                    <a:pt x="10532" y="20940"/>
                    <a:pt x="9395" y="19871"/>
                    <a:pt x="8258" y="188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5" name="Line"/>
            <p:cNvSpPr/>
            <p:nvPr/>
          </p:nvSpPr>
          <p:spPr>
            <a:xfrm>
              <a:off x="8570432" y="300124"/>
              <a:ext cx="63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6" name="Line"/>
            <p:cNvSpPr/>
            <p:nvPr/>
          </p:nvSpPr>
          <p:spPr>
            <a:xfrm>
              <a:off x="8589482" y="198524"/>
              <a:ext cx="190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7" name="Line"/>
            <p:cNvSpPr/>
            <p:nvPr/>
          </p:nvSpPr>
          <p:spPr>
            <a:xfrm>
              <a:off x="8697432" y="223436"/>
              <a:ext cx="88901" cy="220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2" fill="norm" stroke="1" extrusionOk="0">
                  <a:moveTo>
                    <a:pt x="21600" y="1899"/>
                  </a:moveTo>
                  <a:cubicBezTo>
                    <a:pt x="16971" y="1076"/>
                    <a:pt x="12343" y="253"/>
                    <a:pt x="8486" y="48"/>
                  </a:cubicBezTo>
                  <a:cubicBezTo>
                    <a:pt x="4629" y="-158"/>
                    <a:pt x="1543" y="253"/>
                    <a:pt x="1286" y="2311"/>
                  </a:cubicBezTo>
                  <a:cubicBezTo>
                    <a:pt x="1029" y="4368"/>
                    <a:pt x="3600" y="8071"/>
                    <a:pt x="6429" y="10745"/>
                  </a:cubicBezTo>
                  <a:cubicBezTo>
                    <a:pt x="9257" y="13419"/>
                    <a:pt x="12343" y="15065"/>
                    <a:pt x="14143" y="16402"/>
                  </a:cubicBezTo>
                  <a:cubicBezTo>
                    <a:pt x="15943" y="17739"/>
                    <a:pt x="16457" y="18768"/>
                    <a:pt x="14657" y="19693"/>
                  </a:cubicBezTo>
                  <a:cubicBezTo>
                    <a:pt x="12857" y="20619"/>
                    <a:pt x="8743" y="21442"/>
                    <a:pt x="5914" y="21442"/>
                  </a:cubicBezTo>
                  <a:cubicBezTo>
                    <a:pt x="3086" y="21442"/>
                    <a:pt x="1543" y="20619"/>
                    <a:pt x="0" y="197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8" name="Line"/>
            <p:cNvSpPr/>
            <p:nvPr/>
          </p:nvSpPr>
          <p:spPr>
            <a:xfrm>
              <a:off x="9361505" y="96924"/>
              <a:ext cx="152961" cy="344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0787" fill="norm" stroke="1" extrusionOk="0">
                  <a:moveTo>
                    <a:pt x="3037" y="0"/>
                  </a:moveTo>
                  <a:cubicBezTo>
                    <a:pt x="2445" y="3451"/>
                    <a:pt x="1853" y="6902"/>
                    <a:pt x="1557" y="10736"/>
                  </a:cubicBezTo>
                  <a:cubicBezTo>
                    <a:pt x="1261" y="14570"/>
                    <a:pt x="1261" y="18788"/>
                    <a:pt x="1114" y="20194"/>
                  </a:cubicBezTo>
                  <a:cubicBezTo>
                    <a:pt x="966" y="21600"/>
                    <a:pt x="670" y="20194"/>
                    <a:pt x="374" y="19172"/>
                  </a:cubicBezTo>
                  <a:cubicBezTo>
                    <a:pt x="78" y="18149"/>
                    <a:pt x="-218" y="17510"/>
                    <a:pt x="226" y="16999"/>
                  </a:cubicBezTo>
                  <a:cubicBezTo>
                    <a:pt x="670" y="16488"/>
                    <a:pt x="1853" y="16104"/>
                    <a:pt x="3185" y="15912"/>
                  </a:cubicBezTo>
                  <a:cubicBezTo>
                    <a:pt x="4516" y="15721"/>
                    <a:pt x="5996" y="15721"/>
                    <a:pt x="7179" y="15465"/>
                  </a:cubicBezTo>
                  <a:cubicBezTo>
                    <a:pt x="8363" y="15209"/>
                    <a:pt x="9250" y="14698"/>
                    <a:pt x="11470" y="12717"/>
                  </a:cubicBezTo>
                  <a:cubicBezTo>
                    <a:pt x="13689" y="10736"/>
                    <a:pt x="17240" y="7285"/>
                    <a:pt x="19163" y="5049"/>
                  </a:cubicBezTo>
                  <a:cubicBezTo>
                    <a:pt x="21086" y="2812"/>
                    <a:pt x="21382" y="1789"/>
                    <a:pt x="21382" y="1725"/>
                  </a:cubicBezTo>
                  <a:cubicBezTo>
                    <a:pt x="21382" y="1662"/>
                    <a:pt x="21086" y="2556"/>
                    <a:pt x="20346" y="4793"/>
                  </a:cubicBezTo>
                  <a:cubicBezTo>
                    <a:pt x="19607" y="7030"/>
                    <a:pt x="18423" y="10608"/>
                    <a:pt x="18423" y="13228"/>
                  </a:cubicBezTo>
                  <a:cubicBezTo>
                    <a:pt x="18423" y="15849"/>
                    <a:pt x="19607" y="17510"/>
                    <a:pt x="20790" y="19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9" name="Line"/>
            <p:cNvSpPr/>
            <p:nvPr/>
          </p:nvSpPr>
          <p:spPr>
            <a:xfrm>
              <a:off x="9568391" y="338224"/>
              <a:ext cx="89937" cy="109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045" fill="norm" stroke="1" extrusionOk="0">
                  <a:moveTo>
                    <a:pt x="11548" y="0"/>
                  </a:moveTo>
                  <a:cubicBezTo>
                    <a:pt x="9093" y="815"/>
                    <a:pt x="6639" y="1630"/>
                    <a:pt x="4675" y="4075"/>
                  </a:cubicBezTo>
                  <a:cubicBezTo>
                    <a:pt x="2711" y="6521"/>
                    <a:pt x="1239" y="10596"/>
                    <a:pt x="502" y="13653"/>
                  </a:cubicBezTo>
                  <a:cubicBezTo>
                    <a:pt x="-234" y="16709"/>
                    <a:pt x="-234" y="18747"/>
                    <a:pt x="993" y="19970"/>
                  </a:cubicBezTo>
                  <a:cubicBezTo>
                    <a:pt x="2221" y="21192"/>
                    <a:pt x="4675" y="21600"/>
                    <a:pt x="8111" y="19970"/>
                  </a:cubicBezTo>
                  <a:cubicBezTo>
                    <a:pt x="11548" y="18340"/>
                    <a:pt x="15966" y="14672"/>
                    <a:pt x="18421" y="11615"/>
                  </a:cubicBezTo>
                  <a:cubicBezTo>
                    <a:pt x="20875" y="8558"/>
                    <a:pt x="21366" y="6113"/>
                    <a:pt x="20384" y="4891"/>
                  </a:cubicBezTo>
                  <a:cubicBezTo>
                    <a:pt x="19402" y="3668"/>
                    <a:pt x="16948" y="3668"/>
                    <a:pt x="14493" y="36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0" name="Line"/>
            <p:cNvSpPr/>
            <p:nvPr/>
          </p:nvSpPr>
          <p:spPr>
            <a:xfrm>
              <a:off x="9738832" y="503324"/>
              <a:ext cx="635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1" name="Line"/>
            <p:cNvSpPr/>
            <p:nvPr/>
          </p:nvSpPr>
          <p:spPr>
            <a:xfrm>
              <a:off x="9999447" y="199847"/>
              <a:ext cx="116344" cy="245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0" h="21431" fill="norm" stroke="1" extrusionOk="0">
                  <a:moveTo>
                    <a:pt x="17830" y="2654"/>
                  </a:moveTo>
                  <a:cubicBezTo>
                    <a:pt x="17457" y="1731"/>
                    <a:pt x="17085" y="808"/>
                    <a:pt x="15968" y="347"/>
                  </a:cubicBezTo>
                  <a:cubicBezTo>
                    <a:pt x="14850" y="-115"/>
                    <a:pt x="12988" y="-115"/>
                    <a:pt x="10195" y="347"/>
                  </a:cubicBezTo>
                  <a:cubicBezTo>
                    <a:pt x="7402" y="808"/>
                    <a:pt x="3678" y="1731"/>
                    <a:pt x="1630" y="2747"/>
                  </a:cubicBezTo>
                  <a:cubicBezTo>
                    <a:pt x="-419" y="3762"/>
                    <a:pt x="-791" y="4870"/>
                    <a:pt x="2002" y="7085"/>
                  </a:cubicBezTo>
                  <a:cubicBezTo>
                    <a:pt x="4795" y="9300"/>
                    <a:pt x="10754" y="12623"/>
                    <a:pt x="14292" y="14654"/>
                  </a:cubicBezTo>
                  <a:cubicBezTo>
                    <a:pt x="17830" y="16685"/>
                    <a:pt x="18947" y="17423"/>
                    <a:pt x="19692" y="18254"/>
                  </a:cubicBezTo>
                  <a:cubicBezTo>
                    <a:pt x="20437" y="19085"/>
                    <a:pt x="20809" y="20008"/>
                    <a:pt x="20064" y="20562"/>
                  </a:cubicBezTo>
                  <a:cubicBezTo>
                    <a:pt x="19319" y="21116"/>
                    <a:pt x="17457" y="21300"/>
                    <a:pt x="15595" y="21393"/>
                  </a:cubicBezTo>
                  <a:cubicBezTo>
                    <a:pt x="13733" y="21485"/>
                    <a:pt x="11871" y="21485"/>
                    <a:pt x="10009" y="20562"/>
                  </a:cubicBezTo>
                  <a:cubicBezTo>
                    <a:pt x="8147" y="19639"/>
                    <a:pt x="6285" y="17793"/>
                    <a:pt x="4423" y="159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2" name="Line"/>
            <p:cNvSpPr/>
            <p:nvPr/>
          </p:nvSpPr>
          <p:spPr>
            <a:xfrm>
              <a:off x="10180478" y="103274"/>
              <a:ext cx="104455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fill="norm" stroke="1" extrusionOk="0">
                  <a:moveTo>
                    <a:pt x="13543" y="0"/>
                  </a:moveTo>
                  <a:cubicBezTo>
                    <a:pt x="11815" y="3380"/>
                    <a:pt x="10087" y="6759"/>
                    <a:pt x="8359" y="10139"/>
                  </a:cubicBezTo>
                  <a:cubicBezTo>
                    <a:pt x="6631" y="13518"/>
                    <a:pt x="4903" y="16898"/>
                    <a:pt x="3391" y="18882"/>
                  </a:cubicBezTo>
                  <a:cubicBezTo>
                    <a:pt x="1879" y="20865"/>
                    <a:pt x="583" y="21453"/>
                    <a:pt x="151" y="21306"/>
                  </a:cubicBezTo>
                  <a:cubicBezTo>
                    <a:pt x="-281" y="21159"/>
                    <a:pt x="151" y="20278"/>
                    <a:pt x="2311" y="18735"/>
                  </a:cubicBezTo>
                  <a:cubicBezTo>
                    <a:pt x="4471" y="17192"/>
                    <a:pt x="8359" y="14988"/>
                    <a:pt x="11167" y="13592"/>
                  </a:cubicBezTo>
                  <a:cubicBezTo>
                    <a:pt x="13975" y="12196"/>
                    <a:pt x="15703" y="11608"/>
                    <a:pt x="17215" y="11608"/>
                  </a:cubicBezTo>
                  <a:cubicBezTo>
                    <a:pt x="18727" y="11608"/>
                    <a:pt x="20023" y="12196"/>
                    <a:pt x="20671" y="13959"/>
                  </a:cubicBezTo>
                  <a:cubicBezTo>
                    <a:pt x="21319" y="15722"/>
                    <a:pt x="21319" y="18661"/>
                    <a:pt x="213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3" name="Line"/>
            <p:cNvSpPr/>
            <p:nvPr/>
          </p:nvSpPr>
          <p:spPr>
            <a:xfrm>
              <a:off x="10389972" y="262966"/>
              <a:ext cx="88328" cy="153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1123" fill="norm" stroke="1" extrusionOk="0">
                  <a:moveTo>
                    <a:pt x="15760" y="1621"/>
                  </a:moveTo>
                  <a:cubicBezTo>
                    <a:pt x="13751" y="746"/>
                    <a:pt x="11742" y="-130"/>
                    <a:pt x="9733" y="16"/>
                  </a:cubicBezTo>
                  <a:cubicBezTo>
                    <a:pt x="7723" y="162"/>
                    <a:pt x="5714" y="1329"/>
                    <a:pt x="3956" y="4248"/>
                  </a:cubicBezTo>
                  <a:cubicBezTo>
                    <a:pt x="2198" y="7167"/>
                    <a:pt x="691" y="11838"/>
                    <a:pt x="188" y="14902"/>
                  </a:cubicBezTo>
                  <a:cubicBezTo>
                    <a:pt x="-314" y="17967"/>
                    <a:pt x="188" y="19427"/>
                    <a:pt x="1695" y="20302"/>
                  </a:cubicBezTo>
                  <a:cubicBezTo>
                    <a:pt x="3202" y="21178"/>
                    <a:pt x="5714" y="21470"/>
                    <a:pt x="8979" y="20594"/>
                  </a:cubicBezTo>
                  <a:cubicBezTo>
                    <a:pt x="12244" y="19719"/>
                    <a:pt x="16263" y="17675"/>
                    <a:pt x="18523" y="14902"/>
                  </a:cubicBezTo>
                  <a:cubicBezTo>
                    <a:pt x="20784" y="12129"/>
                    <a:pt x="21286" y="8627"/>
                    <a:pt x="20784" y="6292"/>
                  </a:cubicBezTo>
                  <a:cubicBezTo>
                    <a:pt x="20281" y="3956"/>
                    <a:pt x="18774" y="2789"/>
                    <a:pt x="16765" y="2351"/>
                  </a:cubicBezTo>
                  <a:cubicBezTo>
                    <a:pt x="14756" y="1913"/>
                    <a:pt x="12244" y="2205"/>
                    <a:pt x="11239" y="2497"/>
                  </a:cubicBezTo>
                  <a:cubicBezTo>
                    <a:pt x="10235" y="2789"/>
                    <a:pt x="10737" y="3081"/>
                    <a:pt x="11239" y="3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4" name="Line"/>
            <p:cNvSpPr/>
            <p:nvPr/>
          </p:nvSpPr>
          <p:spPr>
            <a:xfrm>
              <a:off x="10533858" y="93663"/>
              <a:ext cx="309450" cy="30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262" fill="norm" stroke="1" extrusionOk="0">
                  <a:moveTo>
                    <a:pt x="1233" y="11481"/>
                  </a:moveTo>
                  <a:cubicBezTo>
                    <a:pt x="793" y="13881"/>
                    <a:pt x="352" y="16281"/>
                    <a:pt x="131" y="17856"/>
                  </a:cubicBezTo>
                  <a:cubicBezTo>
                    <a:pt x="-89" y="19431"/>
                    <a:pt x="-89" y="20181"/>
                    <a:pt x="572" y="20706"/>
                  </a:cubicBezTo>
                  <a:cubicBezTo>
                    <a:pt x="1233" y="21231"/>
                    <a:pt x="2556" y="21531"/>
                    <a:pt x="4246" y="20931"/>
                  </a:cubicBezTo>
                  <a:cubicBezTo>
                    <a:pt x="5935" y="20331"/>
                    <a:pt x="7993" y="18831"/>
                    <a:pt x="9389" y="18156"/>
                  </a:cubicBezTo>
                  <a:cubicBezTo>
                    <a:pt x="10784" y="17481"/>
                    <a:pt x="11519" y="17631"/>
                    <a:pt x="12548" y="17031"/>
                  </a:cubicBezTo>
                  <a:cubicBezTo>
                    <a:pt x="13576" y="16431"/>
                    <a:pt x="14899" y="15081"/>
                    <a:pt x="16368" y="12756"/>
                  </a:cubicBezTo>
                  <a:cubicBezTo>
                    <a:pt x="17838" y="10431"/>
                    <a:pt x="19454" y="7131"/>
                    <a:pt x="20335" y="5106"/>
                  </a:cubicBezTo>
                  <a:cubicBezTo>
                    <a:pt x="21217" y="3081"/>
                    <a:pt x="21364" y="2331"/>
                    <a:pt x="21438" y="1581"/>
                  </a:cubicBezTo>
                  <a:cubicBezTo>
                    <a:pt x="21511" y="831"/>
                    <a:pt x="21511" y="81"/>
                    <a:pt x="21291" y="6"/>
                  </a:cubicBezTo>
                  <a:cubicBezTo>
                    <a:pt x="21070" y="-69"/>
                    <a:pt x="20629" y="531"/>
                    <a:pt x="19748" y="2706"/>
                  </a:cubicBezTo>
                  <a:cubicBezTo>
                    <a:pt x="18866" y="4881"/>
                    <a:pt x="17544" y="8631"/>
                    <a:pt x="16956" y="11331"/>
                  </a:cubicBezTo>
                  <a:cubicBezTo>
                    <a:pt x="16368" y="14031"/>
                    <a:pt x="16515" y="15681"/>
                    <a:pt x="16956" y="16806"/>
                  </a:cubicBezTo>
                  <a:cubicBezTo>
                    <a:pt x="17397" y="17931"/>
                    <a:pt x="18131" y="18531"/>
                    <a:pt x="18866" y="19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5" name="Line"/>
            <p:cNvSpPr/>
            <p:nvPr/>
          </p:nvSpPr>
          <p:spPr>
            <a:xfrm>
              <a:off x="10855082" y="0"/>
              <a:ext cx="232862" cy="389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124" fill="norm" stroke="1" extrusionOk="0">
                  <a:moveTo>
                    <a:pt x="13430" y="14567"/>
                  </a:moveTo>
                  <a:cubicBezTo>
                    <a:pt x="13044" y="13993"/>
                    <a:pt x="12658" y="13418"/>
                    <a:pt x="11501" y="13016"/>
                  </a:cubicBezTo>
                  <a:cubicBezTo>
                    <a:pt x="10344" y="12614"/>
                    <a:pt x="8416" y="12384"/>
                    <a:pt x="6391" y="13189"/>
                  </a:cubicBezTo>
                  <a:cubicBezTo>
                    <a:pt x="4366" y="13993"/>
                    <a:pt x="2244" y="15831"/>
                    <a:pt x="1087" y="17152"/>
                  </a:cubicBezTo>
                  <a:cubicBezTo>
                    <a:pt x="-70" y="18474"/>
                    <a:pt x="-263" y="19278"/>
                    <a:pt x="316" y="20025"/>
                  </a:cubicBezTo>
                  <a:cubicBezTo>
                    <a:pt x="894" y="20772"/>
                    <a:pt x="2244" y="21461"/>
                    <a:pt x="4366" y="20944"/>
                  </a:cubicBezTo>
                  <a:cubicBezTo>
                    <a:pt x="6487" y="20427"/>
                    <a:pt x="9380" y="18704"/>
                    <a:pt x="12080" y="16176"/>
                  </a:cubicBezTo>
                  <a:cubicBezTo>
                    <a:pt x="14780" y="13648"/>
                    <a:pt x="17287" y="10316"/>
                    <a:pt x="18830" y="7789"/>
                  </a:cubicBezTo>
                  <a:cubicBezTo>
                    <a:pt x="20373" y="5261"/>
                    <a:pt x="20951" y="3538"/>
                    <a:pt x="21144" y="2274"/>
                  </a:cubicBezTo>
                  <a:cubicBezTo>
                    <a:pt x="21337" y="1010"/>
                    <a:pt x="21144" y="206"/>
                    <a:pt x="20566" y="33"/>
                  </a:cubicBezTo>
                  <a:cubicBezTo>
                    <a:pt x="19987" y="-139"/>
                    <a:pt x="19023" y="321"/>
                    <a:pt x="17576" y="2216"/>
                  </a:cubicBezTo>
                  <a:cubicBezTo>
                    <a:pt x="16130" y="4112"/>
                    <a:pt x="14201" y="7444"/>
                    <a:pt x="12755" y="10661"/>
                  </a:cubicBezTo>
                  <a:cubicBezTo>
                    <a:pt x="11308" y="13878"/>
                    <a:pt x="10344" y="16980"/>
                    <a:pt x="9380" y="200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6" name="Line"/>
            <p:cNvSpPr/>
            <p:nvPr/>
          </p:nvSpPr>
          <p:spPr>
            <a:xfrm>
              <a:off x="10577032" y="319174"/>
              <a:ext cx="127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7" name="Line"/>
            <p:cNvSpPr/>
            <p:nvPr/>
          </p:nvSpPr>
          <p:spPr>
            <a:xfrm>
              <a:off x="4477576" y="1258974"/>
              <a:ext cx="183701" cy="198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064" fill="norm" stroke="1" extrusionOk="0">
                  <a:moveTo>
                    <a:pt x="401" y="0"/>
                  </a:moveTo>
                  <a:cubicBezTo>
                    <a:pt x="155" y="5625"/>
                    <a:pt x="-90" y="11250"/>
                    <a:pt x="33" y="14625"/>
                  </a:cubicBezTo>
                  <a:cubicBezTo>
                    <a:pt x="155" y="18000"/>
                    <a:pt x="646" y="19125"/>
                    <a:pt x="1383" y="20025"/>
                  </a:cubicBezTo>
                  <a:cubicBezTo>
                    <a:pt x="2119" y="20925"/>
                    <a:pt x="3101" y="21600"/>
                    <a:pt x="4819" y="20475"/>
                  </a:cubicBezTo>
                  <a:cubicBezTo>
                    <a:pt x="6537" y="19350"/>
                    <a:pt x="8992" y="16425"/>
                    <a:pt x="10342" y="14400"/>
                  </a:cubicBezTo>
                  <a:cubicBezTo>
                    <a:pt x="11692" y="12375"/>
                    <a:pt x="11937" y="11250"/>
                    <a:pt x="11937" y="11475"/>
                  </a:cubicBezTo>
                  <a:cubicBezTo>
                    <a:pt x="11937" y="11700"/>
                    <a:pt x="11692" y="13275"/>
                    <a:pt x="11692" y="14625"/>
                  </a:cubicBezTo>
                  <a:cubicBezTo>
                    <a:pt x="11692" y="15975"/>
                    <a:pt x="11937" y="17100"/>
                    <a:pt x="12551" y="18000"/>
                  </a:cubicBezTo>
                  <a:cubicBezTo>
                    <a:pt x="13165" y="18900"/>
                    <a:pt x="14146" y="19575"/>
                    <a:pt x="15128" y="19463"/>
                  </a:cubicBezTo>
                  <a:cubicBezTo>
                    <a:pt x="16110" y="19350"/>
                    <a:pt x="17092" y="18450"/>
                    <a:pt x="18196" y="15975"/>
                  </a:cubicBezTo>
                  <a:cubicBezTo>
                    <a:pt x="19301" y="13500"/>
                    <a:pt x="20528" y="9450"/>
                    <a:pt x="21019" y="6863"/>
                  </a:cubicBezTo>
                  <a:cubicBezTo>
                    <a:pt x="21510" y="4275"/>
                    <a:pt x="21265" y="3150"/>
                    <a:pt x="21019" y="20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8" name="Line"/>
            <p:cNvSpPr/>
            <p:nvPr/>
          </p:nvSpPr>
          <p:spPr>
            <a:xfrm>
              <a:off x="4713678" y="1260648"/>
              <a:ext cx="243605" cy="161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104" fill="norm" stroke="1" extrusionOk="0">
                  <a:moveTo>
                    <a:pt x="755" y="8089"/>
                  </a:moveTo>
                  <a:cubicBezTo>
                    <a:pt x="1309" y="9473"/>
                    <a:pt x="1862" y="10858"/>
                    <a:pt x="2601" y="11412"/>
                  </a:cubicBezTo>
                  <a:cubicBezTo>
                    <a:pt x="3339" y="11966"/>
                    <a:pt x="4262" y="11689"/>
                    <a:pt x="5370" y="10442"/>
                  </a:cubicBezTo>
                  <a:cubicBezTo>
                    <a:pt x="6478" y="9196"/>
                    <a:pt x="7770" y="6981"/>
                    <a:pt x="8416" y="5181"/>
                  </a:cubicBezTo>
                  <a:cubicBezTo>
                    <a:pt x="9062" y="3381"/>
                    <a:pt x="9062" y="1996"/>
                    <a:pt x="8232" y="1027"/>
                  </a:cubicBezTo>
                  <a:cubicBezTo>
                    <a:pt x="7401" y="58"/>
                    <a:pt x="5739" y="-496"/>
                    <a:pt x="4078" y="612"/>
                  </a:cubicBezTo>
                  <a:cubicBezTo>
                    <a:pt x="2416" y="1719"/>
                    <a:pt x="755" y="4489"/>
                    <a:pt x="201" y="7812"/>
                  </a:cubicBezTo>
                  <a:cubicBezTo>
                    <a:pt x="-353" y="11135"/>
                    <a:pt x="201" y="15012"/>
                    <a:pt x="2324" y="17504"/>
                  </a:cubicBezTo>
                  <a:cubicBezTo>
                    <a:pt x="4447" y="19996"/>
                    <a:pt x="8139" y="21104"/>
                    <a:pt x="11555" y="21104"/>
                  </a:cubicBezTo>
                  <a:cubicBezTo>
                    <a:pt x="14970" y="21104"/>
                    <a:pt x="18109" y="19996"/>
                    <a:pt x="21247" y="188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9" name="Line"/>
            <p:cNvSpPr/>
            <p:nvPr/>
          </p:nvSpPr>
          <p:spPr>
            <a:xfrm>
              <a:off x="5499647" y="1257763"/>
              <a:ext cx="232336" cy="205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133" fill="norm" stroke="1" extrusionOk="0">
                  <a:moveTo>
                    <a:pt x="15522" y="9943"/>
                  </a:moveTo>
                  <a:cubicBezTo>
                    <a:pt x="15911" y="6889"/>
                    <a:pt x="16301" y="3834"/>
                    <a:pt x="16009" y="2089"/>
                  </a:cubicBezTo>
                  <a:cubicBezTo>
                    <a:pt x="15717" y="343"/>
                    <a:pt x="14744" y="-93"/>
                    <a:pt x="13382" y="16"/>
                  </a:cubicBezTo>
                  <a:cubicBezTo>
                    <a:pt x="12019" y="125"/>
                    <a:pt x="10268" y="780"/>
                    <a:pt x="7933" y="3834"/>
                  </a:cubicBezTo>
                  <a:cubicBezTo>
                    <a:pt x="5598" y="6889"/>
                    <a:pt x="2679" y="12343"/>
                    <a:pt x="1219" y="15616"/>
                  </a:cubicBezTo>
                  <a:cubicBezTo>
                    <a:pt x="-240" y="18889"/>
                    <a:pt x="-240" y="19980"/>
                    <a:pt x="441" y="20634"/>
                  </a:cubicBezTo>
                  <a:cubicBezTo>
                    <a:pt x="1122" y="21289"/>
                    <a:pt x="2484" y="21507"/>
                    <a:pt x="4917" y="19980"/>
                  </a:cubicBezTo>
                  <a:cubicBezTo>
                    <a:pt x="7349" y="18452"/>
                    <a:pt x="10852" y="15180"/>
                    <a:pt x="12992" y="12452"/>
                  </a:cubicBezTo>
                  <a:cubicBezTo>
                    <a:pt x="15133" y="9725"/>
                    <a:pt x="15911" y="7543"/>
                    <a:pt x="16398" y="5907"/>
                  </a:cubicBezTo>
                  <a:cubicBezTo>
                    <a:pt x="16884" y="4271"/>
                    <a:pt x="17079" y="3180"/>
                    <a:pt x="16982" y="3180"/>
                  </a:cubicBezTo>
                  <a:cubicBezTo>
                    <a:pt x="16884" y="3180"/>
                    <a:pt x="16495" y="4271"/>
                    <a:pt x="16398" y="6562"/>
                  </a:cubicBezTo>
                  <a:cubicBezTo>
                    <a:pt x="16301" y="8852"/>
                    <a:pt x="16495" y="12343"/>
                    <a:pt x="16884" y="14525"/>
                  </a:cubicBezTo>
                  <a:cubicBezTo>
                    <a:pt x="17274" y="16707"/>
                    <a:pt x="17857" y="17580"/>
                    <a:pt x="18636" y="17907"/>
                  </a:cubicBezTo>
                  <a:cubicBezTo>
                    <a:pt x="19414" y="18234"/>
                    <a:pt x="20387" y="18016"/>
                    <a:pt x="21360" y="177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0" name="Line"/>
            <p:cNvSpPr/>
            <p:nvPr/>
          </p:nvSpPr>
          <p:spPr>
            <a:xfrm>
              <a:off x="5782879" y="1258042"/>
              <a:ext cx="114204" cy="18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1" h="20992" fill="norm" stroke="1" extrusionOk="0">
                  <a:moveTo>
                    <a:pt x="19654" y="3665"/>
                  </a:moveTo>
                  <a:cubicBezTo>
                    <a:pt x="19268" y="2478"/>
                    <a:pt x="18882" y="1292"/>
                    <a:pt x="17725" y="579"/>
                  </a:cubicBezTo>
                  <a:cubicBezTo>
                    <a:pt x="16568" y="-133"/>
                    <a:pt x="14640" y="-370"/>
                    <a:pt x="11554" y="935"/>
                  </a:cubicBezTo>
                  <a:cubicBezTo>
                    <a:pt x="8468" y="2241"/>
                    <a:pt x="4225" y="5089"/>
                    <a:pt x="1911" y="7938"/>
                  </a:cubicBezTo>
                  <a:cubicBezTo>
                    <a:pt x="-403" y="10786"/>
                    <a:pt x="-789" y="13634"/>
                    <a:pt x="1718" y="15889"/>
                  </a:cubicBezTo>
                  <a:cubicBezTo>
                    <a:pt x="4225" y="18144"/>
                    <a:pt x="9625" y="19806"/>
                    <a:pt x="13290" y="20518"/>
                  </a:cubicBezTo>
                  <a:cubicBezTo>
                    <a:pt x="16954" y="21230"/>
                    <a:pt x="18882" y="20993"/>
                    <a:pt x="20811" y="207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1" name="Line"/>
            <p:cNvSpPr/>
            <p:nvPr/>
          </p:nvSpPr>
          <p:spPr>
            <a:xfrm>
              <a:off x="5955179" y="1289501"/>
              <a:ext cx="113354" cy="140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464" fill="norm" stroke="1" extrusionOk="0">
                  <a:moveTo>
                    <a:pt x="14221" y="1154"/>
                  </a:moveTo>
                  <a:cubicBezTo>
                    <a:pt x="12221" y="509"/>
                    <a:pt x="10221" y="-136"/>
                    <a:pt x="8421" y="25"/>
                  </a:cubicBezTo>
                  <a:cubicBezTo>
                    <a:pt x="6621" y="186"/>
                    <a:pt x="5021" y="1154"/>
                    <a:pt x="3421" y="3410"/>
                  </a:cubicBezTo>
                  <a:cubicBezTo>
                    <a:pt x="1821" y="5667"/>
                    <a:pt x="221" y="9213"/>
                    <a:pt x="21" y="12437"/>
                  </a:cubicBezTo>
                  <a:cubicBezTo>
                    <a:pt x="-179" y="15661"/>
                    <a:pt x="1021" y="18563"/>
                    <a:pt x="4821" y="20013"/>
                  </a:cubicBezTo>
                  <a:cubicBezTo>
                    <a:pt x="8621" y="21464"/>
                    <a:pt x="15021" y="21464"/>
                    <a:pt x="21421" y="21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2" name="Line"/>
            <p:cNvSpPr/>
            <p:nvPr/>
          </p:nvSpPr>
          <p:spPr>
            <a:xfrm>
              <a:off x="6068003" y="1289037"/>
              <a:ext cx="108480" cy="15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7" h="21128" fill="norm" stroke="1" extrusionOk="0">
                  <a:moveTo>
                    <a:pt x="7438" y="8753"/>
                  </a:moveTo>
                  <a:cubicBezTo>
                    <a:pt x="8661" y="7332"/>
                    <a:pt x="9883" y="5911"/>
                    <a:pt x="11106" y="4347"/>
                  </a:cubicBezTo>
                  <a:cubicBezTo>
                    <a:pt x="12329" y="2784"/>
                    <a:pt x="13551" y="1079"/>
                    <a:pt x="13144" y="369"/>
                  </a:cubicBezTo>
                  <a:cubicBezTo>
                    <a:pt x="12736" y="-342"/>
                    <a:pt x="10698" y="-58"/>
                    <a:pt x="8253" y="1505"/>
                  </a:cubicBezTo>
                  <a:cubicBezTo>
                    <a:pt x="5808" y="3069"/>
                    <a:pt x="2955" y="5911"/>
                    <a:pt x="1325" y="8895"/>
                  </a:cubicBezTo>
                  <a:cubicBezTo>
                    <a:pt x="-305" y="11879"/>
                    <a:pt x="-713" y="15005"/>
                    <a:pt x="1732" y="17279"/>
                  </a:cubicBezTo>
                  <a:cubicBezTo>
                    <a:pt x="4178" y="19553"/>
                    <a:pt x="9476" y="20974"/>
                    <a:pt x="13144" y="21116"/>
                  </a:cubicBezTo>
                  <a:cubicBezTo>
                    <a:pt x="16812" y="21258"/>
                    <a:pt x="18849" y="20121"/>
                    <a:pt x="20887" y="189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3" name="Line"/>
            <p:cNvSpPr/>
            <p:nvPr/>
          </p:nvSpPr>
          <p:spPr>
            <a:xfrm>
              <a:off x="6170495" y="1269847"/>
              <a:ext cx="144134" cy="461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488" fill="norm" stroke="1" extrusionOk="0">
                  <a:moveTo>
                    <a:pt x="9337" y="3044"/>
                  </a:moveTo>
                  <a:cubicBezTo>
                    <a:pt x="6833" y="6398"/>
                    <a:pt x="4329" y="9751"/>
                    <a:pt x="2763" y="12661"/>
                  </a:cubicBezTo>
                  <a:cubicBezTo>
                    <a:pt x="1198" y="15570"/>
                    <a:pt x="572" y="18036"/>
                    <a:pt x="259" y="19515"/>
                  </a:cubicBezTo>
                  <a:cubicBezTo>
                    <a:pt x="-54" y="20995"/>
                    <a:pt x="-54" y="21488"/>
                    <a:pt x="103" y="21488"/>
                  </a:cubicBezTo>
                  <a:cubicBezTo>
                    <a:pt x="259" y="21488"/>
                    <a:pt x="572" y="20995"/>
                    <a:pt x="2137" y="18776"/>
                  </a:cubicBezTo>
                  <a:cubicBezTo>
                    <a:pt x="3703" y="16556"/>
                    <a:pt x="6520" y="12611"/>
                    <a:pt x="8711" y="9554"/>
                  </a:cubicBezTo>
                  <a:cubicBezTo>
                    <a:pt x="10903" y="6496"/>
                    <a:pt x="12468" y="4326"/>
                    <a:pt x="13720" y="2896"/>
                  </a:cubicBezTo>
                  <a:cubicBezTo>
                    <a:pt x="14972" y="1466"/>
                    <a:pt x="15911" y="776"/>
                    <a:pt x="17163" y="381"/>
                  </a:cubicBezTo>
                  <a:cubicBezTo>
                    <a:pt x="18416" y="-13"/>
                    <a:pt x="19981" y="-112"/>
                    <a:pt x="20763" y="135"/>
                  </a:cubicBezTo>
                  <a:cubicBezTo>
                    <a:pt x="21546" y="381"/>
                    <a:pt x="21546" y="973"/>
                    <a:pt x="20450" y="2009"/>
                  </a:cubicBezTo>
                  <a:cubicBezTo>
                    <a:pt x="19355" y="3044"/>
                    <a:pt x="17163" y="4524"/>
                    <a:pt x="15442" y="5510"/>
                  </a:cubicBezTo>
                  <a:cubicBezTo>
                    <a:pt x="13720" y="6496"/>
                    <a:pt x="12468" y="6989"/>
                    <a:pt x="11059" y="7236"/>
                  </a:cubicBezTo>
                  <a:cubicBezTo>
                    <a:pt x="9650" y="7483"/>
                    <a:pt x="8085" y="7483"/>
                    <a:pt x="7616" y="7137"/>
                  </a:cubicBezTo>
                  <a:cubicBezTo>
                    <a:pt x="7146" y="6792"/>
                    <a:pt x="7772" y="6102"/>
                    <a:pt x="8398" y="5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4" name="Line"/>
            <p:cNvSpPr/>
            <p:nvPr/>
          </p:nvSpPr>
          <p:spPr>
            <a:xfrm>
              <a:off x="6396530" y="1011324"/>
              <a:ext cx="72053" cy="382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430" fill="norm" stroke="1" extrusionOk="0">
                  <a:moveTo>
                    <a:pt x="21008" y="0"/>
                  </a:moveTo>
                  <a:cubicBezTo>
                    <a:pt x="16688" y="3204"/>
                    <a:pt x="12368" y="6409"/>
                    <a:pt x="8665" y="9673"/>
                  </a:cubicBezTo>
                  <a:cubicBezTo>
                    <a:pt x="4962" y="12936"/>
                    <a:pt x="1877" y="16259"/>
                    <a:pt x="642" y="18218"/>
                  </a:cubicBezTo>
                  <a:cubicBezTo>
                    <a:pt x="-592" y="20176"/>
                    <a:pt x="25" y="20769"/>
                    <a:pt x="1877" y="21125"/>
                  </a:cubicBezTo>
                  <a:cubicBezTo>
                    <a:pt x="3728" y="21481"/>
                    <a:pt x="6814" y="21600"/>
                    <a:pt x="10208" y="21066"/>
                  </a:cubicBezTo>
                  <a:cubicBezTo>
                    <a:pt x="13602" y="20532"/>
                    <a:pt x="17305" y="19345"/>
                    <a:pt x="21008" y="181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5" name="Line"/>
            <p:cNvSpPr/>
            <p:nvPr/>
          </p:nvSpPr>
          <p:spPr>
            <a:xfrm>
              <a:off x="6365851" y="1195474"/>
              <a:ext cx="134482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3218" y="21600"/>
                  </a:moveTo>
                  <a:cubicBezTo>
                    <a:pt x="1530" y="21600"/>
                    <a:pt x="-157" y="21600"/>
                    <a:pt x="12" y="20400"/>
                  </a:cubicBezTo>
                  <a:cubicBezTo>
                    <a:pt x="180" y="19200"/>
                    <a:pt x="2205" y="16800"/>
                    <a:pt x="6087" y="13200"/>
                  </a:cubicBezTo>
                  <a:cubicBezTo>
                    <a:pt x="9968" y="9600"/>
                    <a:pt x="15706" y="4800"/>
                    <a:pt x="214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6" name="Line"/>
            <p:cNvSpPr/>
            <p:nvPr/>
          </p:nvSpPr>
          <p:spPr>
            <a:xfrm>
              <a:off x="7186132" y="1297074"/>
              <a:ext cx="63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7" name="Line"/>
            <p:cNvSpPr/>
            <p:nvPr/>
          </p:nvSpPr>
          <p:spPr>
            <a:xfrm>
              <a:off x="7192482" y="1176424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8" name="Line"/>
            <p:cNvSpPr/>
            <p:nvPr/>
          </p:nvSpPr>
          <p:spPr>
            <a:xfrm>
              <a:off x="7320798" y="1049424"/>
              <a:ext cx="112985" cy="346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423" fill="norm" stroke="1" extrusionOk="0">
                  <a:moveTo>
                    <a:pt x="12716" y="0"/>
                  </a:moveTo>
                  <a:cubicBezTo>
                    <a:pt x="8788" y="3796"/>
                    <a:pt x="4861" y="7593"/>
                    <a:pt x="2505" y="10800"/>
                  </a:cubicBezTo>
                  <a:cubicBezTo>
                    <a:pt x="148" y="14007"/>
                    <a:pt x="-637" y="16625"/>
                    <a:pt x="541" y="18393"/>
                  </a:cubicBezTo>
                  <a:cubicBezTo>
                    <a:pt x="1719" y="20160"/>
                    <a:pt x="4861" y="21076"/>
                    <a:pt x="8592" y="21338"/>
                  </a:cubicBezTo>
                  <a:cubicBezTo>
                    <a:pt x="12323" y="21600"/>
                    <a:pt x="16643" y="21207"/>
                    <a:pt x="20963" y="20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9" name="Line"/>
            <p:cNvSpPr/>
            <p:nvPr/>
          </p:nvSpPr>
          <p:spPr>
            <a:xfrm>
              <a:off x="7280819" y="1220874"/>
              <a:ext cx="203764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728" y="21600"/>
                  </a:moveTo>
                  <a:cubicBezTo>
                    <a:pt x="282" y="18600"/>
                    <a:pt x="-163" y="15600"/>
                    <a:pt x="60" y="13200"/>
                  </a:cubicBezTo>
                  <a:cubicBezTo>
                    <a:pt x="282" y="10800"/>
                    <a:pt x="1173" y="9000"/>
                    <a:pt x="4847" y="6900"/>
                  </a:cubicBezTo>
                  <a:cubicBezTo>
                    <a:pt x="8522" y="4800"/>
                    <a:pt x="14979" y="2400"/>
                    <a:pt x="2143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0" name="Line"/>
            <p:cNvSpPr/>
            <p:nvPr/>
          </p:nvSpPr>
          <p:spPr>
            <a:xfrm>
              <a:off x="8152343" y="1278627"/>
              <a:ext cx="134281" cy="153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225" fill="norm" stroke="1" extrusionOk="0">
                  <a:moveTo>
                    <a:pt x="15792" y="4295"/>
                  </a:moveTo>
                  <a:cubicBezTo>
                    <a:pt x="15459" y="2544"/>
                    <a:pt x="15127" y="793"/>
                    <a:pt x="14130" y="209"/>
                  </a:cubicBezTo>
                  <a:cubicBezTo>
                    <a:pt x="13133" y="-375"/>
                    <a:pt x="11472" y="209"/>
                    <a:pt x="8979" y="2690"/>
                  </a:cubicBezTo>
                  <a:cubicBezTo>
                    <a:pt x="6487" y="5171"/>
                    <a:pt x="3164" y="9549"/>
                    <a:pt x="1503" y="12468"/>
                  </a:cubicBezTo>
                  <a:cubicBezTo>
                    <a:pt x="-159" y="15387"/>
                    <a:pt x="-159" y="16847"/>
                    <a:pt x="173" y="18306"/>
                  </a:cubicBezTo>
                  <a:cubicBezTo>
                    <a:pt x="506" y="19766"/>
                    <a:pt x="1170" y="21225"/>
                    <a:pt x="3829" y="21225"/>
                  </a:cubicBezTo>
                  <a:cubicBezTo>
                    <a:pt x="6487" y="21225"/>
                    <a:pt x="11139" y="19766"/>
                    <a:pt x="14463" y="16701"/>
                  </a:cubicBezTo>
                  <a:cubicBezTo>
                    <a:pt x="17786" y="13636"/>
                    <a:pt x="19779" y="8966"/>
                    <a:pt x="20610" y="5901"/>
                  </a:cubicBezTo>
                  <a:cubicBezTo>
                    <a:pt x="21441" y="2836"/>
                    <a:pt x="21109" y="1376"/>
                    <a:pt x="20112" y="647"/>
                  </a:cubicBezTo>
                  <a:cubicBezTo>
                    <a:pt x="19115" y="-83"/>
                    <a:pt x="17453" y="-83"/>
                    <a:pt x="15792" y="209"/>
                  </a:cubicBezTo>
                  <a:cubicBezTo>
                    <a:pt x="14130" y="501"/>
                    <a:pt x="12469" y="1084"/>
                    <a:pt x="10807" y="16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1" name="Line"/>
            <p:cNvSpPr/>
            <p:nvPr/>
          </p:nvSpPr>
          <p:spPr>
            <a:xfrm>
              <a:off x="8322782" y="1195474"/>
              <a:ext cx="165101" cy="233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2" fill="norm" stroke="1" extrusionOk="0">
                  <a:moveTo>
                    <a:pt x="0" y="5838"/>
                  </a:moveTo>
                  <a:cubicBezTo>
                    <a:pt x="2215" y="5643"/>
                    <a:pt x="4431" y="5449"/>
                    <a:pt x="6092" y="6616"/>
                  </a:cubicBezTo>
                  <a:cubicBezTo>
                    <a:pt x="7754" y="7784"/>
                    <a:pt x="8862" y="10314"/>
                    <a:pt x="9138" y="12843"/>
                  </a:cubicBezTo>
                  <a:cubicBezTo>
                    <a:pt x="9415" y="15373"/>
                    <a:pt x="8862" y="17903"/>
                    <a:pt x="8031" y="19459"/>
                  </a:cubicBezTo>
                  <a:cubicBezTo>
                    <a:pt x="7200" y="21016"/>
                    <a:pt x="6092" y="21600"/>
                    <a:pt x="5262" y="21405"/>
                  </a:cubicBezTo>
                  <a:cubicBezTo>
                    <a:pt x="4431" y="21211"/>
                    <a:pt x="3877" y="20238"/>
                    <a:pt x="4292" y="17805"/>
                  </a:cubicBezTo>
                  <a:cubicBezTo>
                    <a:pt x="4708" y="15373"/>
                    <a:pt x="6092" y="11481"/>
                    <a:pt x="9138" y="8270"/>
                  </a:cubicBezTo>
                  <a:cubicBezTo>
                    <a:pt x="12185" y="5059"/>
                    <a:pt x="16892" y="253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2" name="Line"/>
            <p:cNvSpPr/>
            <p:nvPr/>
          </p:nvSpPr>
          <p:spPr>
            <a:xfrm>
              <a:off x="9107738" y="1229048"/>
              <a:ext cx="154845" cy="195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201" fill="norm" stroke="1" extrusionOk="0">
                  <a:moveTo>
                    <a:pt x="337" y="5317"/>
                  </a:moveTo>
                  <a:cubicBezTo>
                    <a:pt x="45" y="3479"/>
                    <a:pt x="-247" y="1640"/>
                    <a:pt x="337" y="721"/>
                  </a:cubicBezTo>
                  <a:cubicBezTo>
                    <a:pt x="921" y="-198"/>
                    <a:pt x="2380" y="-198"/>
                    <a:pt x="3548" y="491"/>
                  </a:cubicBezTo>
                  <a:cubicBezTo>
                    <a:pt x="4715" y="1181"/>
                    <a:pt x="5591" y="2559"/>
                    <a:pt x="6612" y="5547"/>
                  </a:cubicBezTo>
                  <a:cubicBezTo>
                    <a:pt x="7634" y="8534"/>
                    <a:pt x="8802" y="13130"/>
                    <a:pt x="8656" y="16232"/>
                  </a:cubicBezTo>
                  <a:cubicBezTo>
                    <a:pt x="8510" y="19334"/>
                    <a:pt x="7050" y="20942"/>
                    <a:pt x="6175" y="21172"/>
                  </a:cubicBezTo>
                  <a:cubicBezTo>
                    <a:pt x="5299" y="21402"/>
                    <a:pt x="5007" y="20253"/>
                    <a:pt x="5299" y="17496"/>
                  </a:cubicBezTo>
                  <a:cubicBezTo>
                    <a:pt x="5591" y="14738"/>
                    <a:pt x="6467" y="10372"/>
                    <a:pt x="8072" y="7500"/>
                  </a:cubicBezTo>
                  <a:cubicBezTo>
                    <a:pt x="9677" y="4628"/>
                    <a:pt x="12012" y="3249"/>
                    <a:pt x="14348" y="2789"/>
                  </a:cubicBezTo>
                  <a:cubicBezTo>
                    <a:pt x="16683" y="2330"/>
                    <a:pt x="19018" y="2789"/>
                    <a:pt x="21353" y="32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3" name="Line"/>
            <p:cNvSpPr/>
            <p:nvPr/>
          </p:nvSpPr>
          <p:spPr>
            <a:xfrm>
              <a:off x="9289703" y="1214617"/>
              <a:ext cx="131630" cy="17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022" fill="norm" stroke="1" extrusionOk="0">
                  <a:moveTo>
                    <a:pt x="738" y="7524"/>
                  </a:moveTo>
                  <a:cubicBezTo>
                    <a:pt x="4113" y="6017"/>
                    <a:pt x="7488" y="4510"/>
                    <a:pt x="9513" y="3129"/>
                  </a:cubicBezTo>
                  <a:cubicBezTo>
                    <a:pt x="11538" y="1747"/>
                    <a:pt x="12213" y="491"/>
                    <a:pt x="11707" y="115"/>
                  </a:cubicBezTo>
                  <a:cubicBezTo>
                    <a:pt x="11201" y="-262"/>
                    <a:pt x="9513" y="240"/>
                    <a:pt x="7151" y="2375"/>
                  </a:cubicBezTo>
                  <a:cubicBezTo>
                    <a:pt x="4788" y="4510"/>
                    <a:pt x="1751" y="8278"/>
                    <a:pt x="569" y="11543"/>
                  </a:cubicBezTo>
                  <a:cubicBezTo>
                    <a:pt x="-612" y="14808"/>
                    <a:pt x="63" y="17571"/>
                    <a:pt x="2425" y="19203"/>
                  </a:cubicBezTo>
                  <a:cubicBezTo>
                    <a:pt x="4788" y="20836"/>
                    <a:pt x="8838" y="21338"/>
                    <a:pt x="12213" y="20836"/>
                  </a:cubicBezTo>
                  <a:cubicBezTo>
                    <a:pt x="15588" y="20333"/>
                    <a:pt x="18288" y="18826"/>
                    <a:pt x="20988" y="17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4" name="Line"/>
            <p:cNvSpPr/>
            <p:nvPr/>
          </p:nvSpPr>
          <p:spPr>
            <a:xfrm>
              <a:off x="9395932" y="1246274"/>
              <a:ext cx="88901" cy="387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21600" y="0"/>
                  </a:moveTo>
                  <a:cubicBezTo>
                    <a:pt x="19029" y="2230"/>
                    <a:pt x="16457" y="4461"/>
                    <a:pt x="15943" y="7102"/>
                  </a:cubicBezTo>
                  <a:cubicBezTo>
                    <a:pt x="15429" y="9743"/>
                    <a:pt x="16971" y="12796"/>
                    <a:pt x="16457" y="15202"/>
                  </a:cubicBezTo>
                  <a:cubicBezTo>
                    <a:pt x="15943" y="17609"/>
                    <a:pt x="13371" y="19370"/>
                    <a:pt x="10800" y="20367"/>
                  </a:cubicBezTo>
                  <a:cubicBezTo>
                    <a:pt x="8229" y="21365"/>
                    <a:pt x="5657" y="21600"/>
                    <a:pt x="3857" y="21424"/>
                  </a:cubicBezTo>
                  <a:cubicBezTo>
                    <a:pt x="2057" y="21248"/>
                    <a:pt x="1029" y="20661"/>
                    <a:pt x="514" y="19252"/>
                  </a:cubicBezTo>
                  <a:cubicBezTo>
                    <a:pt x="0" y="17843"/>
                    <a:pt x="0" y="15613"/>
                    <a:pt x="0" y="13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5" name="Line"/>
            <p:cNvSpPr/>
            <p:nvPr/>
          </p:nvSpPr>
          <p:spPr>
            <a:xfrm>
              <a:off x="9427682" y="1163724"/>
              <a:ext cx="571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4400"/>
                    <a:pt x="0" y="7200"/>
                    <a:pt x="3600" y="3600"/>
                  </a:cubicBezTo>
                  <a:cubicBezTo>
                    <a:pt x="7200" y="0"/>
                    <a:pt x="144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6" name="Line"/>
            <p:cNvSpPr/>
            <p:nvPr/>
          </p:nvSpPr>
          <p:spPr>
            <a:xfrm>
              <a:off x="9522932" y="1197290"/>
              <a:ext cx="107951" cy="14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9" fill="norm" stroke="1" extrusionOk="0">
                  <a:moveTo>
                    <a:pt x="0" y="3343"/>
                  </a:moveTo>
                  <a:cubicBezTo>
                    <a:pt x="1694" y="4243"/>
                    <a:pt x="3388" y="5143"/>
                    <a:pt x="6353" y="5293"/>
                  </a:cubicBezTo>
                  <a:cubicBezTo>
                    <a:pt x="9318" y="5443"/>
                    <a:pt x="13553" y="4843"/>
                    <a:pt x="16094" y="3793"/>
                  </a:cubicBezTo>
                  <a:cubicBezTo>
                    <a:pt x="18635" y="2743"/>
                    <a:pt x="19482" y="1243"/>
                    <a:pt x="18635" y="493"/>
                  </a:cubicBezTo>
                  <a:cubicBezTo>
                    <a:pt x="17788" y="-257"/>
                    <a:pt x="15247" y="-257"/>
                    <a:pt x="12494" y="1243"/>
                  </a:cubicBezTo>
                  <a:cubicBezTo>
                    <a:pt x="9741" y="2743"/>
                    <a:pt x="6776" y="5743"/>
                    <a:pt x="4659" y="8893"/>
                  </a:cubicBezTo>
                  <a:cubicBezTo>
                    <a:pt x="2541" y="12043"/>
                    <a:pt x="1271" y="15343"/>
                    <a:pt x="1271" y="17593"/>
                  </a:cubicBezTo>
                  <a:cubicBezTo>
                    <a:pt x="1271" y="19843"/>
                    <a:pt x="2541" y="21043"/>
                    <a:pt x="6141" y="21193"/>
                  </a:cubicBezTo>
                  <a:cubicBezTo>
                    <a:pt x="9741" y="21343"/>
                    <a:pt x="15671" y="20443"/>
                    <a:pt x="21600" y="19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7" name="Line"/>
            <p:cNvSpPr/>
            <p:nvPr/>
          </p:nvSpPr>
          <p:spPr>
            <a:xfrm>
              <a:off x="9672068" y="1177978"/>
              <a:ext cx="88259" cy="153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5" h="21115" fill="norm" stroke="1" extrusionOk="0">
                  <a:moveTo>
                    <a:pt x="20365" y="4164"/>
                  </a:moveTo>
                  <a:cubicBezTo>
                    <a:pt x="20868" y="2705"/>
                    <a:pt x="21370" y="1245"/>
                    <a:pt x="20365" y="516"/>
                  </a:cubicBezTo>
                  <a:cubicBezTo>
                    <a:pt x="19361" y="-214"/>
                    <a:pt x="16849" y="-214"/>
                    <a:pt x="13835" y="808"/>
                  </a:cubicBezTo>
                  <a:cubicBezTo>
                    <a:pt x="10821" y="1829"/>
                    <a:pt x="7305" y="3872"/>
                    <a:pt x="4542" y="7375"/>
                  </a:cubicBezTo>
                  <a:cubicBezTo>
                    <a:pt x="1779" y="10878"/>
                    <a:pt x="-230" y="15840"/>
                    <a:pt x="21" y="18467"/>
                  </a:cubicBezTo>
                  <a:cubicBezTo>
                    <a:pt x="272" y="21094"/>
                    <a:pt x="2784" y="21386"/>
                    <a:pt x="6551" y="20948"/>
                  </a:cubicBezTo>
                  <a:cubicBezTo>
                    <a:pt x="10319" y="20510"/>
                    <a:pt x="15342" y="19343"/>
                    <a:pt x="20365" y="181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8" name="Line"/>
            <p:cNvSpPr/>
            <p:nvPr/>
          </p:nvSpPr>
          <p:spPr>
            <a:xfrm>
              <a:off x="9851913" y="982659"/>
              <a:ext cx="102820" cy="380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434" fill="norm" stroke="1" extrusionOk="0">
                  <a:moveTo>
                    <a:pt x="21413" y="900"/>
                  </a:moveTo>
                  <a:cubicBezTo>
                    <a:pt x="20091" y="422"/>
                    <a:pt x="18768" y="-55"/>
                    <a:pt x="17666" y="5"/>
                  </a:cubicBezTo>
                  <a:cubicBezTo>
                    <a:pt x="16564" y="64"/>
                    <a:pt x="15682" y="661"/>
                    <a:pt x="13258" y="2391"/>
                  </a:cubicBezTo>
                  <a:cubicBezTo>
                    <a:pt x="10833" y="4122"/>
                    <a:pt x="6866" y="6986"/>
                    <a:pt x="4221" y="10029"/>
                  </a:cubicBezTo>
                  <a:cubicBezTo>
                    <a:pt x="1576" y="13072"/>
                    <a:pt x="254" y="16294"/>
                    <a:pt x="33" y="18263"/>
                  </a:cubicBezTo>
                  <a:cubicBezTo>
                    <a:pt x="-187" y="20232"/>
                    <a:pt x="695" y="20948"/>
                    <a:pt x="2237" y="21247"/>
                  </a:cubicBezTo>
                  <a:cubicBezTo>
                    <a:pt x="3780" y="21545"/>
                    <a:pt x="5984" y="21426"/>
                    <a:pt x="8189" y="21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9" name="Line"/>
            <p:cNvSpPr/>
            <p:nvPr/>
          </p:nvSpPr>
          <p:spPr>
            <a:xfrm>
              <a:off x="9800325" y="1163724"/>
              <a:ext cx="122658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600" fill="norm" stroke="1" extrusionOk="0">
                  <a:moveTo>
                    <a:pt x="4740" y="21600"/>
                  </a:moveTo>
                  <a:cubicBezTo>
                    <a:pt x="3276" y="19440"/>
                    <a:pt x="1812" y="17280"/>
                    <a:pt x="896" y="14400"/>
                  </a:cubicBezTo>
                  <a:cubicBezTo>
                    <a:pt x="-19" y="11520"/>
                    <a:pt x="-385" y="7920"/>
                    <a:pt x="530" y="5400"/>
                  </a:cubicBezTo>
                  <a:cubicBezTo>
                    <a:pt x="1446" y="2880"/>
                    <a:pt x="3642" y="1440"/>
                    <a:pt x="7303" y="720"/>
                  </a:cubicBezTo>
                  <a:cubicBezTo>
                    <a:pt x="10964" y="0"/>
                    <a:pt x="16090" y="0"/>
                    <a:pt x="212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0" name="Line"/>
            <p:cNvSpPr/>
            <p:nvPr/>
          </p:nvSpPr>
          <p:spPr>
            <a:xfrm>
              <a:off x="10469082" y="1239924"/>
              <a:ext cx="254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1" name="Line"/>
            <p:cNvSpPr/>
            <p:nvPr/>
          </p:nvSpPr>
          <p:spPr>
            <a:xfrm>
              <a:off x="10523788" y="1093874"/>
              <a:ext cx="27845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782" y="21600"/>
                  </a:moveTo>
                  <a:cubicBezTo>
                    <a:pt x="239" y="16615"/>
                    <a:pt x="-1304" y="11631"/>
                    <a:pt x="1782" y="8031"/>
                  </a:cubicBezTo>
                  <a:cubicBezTo>
                    <a:pt x="4867" y="4431"/>
                    <a:pt x="12582" y="2215"/>
                    <a:pt x="202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2" name="Line"/>
            <p:cNvSpPr/>
            <p:nvPr/>
          </p:nvSpPr>
          <p:spPr>
            <a:xfrm>
              <a:off x="10585032" y="954174"/>
              <a:ext cx="131701" cy="413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436" fill="norm" stroke="1" extrusionOk="0">
                  <a:moveTo>
                    <a:pt x="21333" y="0"/>
                  </a:moveTo>
                  <a:cubicBezTo>
                    <a:pt x="16876" y="3509"/>
                    <a:pt x="12419" y="7017"/>
                    <a:pt x="8819" y="10142"/>
                  </a:cubicBezTo>
                  <a:cubicBezTo>
                    <a:pt x="5219" y="13267"/>
                    <a:pt x="2476" y="16008"/>
                    <a:pt x="1104" y="17872"/>
                  </a:cubicBezTo>
                  <a:cubicBezTo>
                    <a:pt x="-267" y="19736"/>
                    <a:pt x="-267" y="20723"/>
                    <a:pt x="590" y="21161"/>
                  </a:cubicBezTo>
                  <a:cubicBezTo>
                    <a:pt x="1447" y="21600"/>
                    <a:pt x="3162" y="21490"/>
                    <a:pt x="5219" y="20997"/>
                  </a:cubicBezTo>
                  <a:cubicBezTo>
                    <a:pt x="7276" y="20504"/>
                    <a:pt x="9676" y="19626"/>
                    <a:pt x="12076" y="187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3" name="Line"/>
            <p:cNvSpPr/>
            <p:nvPr/>
          </p:nvSpPr>
          <p:spPr>
            <a:xfrm>
              <a:off x="10564332" y="1154930"/>
              <a:ext cx="19685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1161" y="12582"/>
                    <a:pt x="2323" y="4867"/>
                    <a:pt x="5923" y="1782"/>
                  </a:cubicBezTo>
                  <a:cubicBezTo>
                    <a:pt x="9523" y="-1304"/>
                    <a:pt x="15561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4" name="Line"/>
            <p:cNvSpPr/>
            <p:nvPr/>
          </p:nvSpPr>
          <p:spPr>
            <a:xfrm>
              <a:off x="10958032" y="927339"/>
              <a:ext cx="102140" cy="312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408" fill="norm" stroke="1" extrusionOk="0">
                  <a:moveTo>
                    <a:pt x="0" y="5317"/>
                  </a:moveTo>
                  <a:cubicBezTo>
                    <a:pt x="0" y="4592"/>
                    <a:pt x="0" y="3867"/>
                    <a:pt x="1984" y="2925"/>
                  </a:cubicBezTo>
                  <a:cubicBezTo>
                    <a:pt x="3967" y="1982"/>
                    <a:pt x="7935" y="823"/>
                    <a:pt x="11241" y="315"/>
                  </a:cubicBezTo>
                  <a:cubicBezTo>
                    <a:pt x="14547" y="-192"/>
                    <a:pt x="17192" y="-47"/>
                    <a:pt x="18955" y="460"/>
                  </a:cubicBezTo>
                  <a:cubicBezTo>
                    <a:pt x="20718" y="968"/>
                    <a:pt x="21600" y="1838"/>
                    <a:pt x="21159" y="4302"/>
                  </a:cubicBezTo>
                  <a:cubicBezTo>
                    <a:pt x="20718" y="6766"/>
                    <a:pt x="18955" y="10825"/>
                    <a:pt x="16310" y="13942"/>
                  </a:cubicBezTo>
                  <a:cubicBezTo>
                    <a:pt x="13665" y="17059"/>
                    <a:pt x="10139" y="19234"/>
                    <a:pt x="6612" y="21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5" name="Line"/>
            <p:cNvSpPr/>
            <p:nvPr/>
          </p:nvSpPr>
          <p:spPr>
            <a:xfrm>
              <a:off x="10955152" y="1347874"/>
              <a:ext cx="53206" cy="65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9" h="20938" fill="norm" stroke="1" extrusionOk="0">
                  <a:moveTo>
                    <a:pt x="5889" y="4050"/>
                  </a:moveTo>
                  <a:cubicBezTo>
                    <a:pt x="3489" y="6750"/>
                    <a:pt x="1089" y="9450"/>
                    <a:pt x="289" y="12487"/>
                  </a:cubicBezTo>
                  <a:cubicBezTo>
                    <a:pt x="-511" y="15525"/>
                    <a:pt x="289" y="18900"/>
                    <a:pt x="3489" y="20250"/>
                  </a:cubicBezTo>
                  <a:cubicBezTo>
                    <a:pt x="6689" y="21600"/>
                    <a:pt x="12289" y="20925"/>
                    <a:pt x="15889" y="18563"/>
                  </a:cubicBezTo>
                  <a:cubicBezTo>
                    <a:pt x="19489" y="16200"/>
                    <a:pt x="21089" y="12150"/>
                    <a:pt x="19489" y="8775"/>
                  </a:cubicBezTo>
                  <a:cubicBezTo>
                    <a:pt x="17889" y="5400"/>
                    <a:pt x="13089" y="2700"/>
                    <a:pt x="828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526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266379" y="700174"/>
              <a:ext cx="2273417" cy="132625"/>
            </a:xfrm>
            <a:prstGeom prst="rect">
              <a:avLst/>
            </a:prstGeom>
            <a:effectLst/>
          </p:spPr>
        </p:pic>
        <p:pic>
          <p:nvPicPr>
            <p:cNvPr id="1528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563832" y="751238"/>
              <a:ext cx="1809751" cy="177537"/>
            </a:xfrm>
            <a:prstGeom prst="rect">
              <a:avLst/>
            </a:prstGeom>
            <a:effectLst/>
          </p:spPr>
        </p:pic>
        <p:sp>
          <p:nvSpPr>
            <p:cNvPr id="1530" name="Line"/>
            <p:cNvSpPr/>
            <p:nvPr/>
          </p:nvSpPr>
          <p:spPr>
            <a:xfrm>
              <a:off x="1282330" y="2649758"/>
              <a:ext cx="210110" cy="356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273" fill="norm" stroke="1" extrusionOk="0">
                  <a:moveTo>
                    <a:pt x="4078" y="120"/>
                  </a:moveTo>
                  <a:cubicBezTo>
                    <a:pt x="3651" y="1004"/>
                    <a:pt x="3223" y="1888"/>
                    <a:pt x="3651" y="2520"/>
                  </a:cubicBezTo>
                  <a:cubicBezTo>
                    <a:pt x="4078" y="3151"/>
                    <a:pt x="5361" y="3530"/>
                    <a:pt x="7821" y="3530"/>
                  </a:cubicBezTo>
                  <a:cubicBezTo>
                    <a:pt x="10280" y="3530"/>
                    <a:pt x="13916" y="3151"/>
                    <a:pt x="16161" y="2772"/>
                  </a:cubicBezTo>
                  <a:cubicBezTo>
                    <a:pt x="18407" y="2393"/>
                    <a:pt x="19262" y="2014"/>
                    <a:pt x="20011" y="1572"/>
                  </a:cubicBezTo>
                  <a:cubicBezTo>
                    <a:pt x="20759" y="1130"/>
                    <a:pt x="21401" y="625"/>
                    <a:pt x="21187" y="309"/>
                  </a:cubicBezTo>
                  <a:cubicBezTo>
                    <a:pt x="20973" y="-7"/>
                    <a:pt x="19904" y="-133"/>
                    <a:pt x="18407" y="183"/>
                  </a:cubicBezTo>
                  <a:cubicBezTo>
                    <a:pt x="16910" y="499"/>
                    <a:pt x="14985" y="1256"/>
                    <a:pt x="13488" y="1951"/>
                  </a:cubicBezTo>
                  <a:cubicBezTo>
                    <a:pt x="11991" y="2646"/>
                    <a:pt x="10922" y="3278"/>
                    <a:pt x="10387" y="3909"/>
                  </a:cubicBezTo>
                  <a:cubicBezTo>
                    <a:pt x="9852" y="4541"/>
                    <a:pt x="9852" y="5172"/>
                    <a:pt x="10387" y="5678"/>
                  </a:cubicBezTo>
                  <a:cubicBezTo>
                    <a:pt x="10922" y="6183"/>
                    <a:pt x="11991" y="6562"/>
                    <a:pt x="12740" y="7067"/>
                  </a:cubicBezTo>
                  <a:cubicBezTo>
                    <a:pt x="13488" y="7572"/>
                    <a:pt x="13916" y="8204"/>
                    <a:pt x="13809" y="8835"/>
                  </a:cubicBezTo>
                  <a:cubicBezTo>
                    <a:pt x="13702" y="9467"/>
                    <a:pt x="13060" y="10099"/>
                    <a:pt x="10815" y="11488"/>
                  </a:cubicBezTo>
                  <a:cubicBezTo>
                    <a:pt x="8569" y="12878"/>
                    <a:pt x="4720" y="15025"/>
                    <a:pt x="2688" y="16414"/>
                  </a:cubicBezTo>
                  <a:cubicBezTo>
                    <a:pt x="656" y="17804"/>
                    <a:pt x="443" y="18435"/>
                    <a:pt x="229" y="19067"/>
                  </a:cubicBezTo>
                  <a:cubicBezTo>
                    <a:pt x="15" y="19699"/>
                    <a:pt x="-199" y="20330"/>
                    <a:pt x="336" y="20772"/>
                  </a:cubicBezTo>
                  <a:cubicBezTo>
                    <a:pt x="870" y="21214"/>
                    <a:pt x="2153" y="21467"/>
                    <a:pt x="5254" y="21088"/>
                  </a:cubicBezTo>
                  <a:cubicBezTo>
                    <a:pt x="8355" y="20709"/>
                    <a:pt x="13274" y="19699"/>
                    <a:pt x="18193" y="186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1" name="Line"/>
            <p:cNvSpPr/>
            <p:nvPr/>
          </p:nvSpPr>
          <p:spPr>
            <a:xfrm>
              <a:off x="1528020" y="2813601"/>
              <a:ext cx="194724" cy="161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114" fill="norm" stroke="1" extrusionOk="0">
                  <a:moveTo>
                    <a:pt x="464" y="7073"/>
                  </a:moveTo>
                  <a:cubicBezTo>
                    <a:pt x="232" y="5688"/>
                    <a:pt x="-1" y="4304"/>
                    <a:pt x="580" y="3473"/>
                  </a:cubicBezTo>
                  <a:cubicBezTo>
                    <a:pt x="1161" y="2642"/>
                    <a:pt x="2554" y="2365"/>
                    <a:pt x="3832" y="2919"/>
                  </a:cubicBezTo>
                  <a:cubicBezTo>
                    <a:pt x="5109" y="3473"/>
                    <a:pt x="6270" y="4858"/>
                    <a:pt x="6154" y="7904"/>
                  </a:cubicBezTo>
                  <a:cubicBezTo>
                    <a:pt x="6038" y="10950"/>
                    <a:pt x="4644" y="15658"/>
                    <a:pt x="3367" y="18288"/>
                  </a:cubicBezTo>
                  <a:cubicBezTo>
                    <a:pt x="2090" y="20919"/>
                    <a:pt x="928" y="21473"/>
                    <a:pt x="348" y="20919"/>
                  </a:cubicBezTo>
                  <a:cubicBezTo>
                    <a:pt x="-233" y="20365"/>
                    <a:pt x="-233" y="18704"/>
                    <a:pt x="1509" y="15519"/>
                  </a:cubicBezTo>
                  <a:cubicBezTo>
                    <a:pt x="3251" y="12335"/>
                    <a:pt x="6735" y="7627"/>
                    <a:pt x="8941" y="4581"/>
                  </a:cubicBezTo>
                  <a:cubicBezTo>
                    <a:pt x="11148" y="1535"/>
                    <a:pt x="12077" y="150"/>
                    <a:pt x="12193" y="11"/>
                  </a:cubicBezTo>
                  <a:cubicBezTo>
                    <a:pt x="12309" y="-127"/>
                    <a:pt x="11612" y="981"/>
                    <a:pt x="10915" y="2365"/>
                  </a:cubicBezTo>
                  <a:cubicBezTo>
                    <a:pt x="10219" y="3750"/>
                    <a:pt x="9522" y="5411"/>
                    <a:pt x="9173" y="6935"/>
                  </a:cubicBezTo>
                  <a:cubicBezTo>
                    <a:pt x="8825" y="8458"/>
                    <a:pt x="8825" y="9842"/>
                    <a:pt x="10915" y="11365"/>
                  </a:cubicBezTo>
                  <a:cubicBezTo>
                    <a:pt x="13006" y="12888"/>
                    <a:pt x="17186" y="14550"/>
                    <a:pt x="21367" y="16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2" name="Line"/>
            <p:cNvSpPr/>
            <p:nvPr/>
          </p:nvSpPr>
          <p:spPr>
            <a:xfrm>
              <a:off x="1303643" y="3058165"/>
              <a:ext cx="3111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3" y="14400"/>
                    <a:pt x="10286" y="7200"/>
                    <a:pt x="13886" y="3600"/>
                  </a:cubicBezTo>
                  <a:cubicBezTo>
                    <a:pt x="17486" y="0"/>
                    <a:pt x="1954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3" name="Line"/>
            <p:cNvSpPr/>
            <p:nvPr/>
          </p:nvSpPr>
          <p:spPr>
            <a:xfrm>
              <a:off x="1475093" y="3058165"/>
              <a:ext cx="2222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4" name="Line"/>
            <p:cNvSpPr/>
            <p:nvPr/>
          </p:nvSpPr>
          <p:spPr>
            <a:xfrm>
              <a:off x="1856093" y="2804165"/>
              <a:ext cx="6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5" name="Line"/>
            <p:cNvSpPr/>
            <p:nvPr/>
          </p:nvSpPr>
          <p:spPr>
            <a:xfrm>
              <a:off x="1868793" y="2956565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6" name="Line"/>
            <p:cNvSpPr/>
            <p:nvPr/>
          </p:nvSpPr>
          <p:spPr>
            <a:xfrm>
              <a:off x="3196368" y="2727965"/>
              <a:ext cx="18626" cy="415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501" fill="norm" stroke="1" extrusionOk="0">
                  <a:moveTo>
                    <a:pt x="21118" y="0"/>
                  </a:moveTo>
                  <a:cubicBezTo>
                    <a:pt x="21118" y="3838"/>
                    <a:pt x="21118" y="7675"/>
                    <a:pt x="17518" y="11019"/>
                  </a:cubicBezTo>
                  <a:cubicBezTo>
                    <a:pt x="13918" y="14363"/>
                    <a:pt x="6718" y="17214"/>
                    <a:pt x="3118" y="19023"/>
                  </a:cubicBezTo>
                  <a:cubicBezTo>
                    <a:pt x="-482" y="20832"/>
                    <a:pt x="-482" y="21600"/>
                    <a:pt x="718" y="21490"/>
                  </a:cubicBezTo>
                  <a:cubicBezTo>
                    <a:pt x="1918" y="21381"/>
                    <a:pt x="4318" y="20394"/>
                    <a:pt x="6718" y="19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7" name="Line"/>
            <p:cNvSpPr/>
            <p:nvPr/>
          </p:nvSpPr>
          <p:spPr>
            <a:xfrm>
              <a:off x="3189593" y="2740414"/>
              <a:ext cx="254001" cy="383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6" fill="norm" stroke="1" extrusionOk="0">
                  <a:moveTo>
                    <a:pt x="0" y="14532"/>
                  </a:moveTo>
                  <a:cubicBezTo>
                    <a:pt x="3420" y="13234"/>
                    <a:pt x="6840" y="11935"/>
                    <a:pt x="9720" y="9811"/>
                  </a:cubicBezTo>
                  <a:cubicBezTo>
                    <a:pt x="12600" y="7686"/>
                    <a:pt x="14940" y="4735"/>
                    <a:pt x="16560" y="2847"/>
                  </a:cubicBezTo>
                  <a:cubicBezTo>
                    <a:pt x="18180" y="958"/>
                    <a:pt x="19080" y="132"/>
                    <a:pt x="19440" y="14"/>
                  </a:cubicBezTo>
                  <a:cubicBezTo>
                    <a:pt x="19800" y="-104"/>
                    <a:pt x="19620" y="486"/>
                    <a:pt x="19440" y="3260"/>
                  </a:cubicBezTo>
                  <a:cubicBezTo>
                    <a:pt x="19260" y="6034"/>
                    <a:pt x="19080" y="10991"/>
                    <a:pt x="18990" y="14060"/>
                  </a:cubicBezTo>
                  <a:cubicBezTo>
                    <a:pt x="18900" y="17129"/>
                    <a:pt x="18900" y="18309"/>
                    <a:pt x="18900" y="19253"/>
                  </a:cubicBezTo>
                  <a:cubicBezTo>
                    <a:pt x="18900" y="20198"/>
                    <a:pt x="18900" y="20906"/>
                    <a:pt x="19350" y="21201"/>
                  </a:cubicBezTo>
                  <a:cubicBezTo>
                    <a:pt x="19800" y="21496"/>
                    <a:pt x="20700" y="21378"/>
                    <a:pt x="21600" y="212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8" name="Line"/>
            <p:cNvSpPr/>
            <p:nvPr/>
          </p:nvSpPr>
          <p:spPr>
            <a:xfrm>
              <a:off x="3482419" y="3021388"/>
              <a:ext cx="83039" cy="14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138" fill="norm" stroke="1" extrusionOk="0">
                  <a:moveTo>
                    <a:pt x="6295" y="4436"/>
                  </a:moveTo>
                  <a:cubicBezTo>
                    <a:pt x="4135" y="7521"/>
                    <a:pt x="1975" y="10607"/>
                    <a:pt x="895" y="12921"/>
                  </a:cubicBezTo>
                  <a:cubicBezTo>
                    <a:pt x="-185" y="15236"/>
                    <a:pt x="-185" y="16778"/>
                    <a:pt x="355" y="18321"/>
                  </a:cubicBezTo>
                  <a:cubicBezTo>
                    <a:pt x="895" y="19864"/>
                    <a:pt x="1975" y="21407"/>
                    <a:pt x="5215" y="21098"/>
                  </a:cubicBezTo>
                  <a:cubicBezTo>
                    <a:pt x="8455" y="20790"/>
                    <a:pt x="13855" y="18630"/>
                    <a:pt x="17095" y="15544"/>
                  </a:cubicBezTo>
                  <a:cubicBezTo>
                    <a:pt x="20335" y="12458"/>
                    <a:pt x="21415" y="8447"/>
                    <a:pt x="21145" y="5670"/>
                  </a:cubicBezTo>
                  <a:cubicBezTo>
                    <a:pt x="20875" y="2893"/>
                    <a:pt x="19255" y="1350"/>
                    <a:pt x="16555" y="578"/>
                  </a:cubicBezTo>
                  <a:cubicBezTo>
                    <a:pt x="13855" y="-193"/>
                    <a:pt x="10075" y="-193"/>
                    <a:pt x="7915" y="578"/>
                  </a:cubicBezTo>
                  <a:cubicBezTo>
                    <a:pt x="5755" y="1350"/>
                    <a:pt x="5215" y="2893"/>
                    <a:pt x="4675" y="4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9" name="Line"/>
            <p:cNvSpPr/>
            <p:nvPr/>
          </p:nvSpPr>
          <p:spPr>
            <a:xfrm>
              <a:off x="3862693" y="2842265"/>
              <a:ext cx="6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0" name="Line"/>
            <p:cNvSpPr/>
            <p:nvPr/>
          </p:nvSpPr>
          <p:spPr>
            <a:xfrm>
              <a:off x="3837293" y="3045465"/>
              <a:ext cx="19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1" name="Line"/>
            <p:cNvSpPr/>
            <p:nvPr/>
          </p:nvSpPr>
          <p:spPr>
            <a:xfrm>
              <a:off x="4167493" y="2876661"/>
              <a:ext cx="174867" cy="492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048" fill="norm" stroke="1" extrusionOk="0">
                  <a:moveTo>
                    <a:pt x="0" y="6123"/>
                  </a:moveTo>
                  <a:cubicBezTo>
                    <a:pt x="257" y="9377"/>
                    <a:pt x="514" y="12630"/>
                    <a:pt x="643" y="15658"/>
                  </a:cubicBezTo>
                  <a:cubicBezTo>
                    <a:pt x="771" y="18685"/>
                    <a:pt x="771" y="21487"/>
                    <a:pt x="771" y="20990"/>
                  </a:cubicBezTo>
                  <a:cubicBezTo>
                    <a:pt x="771" y="20493"/>
                    <a:pt x="771" y="16697"/>
                    <a:pt x="1414" y="13082"/>
                  </a:cubicBezTo>
                  <a:cubicBezTo>
                    <a:pt x="2057" y="9467"/>
                    <a:pt x="3343" y="6033"/>
                    <a:pt x="4886" y="3864"/>
                  </a:cubicBezTo>
                  <a:cubicBezTo>
                    <a:pt x="6429" y="1695"/>
                    <a:pt x="8229" y="791"/>
                    <a:pt x="9900" y="339"/>
                  </a:cubicBezTo>
                  <a:cubicBezTo>
                    <a:pt x="11571" y="-113"/>
                    <a:pt x="13114" y="-113"/>
                    <a:pt x="15043" y="339"/>
                  </a:cubicBezTo>
                  <a:cubicBezTo>
                    <a:pt x="16971" y="791"/>
                    <a:pt x="19286" y="1695"/>
                    <a:pt x="20443" y="2960"/>
                  </a:cubicBezTo>
                  <a:cubicBezTo>
                    <a:pt x="21600" y="4225"/>
                    <a:pt x="21600" y="5852"/>
                    <a:pt x="19800" y="7162"/>
                  </a:cubicBezTo>
                  <a:cubicBezTo>
                    <a:pt x="18000" y="8473"/>
                    <a:pt x="14400" y="9467"/>
                    <a:pt x="11957" y="9964"/>
                  </a:cubicBezTo>
                  <a:cubicBezTo>
                    <a:pt x="9514" y="10461"/>
                    <a:pt x="8229" y="10461"/>
                    <a:pt x="7200" y="10280"/>
                  </a:cubicBezTo>
                  <a:cubicBezTo>
                    <a:pt x="6171" y="10100"/>
                    <a:pt x="5400" y="9738"/>
                    <a:pt x="4629" y="9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2" name="Line"/>
            <p:cNvSpPr/>
            <p:nvPr/>
          </p:nvSpPr>
          <p:spPr>
            <a:xfrm>
              <a:off x="4535793" y="2950215"/>
              <a:ext cx="1016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3" name="Line"/>
            <p:cNvSpPr/>
            <p:nvPr/>
          </p:nvSpPr>
          <p:spPr>
            <a:xfrm>
              <a:off x="4542143" y="3007365"/>
              <a:ext cx="158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4" name="Line"/>
            <p:cNvSpPr/>
            <p:nvPr/>
          </p:nvSpPr>
          <p:spPr>
            <a:xfrm>
              <a:off x="4866939" y="2830624"/>
              <a:ext cx="152660" cy="225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0912" fill="norm" stroke="1" extrusionOk="0">
                  <a:moveTo>
                    <a:pt x="18509" y="5793"/>
                  </a:moveTo>
                  <a:cubicBezTo>
                    <a:pt x="18805" y="4222"/>
                    <a:pt x="19101" y="2651"/>
                    <a:pt x="18361" y="1866"/>
                  </a:cubicBezTo>
                  <a:cubicBezTo>
                    <a:pt x="17621" y="1080"/>
                    <a:pt x="15846" y="1080"/>
                    <a:pt x="12887" y="2749"/>
                  </a:cubicBezTo>
                  <a:cubicBezTo>
                    <a:pt x="9928" y="4418"/>
                    <a:pt x="5786" y="7757"/>
                    <a:pt x="3271" y="10898"/>
                  </a:cubicBezTo>
                  <a:cubicBezTo>
                    <a:pt x="756" y="14040"/>
                    <a:pt x="-132" y="16986"/>
                    <a:pt x="16" y="18851"/>
                  </a:cubicBezTo>
                  <a:cubicBezTo>
                    <a:pt x="164" y="20717"/>
                    <a:pt x="1347" y="21502"/>
                    <a:pt x="4898" y="20422"/>
                  </a:cubicBezTo>
                  <a:cubicBezTo>
                    <a:pt x="8449" y="19342"/>
                    <a:pt x="14367" y="16397"/>
                    <a:pt x="17621" y="13058"/>
                  </a:cubicBezTo>
                  <a:cubicBezTo>
                    <a:pt x="20876" y="9720"/>
                    <a:pt x="21468" y="5989"/>
                    <a:pt x="21320" y="3731"/>
                  </a:cubicBezTo>
                  <a:cubicBezTo>
                    <a:pt x="21172" y="1473"/>
                    <a:pt x="20284" y="687"/>
                    <a:pt x="19101" y="295"/>
                  </a:cubicBezTo>
                  <a:cubicBezTo>
                    <a:pt x="17917" y="-98"/>
                    <a:pt x="16438" y="-98"/>
                    <a:pt x="15106" y="295"/>
                  </a:cubicBezTo>
                  <a:cubicBezTo>
                    <a:pt x="13775" y="687"/>
                    <a:pt x="12591" y="1473"/>
                    <a:pt x="11408" y="22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5" name="Line"/>
            <p:cNvSpPr/>
            <p:nvPr/>
          </p:nvSpPr>
          <p:spPr>
            <a:xfrm>
              <a:off x="5113643" y="2943865"/>
              <a:ext cx="508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6" name="Line"/>
            <p:cNvSpPr/>
            <p:nvPr/>
          </p:nvSpPr>
          <p:spPr>
            <a:xfrm>
              <a:off x="5240092" y="2812632"/>
              <a:ext cx="124466" cy="230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2" h="21396" fill="norm" stroke="1" extrusionOk="0">
                  <a:moveTo>
                    <a:pt x="16027" y="1571"/>
                  </a:moveTo>
                  <a:cubicBezTo>
                    <a:pt x="13548" y="785"/>
                    <a:pt x="11069" y="0"/>
                    <a:pt x="8236" y="0"/>
                  </a:cubicBezTo>
                  <a:cubicBezTo>
                    <a:pt x="5404" y="0"/>
                    <a:pt x="2217" y="785"/>
                    <a:pt x="800" y="1669"/>
                  </a:cubicBezTo>
                  <a:cubicBezTo>
                    <a:pt x="-616" y="2553"/>
                    <a:pt x="-262" y="3535"/>
                    <a:pt x="2748" y="5498"/>
                  </a:cubicBezTo>
                  <a:cubicBezTo>
                    <a:pt x="5758" y="7462"/>
                    <a:pt x="11423" y="10407"/>
                    <a:pt x="15141" y="12273"/>
                  </a:cubicBezTo>
                  <a:cubicBezTo>
                    <a:pt x="18859" y="14138"/>
                    <a:pt x="20630" y="14924"/>
                    <a:pt x="20807" y="16298"/>
                  </a:cubicBezTo>
                  <a:cubicBezTo>
                    <a:pt x="20984" y="17673"/>
                    <a:pt x="19568" y="19636"/>
                    <a:pt x="17797" y="20618"/>
                  </a:cubicBezTo>
                  <a:cubicBezTo>
                    <a:pt x="16027" y="21600"/>
                    <a:pt x="13902" y="21600"/>
                    <a:pt x="11777" y="20913"/>
                  </a:cubicBezTo>
                  <a:cubicBezTo>
                    <a:pt x="9653" y="20225"/>
                    <a:pt x="7528" y="18851"/>
                    <a:pt x="5404" y="17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7" name="Line"/>
            <p:cNvSpPr/>
            <p:nvPr/>
          </p:nvSpPr>
          <p:spPr>
            <a:xfrm>
              <a:off x="5253343" y="2753365"/>
              <a:ext cx="3619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32" y="15840"/>
                    <a:pt x="6063" y="10080"/>
                    <a:pt x="9663" y="6480"/>
                  </a:cubicBezTo>
                  <a:cubicBezTo>
                    <a:pt x="13263" y="2880"/>
                    <a:pt x="17432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8" name="Line"/>
            <p:cNvSpPr/>
            <p:nvPr/>
          </p:nvSpPr>
          <p:spPr>
            <a:xfrm>
              <a:off x="6815443" y="2810515"/>
              <a:ext cx="158751" cy="198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56" y="5515"/>
                    <a:pt x="6912" y="11030"/>
                    <a:pt x="9072" y="14247"/>
                  </a:cubicBezTo>
                  <a:cubicBezTo>
                    <a:pt x="11232" y="17464"/>
                    <a:pt x="12096" y="18383"/>
                    <a:pt x="12816" y="19417"/>
                  </a:cubicBezTo>
                  <a:cubicBezTo>
                    <a:pt x="13536" y="20451"/>
                    <a:pt x="14112" y="21600"/>
                    <a:pt x="14544" y="21600"/>
                  </a:cubicBezTo>
                  <a:cubicBezTo>
                    <a:pt x="14976" y="21600"/>
                    <a:pt x="15264" y="20451"/>
                    <a:pt x="15696" y="17694"/>
                  </a:cubicBezTo>
                  <a:cubicBezTo>
                    <a:pt x="16128" y="14936"/>
                    <a:pt x="16704" y="10570"/>
                    <a:pt x="17712" y="8272"/>
                  </a:cubicBezTo>
                  <a:cubicBezTo>
                    <a:pt x="18720" y="5974"/>
                    <a:pt x="20160" y="5745"/>
                    <a:pt x="21600" y="5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9" name="Line"/>
            <p:cNvSpPr/>
            <p:nvPr/>
          </p:nvSpPr>
          <p:spPr>
            <a:xfrm>
              <a:off x="7050187" y="2786057"/>
              <a:ext cx="119411" cy="234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9" h="21513" fill="norm" stroke="1" extrusionOk="0">
                  <a:moveTo>
                    <a:pt x="17315" y="1081"/>
                  </a:moveTo>
                  <a:cubicBezTo>
                    <a:pt x="15875" y="497"/>
                    <a:pt x="14435" y="-87"/>
                    <a:pt x="11735" y="10"/>
                  </a:cubicBezTo>
                  <a:cubicBezTo>
                    <a:pt x="9035" y="108"/>
                    <a:pt x="5075" y="886"/>
                    <a:pt x="2555" y="2248"/>
                  </a:cubicBezTo>
                  <a:cubicBezTo>
                    <a:pt x="35" y="3610"/>
                    <a:pt x="-1045" y="5556"/>
                    <a:pt x="1295" y="7891"/>
                  </a:cubicBezTo>
                  <a:cubicBezTo>
                    <a:pt x="3635" y="10227"/>
                    <a:pt x="9395" y="12951"/>
                    <a:pt x="13175" y="14605"/>
                  </a:cubicBezTo>
                  <a:cubicBezTo>
                    <a:pt x="16955" y="16259"/>
                    <a:pt x="18755" y="16843"/>
                    <a:pt x="19655" y="17621"/>
                  </a:cubicBezTo>
                  <a:cubicBezTo>
                    <a:pt x="20555" y="18399"/>
                    <a:pt x="20555" y="19372"/>
                    <a:pt x="19475" y="20151"/>
                  </a:cubicBezTo>
                  <a:cubicBezTo>
                    <a:pt x="18395" y="20929"/>
                    <a:pt x="16235" y="21513"/>
                    <a:pt x="12995" y="21513"/>
                  </a:cubicBezTo>
                  <a:cubicBezTo>
                    <a:pt x="9755" y="21513"/>
                    <a:pt x="5435" y="20929"/>
                    <a:pt x="3095" y="20345"/>
                  </a:cubicBezTo>
                  <a:cubicBezTo>
                    <a:pt x="755" y="19762"/>
                    <a:pt x="395" y="19178"/>
                    <a:pt x="35" y="185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0" name="Line"/>
            <p:cNvSpPr/>
            <p:nvPr/>
          </p:nvSpPr>
          <p:spPr>
            <a:xfrm>
              <a:off x="8666800" y="2588265"/>
              <a:ext cx="243417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5278" y="0"/>
                  </a:moveTo>
                  <a:cubicBezTo>
                    <a:pt x="5278" y="4487"/>
                    <a:pt x="5278" y="8974"/>
                    <a:pt x="4999" y="12365"/>
                  </a:cubicBezTo>
                  <a:cubicBezTo>
                    <a:pt x="4719" y="15757"/>
                    <a:pt x="4161" y="18052"/>
                    <a:pt x="3695" y="19461"/>
                  </a:cubicBezTo>
                  <a:cubicBezTo>
                    <a:pt x="3230" y="20870"/>
                    <a:pt x="2857" y="21391"/>
                    <a:pt x="2485" y="21339"/>
                  </a:cubicBezTo>
                  <a:cubicBezTo>
                    <a:pt x="2112" y="21287"/>
                    <a:pt x="1740" y="20661"/>
                    <a:pt x="1275" y="19304"/>
                  </a:cubicBezTo>
                  <a:cubicBezTo>
                    <a:pt x="809" y="17948"/>
                    <a:pt x="250" y="15861"/>
                    <a:pt x="64" y="14557"/>
                  </a:cubicBezTo>
                  <a:cubicBezTo>
                    <a:pt x="-122" y="13252"/>
                    <a:pt x="64" y="12730"/>
                    <a:pt x="1088" y="12470"/>
                  </a:cubicBezTo>
                  <a:cubicBezTo>
                    <a:pt x="2112" y="12209"/>
                    <a:pt x="3975" y="12209"/>
                    <a:pt x="6209" y="11791"/>
                  </a:cubicBezTo>
                  <a:cubicBezTo>
                    <a:pt x="8444" y="11374"/>
                    <a:pt x="11050" y="10539"/>
                    <a:pt x="13285" y="9026"/>
                  </a:cubicBezTo>
                  <a:cubicBezTo>
                    <a:pt x="15519" y="7513"/>
                    <a:pt x="17381" y="5322"/>
                    <a:pt x="18685" y="3704"/>
                  </a:cubicBezTo>
                  <a:cubicBezTo>
                    <a:pt x="19988" y="2087"/>
                    <a:pt x="20733" y="1043"/>
                    <a:pt x="21106" y="835"/>
                  </a:cubicBezTo>
                  <a:cubicBezTo>
                    <a:pt x="21478" y="626"/>
                    <a:pt x="21478" y="1252"/>
                    <a:pt x="21292" y="3391"/>
                  </a:cubicBezTo>
                  <a:cubicBezTo>
                    <a:pt x="21106" y="5530"/>
                    <a:pt x="20733" y="9183"/>
                    <a:pt x="20361" y="12470"/>
                  </a:cubicBezTo>
                  <a:cubicBezTo>
                    <a:pt x="19988" y="15757"/>
                    <a:pt x="19616" y="18678"/>
                    <a:pt x="1924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1" name="Line"/>
            <p:cNvSpPr/>
            <p:nvPr/>
          </p:nvSpPr>
          <p:spPr>
            <a:xfrm>
              <a:off x="8999843" y="2975615"/>
              <a:ext cx="12338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0" y="0"/>
                  </a:moveTo>
                  <a:cubicBezTo>
                    <a:pt x="7200" y="4364"/>
                    <a:pt x="14400" y="8727"/>
                    <a:pt x="18000" y="12109"/>
                  </a:cubicBezTo>
                  <a:cubicBezTo>
                    <a:pt x="21600" y="15491"/>
                    <a:pt x="21600" y="17891"/>
                    <a:pt x="19800" y="19309"/>
                  </a:cubicBezTo>
                  <a:cubicBezTo>
                    <a:pt x="18000" y="20727"/>
                    <a:pt x="14400" y="21164"/>
                    <a:pt x="108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2" name="Line"/>
            <p:cNvSpPr/>
            <p:nvPr/>
          </p:nvSpPr>
          <p:spPr>
            <a:xfrm>
              <a:off x="9196693" y="2823215"/>
              <a:ext cx="1" cy="444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3" name="Line"/>
            <p:cNvSpPr/>
            <p:nvPr/>
          </p:nvSpPr>
          <p:spPr>
            <a:xfrm>
              <a:off x="9180728" y="2988315"/>
              <a:ext cx="22316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1600" fill="norm" stroke="1" extrusionOk="0">
                  <a:moveTo>
                    <a:pt x="14811" y="0"/>
                  </a:moveTo>
                  <a:cubicBezTo>
                    <a:pt x="6957" y="5400"/>
                    <a:pt x="-898" y="10800"/>
                    <a:pt x="84" y="14400"/>
                  </a:cubicBezTo>
                  <a:cubicBezTo>
                    <a:pt x="1066" y="18000"/>
                    <a:pt x="10884" y="19800"/>
                    <a:pt x="2070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4" name="Line"/>
            <p:cNvSpPr/>
            <p:nvPr/>
          </p:nvSpPr>
          <p:spPr>
            <a:xfrm>
              <a:off x="9406884" y="2681798"/>
              <a:ext cx="271959" cy="669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408" fill="norm" stroke="1" extrusionOk="0">
                  <a:moveTo>
                    <a:pt x="8854" y="6962"/>
                  </a:moveTo>
                  <a:cubicBezTo>
                    <a:pt x="7535" y="8993"/>
                    <a:pt x="6216" y="11025"/>
                    <a:pt x="4897" y="13022"/>
                  </a:cubicBezTo>
                  <a:cubicBezTo>
                    <a:pt x="3577" y="15020"/>
                    <a:pt x="2258" y="16983"/>
                    <a:pt x="1434" y="18236"/>
                  </a:cubicBezTo>
                  <a:cubicBezTo>
                    <a:pt x="610" y="19489"/>
                    <a:pt x="280" y="20030"/>
                    <a:pt x="115" y="20538"/>
                  </a:cubicBezTo>
                  <a:cubicBezTo>
                    <a:pt x="-50" y="21046"/>
                    <a:pt x="-50" y="21520"/>
                    <a:pt x="197" y="21385"/>
                  </a:cubicBezTo>
                  <a:cubicBezTo>
                    <a:pt x="445" y="21249"/>
                    <a:pt x="939" y="20504"/>
                    <a:pt x="1929" y="18913"/>
                  </a:cubicBezTo>
                  <a:cubicBezTo>
                    <a:pt x="2918" y="17322"/>
                    <a:pt x="4402" y="14884"/>
                    <a:pt x="5968" y="12379"/>
                  </a:cubicBezTo>
                  <a:cubicBezTo>
                    <a:pt x="7535" y="9874"/>
                    <a:pt x="9184" y="7301"/>
                    <a:pt x="10420" y="5405"/>
                  </a:cubicBezTo>
                  <a:cubicBezTo>
                    <a:pt x="11657" y="3509"/>
                    <a:pt x="12481" y="2290"/>
                    <a:pt x="13141" y="1511"/>
                  </a:cubicBezTo>
                  <a:cubicBezTo>
                    <a:pt x="13800" y="733"/>
                    <a:pt x="14295" y="394"/>
                    <a:pt x="15037" y="191"/>
                  </a:cubicBezTo>
                  <a:cubicBezTo>
                    <a:pt x="15779" y="-12"/>
                    <a:pt x="16768" y="-80"/>
                    <a:pt x="17840" y="123"/>
                  </a:cubicBezTo>
                  <a:cubicBezTo>
                    <a:pt x="18912" y="326"/>
                    <a:pt x="20066" y="800"/>
                    <a:pt x="20726" y="1850"/>
                  </a:cubicBezTo>
                  <a:cubicBezTo>
                    <a:pt x="21385" y="2899"/>
                    <a:pt x="21550" y="4524"/>
                    <a:pt x="19736" y="5811"/>
                  </a:cubicBezTo>
                  <a:cubicBezTo>
                    <a:pt x="17923" y="7097"/>
                    <a:pt x="14130" y="8045"/>
                    <a:pt x="11492" y="8519"/>
                  </a:cubicBezTo>
                  <a:cubicBezTo>
                    <a:pt x="8854" y="8993"/>
                    <a:pt x="7370" y="8993"/>
                    <a:pt x="5886" y="89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5" name="Line"/>
            <p:cNvSpPr/>
            <p:nvPr/>
          </p:nvSpPr>
          <p:spPr>
            <a:xfrm>
              <a:off x="9977743" y="2702565"/>
              <a:ext cx="3111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16" y="15429"/>
                    <a:pt x="3233" y="9257"/>
                    <a:pt x="6833" y="5657"/>
                  </a:cubicBezTo>
                  <a:cubicBezTo>
                    <a:pt x="10433" y="2057"/>
                    <a:pt x="16016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6" name="Line"/>
            <p:cNvSpPr/>
            <p:nvPr/>
          </p:nvSpPr>
          <p:spPr>
            <a:xfrm>
              <a:off x="10003143" y="2829565"/>
              <a:ext cx="260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66" y="17018"/>
                    <a:pt x="9132" y="12436"/>
                    <a:pt x="12732" y="8836"/>
                  </a:cubicBezTo>
                  <a:cubicBezTo>
                    <a:pt x="16332" y="5236"/>
                    <a:pt x="18966" y="26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7" name="Line"/>
            <p:cNvSpPr/>
            <p:nvPr/>
          </p:nvSpPr>
          <p:spPr>
            <a:xfrm>
              <a:off x="10084482" y="2569215"/>
              <a:ext cx="198062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21502" y="0"/>
                  </a:moveTo>
                  <a:cubicBezTo>
                    <a:pt x="17825" y="2971"/>
                    <a:pt x="14149" y="5943"/>
                    <a:pt x="10702" y="8971"/>
                  </a:cubicBezTo>
                  <a:cubicBezTo>
                    <a:pt x="7255" y="12000"/>
                    <a:pt x="4038" y="15086"/>
                    <a:pt x="2200" y="16971"/>
                  </a:cubicBezTo>
                  <a:cubicBezTo>
                    <a:pt x="362" y="18857"/>
                    <a:pt x="-98" y="19543"/>
                    <a:pt x="17" y="20114"/>
                  </a:cubicBezTo>
                  <a:cubicBezTo>
                    <a:pt x="132" y="20686"/>
                    <a:pt x="821" y="21143"/>
                    <a:pt x="151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8" name="Line"/>
            <p:cNvSpPr/>
            <p:nvPr/>
          </p:nvSpPr>
          <p:spPr>
            <a:xfrm>
              <a:off x="10348958" y="2655846"/>
              <a:ext cx="162182" cy="267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304" fill="norm" stroke="1" extrusionOk="0">
                  <a:moveTo>
                    <a:pt x="17065" y="1699"/>
                  </a:moveTo>
                  <a:cubicBezTo>
                    <a:pt x="16234" y="1024"/>
                    <a:pt x="15404" y="349"/>
                    <a:pt x="14296" y="96"/>
                  </a:cubicBezTo>
                  <a:cubicBezTo>
                    <a:pt x="13188" y="-157"/>
                    <a:pt x="11804" y="12"/>
                    <a:pt x="9588" y="1530"/>
                  </a:cubicBezTo>
                  <a:cubicBezTo>
                    <a:pt x="7373" y="3049"/>
                    <a:pt x="4327" y="5918"/>
                    <a:pt x="2527" y="8702"/>
                  </a:cubicBezTo>
                  <a:cubicBezTo>
                    <a:pt x="727" y="11487"/>
                    <a:pt x="173" y="14187"/>
                    <a:pt x="34" y="15959"/>
                  </a:cubicBezTo>
                  <a:cubicBezTo>
                    <a:pt x="-104" y="17731"/>
                    <a:pt x="173" y="18574"/>
                    <a:pt x="1004" y="19334"/>
                  </a:cubicBezTo>
                  <a:cubicBezTo>
                    <a:pt x="1834" y="20093"/>
                    <a:pt x="3219" y="20768"/>
                    <a:pt x="4604" y="21105"/>
                  </a:cubicBezTo>
                  <a:cubicBezTo>
                    <a:pt x="5988" y="21443"/>
                    <a:pt x="7373" y="21443"/>
                    <a:pt x="9588" y="20346"/>
                  </a:cubicBezTo>
                  <a:cubicBezTo>
                    <a:pt x="11804" y="19249"/>
                    <a:pt x="14850" y="17055"/>
                    <a:pt x="17065" y="14018"/>
                  </a:cubicBezTo>
                  <a:cubicBezTo>
                    <a:pt x="19281" y="10980"/>
                    <a:pt x="20665" y="7099"/>
                    <a:pt x="21081" y="4652"/>
                  </a:cubicBezTo>
                  <a:cubicBezTo>
                    <a:pt x="21496" y="2205"/>
                    <a:pt x="20942" y="1193"/>
                    <a:pt x="19834" y="687"/>
                  </a:cubicBezTo>
                  <a:cubicBezTo>
                    <a:pt x="18727" y="180"/>
                    <a:pt x="17065" y="180"/>
                    <a:pt x="15265" y="855"/>
                  </a:cubicBezTo>
                  <a:cubicBezTo>
                    <a:pt x="13465" y="1530"/>
                    <a:pt x="11527" y="2880"/>
                    <a:pt x="9588" y="42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9" name="Line"/>
            <p:cNvSpPr/>
            <p:nvPr/>
          </p:nvSpPr>
          <p:spPr>
            <a:xfrm>
              <a:off x="10587343" y="2810515"/>
              <a:ext cx="571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00" y="16457"/>
                    <a:pt x="3200" y="11314"/>
                    <a:pt x="6800" y="7714"/>
                  </a:cubicBezTo>
                  <a:cubicBezTo>
                    <a:pt x="10400" y="4114"/>
                    <a:pt x="1600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0" name="Line"/>
            <p:cNvSpPr/>
            <p:nvPr/>
          </p:nvSpPr>
          <p:spPr>
            <a:xfrm>
              <a:off x="10720693" y="2663902"/>
              <a:ext cx="139701" cy="339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fill="norm" stroke="1" extrusionOk="0">
                  <a:moveTo>
                    <a:pt x="21600" y="435"/>
                  </a:moveTo>
                  <a:cubicBezTo>
                    <a:pt x="17018" y="169"/>
                    <a:pt x="12436" y="-98"/>
                    <a:pt x="9491" y="35"/>
                  </a:cubicBezTo>
                  <a:cubicBezTo>
                    <a:pt x="6545" y="169"/>
                    <a:pt x="5236" y="702"/>
                    <a:pt x="4582" y="1702"/>
                  </a:cubicBezTo>
                  <a:cubicBezTo>
                    <a:pt x="3927" y="2702"/>
                    <a:pt x="3927" y="4169"/>
                    <a:pt x="5891" y="6102"/>
                  </a:cubicBezTo>
                  <a:cubicBezTo>
                    <a:pt x="7855" y="8035"/>
                    <a:pt x="11782" y="10435"/>
                    <a:pt x="14564" y="12369"/>
                  </a:cubicBezTo>
                  <a:cubicBezTo>
                    <a:pt x="17345" y="14302"/>
                    <a:pt x="18982" y="15769"/>
                    <a:pt x="19800" y="16902"/>
                  </a:cubicBezTo>
                  <a:cubicBezTo>
                    <a:pt x="20618" y="18035"/>
                    <a:pt x="20618" y="18835"/>
                    <a:pt x="19964" y="19502"/>
                  </a:cubicBezTo>
                  <a:cubicBezTo>
                    <a:pt x="19309" y="20169"/>
                    <a:pt x="18000" y="20702"/>
                    <a:pt x="15382" y="21035"/>
                  </a:cubicBezTo>
                  <a:cubicBezTo>
                    <a:pt x="12764" y="21369"/>
                    <a:pt x="8836" y="21502"/>
                    <a:pt x="6055" y="21169"/>
                  </a:cubicBezTo>
                  <a:cubicBezTo>
                    <a:pt x="3273" y="20835"/>
                    <a:pt x="1636" y="20035"/>
                    <a:pt x="0" y="192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1" name="Line"/>
            <p:cNvSpPr/>
            <p:nvPr/>
          </p:nvSpPr>
          <p:spPr>
            <a:xfrm>
              <a:off x="10758793" y="2651182"/>
              <a:ext cx="349251" cy="45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1" fill="norm" stroke="1" extrusionOk="0">
                  <a:moveTo>
                    <a:pt x="0" y="19981"/>
                  </a:moveTo>
                  <a:cubicBezTo>
                    <a:pt x="3273" y="11529"/>
                    <a:pt x="6545" y="3077"/>
                    <a:pt x="10145" y="729"/>
                  </a:cubicBezTo>
                  <a:cubicBezTo>
                    <a:pt x="13745" y="-1619"/>
                    <a:pt x="17673" y="2138"/>
                    <a:pt x="21600" y="58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2" name="Line"/>
            <p:cNvSpPr/>
            <p:nvPr/>
          </p:nvSpPr>
          <p:spPr>
            <a:xfrm>
              <a:off x="8510893" y="3324865"/>
              <a:ext cx="785509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600" fill="norm" stroke="1" extrusionOk="0">
                  <a:moveTo>
                    <a:pt x="0" y="0"/>
                  </a:moveTo>
                  <a:cubicBezTo>
                    <a:pt x="1045" y="1662"/>
                    <a:pt x="2090" y="3323"/>
                    <a:pt x="3687" y="5262"/>
                  </a:cubicBezTo>
                  <a:cubicBezTo>
                    <a:pt x="5284" y="7200"/>
                    <a:pt x="7432" y="9415"/>
                    <a:pt x="9668" y="11077"/>
                  </a:cubicBezTo>
                  <a:cubicBezTo>
                    <a:pt x="11903" y="12738"/>
                    <a:pt x="14226" y="13846"/>
                    <a:pt x="16113" y="14677"/>
                  </a:cubicBezTo>
                  <a:cubicBezTo>
                    <a:pt x="18000" y="15508"/>
                    <a:pt x="19452" y="16062"/>
                    <a:pt x="20352" y="16615"/>
                  </a:cubicBezTo>
                  <a:cubicBezTo>
                    <a:pt x="21252" y="17169"/>
                    <a:pt x="21600" y="17723"/>
                    <a:pt x="21542" y="18554"/>
                  </a:cubicBezTo>
                  <a:cubicBezTo>
                    <a:pt x="21484" y="19385"/>
                    <a:pt x="21019" y="20492"/>
                    <a:pt x="205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3" name="Line"/>
            <p:cNvSpPr/>
            <p:nvPr/>
          </p:nvSpPr>
          <p:spPr>
            <a:xfrm>
              <a:off x="8504543" y="3455586"/>
              <a:ext cx="469901" cy="21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12" fill="norm" stroke="1" extrusionOk="0">
                  <a:moveTo>
                    <a:pt x="0" y="20112"/>
                  </a:moveTo>
                  <a:cubicBezTo>
                    <a:pt x="1654" y="12257"/>
                    <a:pt x="3308" y="4403"/>
                    <a:pt x="6276" y="1457"/>
                  </a:cubicBezTo>
                  <a:cubicBezTo>
                    <a:pt x="9243" y="-1488"/>
                    <a:pt x="13524" y="476"/>
                    <a:pt x="16297" y="3421"/>
                  </a:cubicBezTo>
                  <a:cubicBezTo>
                    <a:pt x="19070" y="6367"/>
                    <a:pt x="20335" y="10294"/>
                    <a:pt x="21600" y="142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4" name="Line"/>
            <p:cNvSpPr/>
            <p:nvPr/>
          </p:nvSpPr>
          <p:spPr>
            <a:xfrm>
              <a:off x="2925009" y="3650450"/>
              <a:ext cx="88513" cy="140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0837" fill="norm" stroke="1" extrusionOk="0">
                  <a:moveTo>
                    <a:pt x="4019" y="4439"/>
                  </a:moveTo>
                  <a:cubicBezTo>
                    <a:pt x="4019" y="7569"/>
                    <a:pt x="4019" y="10700"/>
                    <a:pt x="3516" y="13830"/>
                  </a:cubicBezTo>
                  <a:cubicBezTo>
                    <a:pt x="3014" y="16960"/>
                    <a:pt x="2009" y="20091"/>
                    <a:pt x="1256" y="20717"/>
                  </a:cubicBezTo>
                  <a:cubicBezTo>
                    <a:pt x="502" y="21343"/>
                    <a:pt x="0" y="19465"/>
                    <a:pt x="0" y="16178"/>
                  </a:cubicBezTo>
                  <a:cubicBezTo>
                    <a:pt x="0" y="12891"/>
                    <a:pt x="502" y="8195"/>
                    <a:pt x="1507" y="5065"/>
                  </a:cubicBezTo>
                  <a:cubicBezTo>
                    <a:pt x="2512" y="1934"/>
                    <a:pt x="4019" y="369"/>
                    <a:pt x="7535" y="56"/>
                  </a:cubicBezTo>
                  <a:cubicBezTo>
                    <a:pt x="11051" y="-257"/>
                    <a:pt x="16577" y="682"/>
                    <a:pt x="19088" y="4126"/>
                  </a:cubicBezTo>
                  <a:cubicBezTo>
                    <a:pt x="21600" y="7569"/>
                    <a:pt x="21098" y="13517"/>
                    <a:pt x="20595" y="19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5" name="Line"/>
            <p:cNvSpPr/>
            <p:nvPr/>
          </p:nvSpPr>
          <p:spPr>
            <a:xfrm>
              <a:off x="3078208" y="3463436"/>
              <a:ext cx="295536" cy="287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273" fill="norm" stroke="1" extrusionOk="0">
                  <a:moveTo>
                    <a:pt x="713" y="13701"/>
                  </a:moveTo>
                  <a:cubicBezTo>
                    <a:pt x="405" y="14484"/>
                    <a:pt x="96" y="15266"/>
                    <a:pt x="19" y="16362"/>
                  </a:cubicBezTo>
                  <a:cubicBezTo>
                    <a:pt x="-58" y="17457"/>
                    <a:pt x="96" y="18866"/>
                    <a:pt x="559" y="19570"/>
                  </a:cubicBezTo>
                  <a:cubicBezTo>
                    <a:pt x="1022" y="20275"/>
                    <a:pt x="1793" y="20275"/>
                    <a:pt x="2411" y="19805"/>
                  </a:cubicBezTo>
                  <a:cubicBezTo>
                    <a:pt x="3028" y="19336"/>
                    <a:pt x="3491" y="18397"/>
                    <a:pt x="3876" y="17379"/>
                  </a:cubicBezTo>
                  <a:cubicBezTo>
                    <a:pt x="4262" y="16362"/>
                    <a:pt x="4571" y="15266"/>
                    <a:pt x="4956" y="14249"/>
                  </a:cubicBezTo>
                  <a:cubicBezTo>
                    <a:pt x="5342" y="13231"/>
                    <a:pt x="5805" y="12292"/>
                    <a:pt x="5882" y="12214"/>
                  </a:cubicBezTo>
                  <a:cubicBezTo>
                    <a:pt x="5959" y="12136"/>
                    <a:pt x="5651" y="12918"/>
                    <a:pt x="5496" y="14249"/>
                  </a:cubicBezTo>
                  <a:cubicBezTo>
                    <a:pt x="5342" y="15579"/>
                    <a:pt x="5342" y="17457"/>
                    <a:pt x="5573" y="18710"/>
                  </a:cubicBezTo>
                  <a:cubicBezTo>
                    <a:pt x="5805" y="19962"/>
                    <a:pt x="6268" y="20588"/>
                    <a:pt x="6885" y="20979"/>
                  </a:cubicBezTo>
                  <a:cubicBezTo>
                    <a:pt x="7502" y="21370"/>
                    <a:pt x="8273" y="21527"/>
                    <a:pt x="9199" y="20431"/>
                  </a:cubicBezTo>
                  <a:cubicBezTo>
                    <a:pt x="10125" y="19336"/>
                    <a:pt x="11205" y="16988"/>
                    <a:pt x="11976" y="14249"/>
                  </a:cubicBezTo>
                  <a:cubicBezTo>
                    <a:pt x="12748" y="11510"/>
                    <a:pt x="13211" y="8379"/>
                    <a:pt x="13288" y="6423"/>
                  </a:cubicBezTo>
                  <a:cubicBezTo>
                    <a:pt x="13365" y="4466"/>
                    <a:pt x="13056" y="3684"/>
                    <a:pt x="12748" y="3684"/>
                  </a:cubicBezTo>
                  <a:cubicBezTo>
                    <a:pt x="12439" y="3684"/>
                    <a:pt x="12131" y="4466"/>
                    <a:pt x="11899" y="6110"/>
                  </a:cubicBezTo>
                  <a:cubicBezTo>
                    <a:pt x="11668" y="7753"/>
                    <a:pt x="11513" y="10257"/>
                    <a:pt x="11513" y="11979"/>
                  </a:cubicBezTo>
                  <a:cubicBezTo>
                    <a:pt x="11513" y="13701"/>
                    <a:pt x="11668" y="14640"/>
                    <a:pt x="12131" y="15579"/>
                  </a:cubicBezTo>
                  <a:cubicBezTo>
                    <a:pt x="12593" y="16518"/>
                    <a:pt x="13365" y="17457"/>
                    <a:pt x="14136" y="17849"/>
                  </a:cubicBezTo>
                  <a:cubicBezTo>
                    <a:pt x="14908" y="18240"/>
                    <a:pt x="15679" y="18084"/>
                    <a:pt x="16451" y="17144"/>
                  </a:cubicBezTo>
                  <a:cubicBezTo>
                    <a:pt x="17222" y="16205"/>
                    <a:pt x="17993" y="14484"/>
                    <a:pt x="18533" y="11744"/>
                  </a:cubicBezTo>
                  <a:cubicBezTo>
                    <a:pt x="19073" y="9005"/>
                    <a:pt x="19382" y="5249"/>
                    <a:pt x="19382" y="2979"/>
                  </a:cubicBezTo>
                  <a:cubicBezTo>
                    <a:pt x="19382" y="710"/>
                    <a:pt x="19073" y="-73"/>
                    <a:pt x="18842" y="5"/>
                  </a:cubicBezTo>
                  <a:cubicBezTo>
                    <a:pt x="18611" y="84"/>
                    <a:pt x="18456" y="1023"/>
                    <a:pt x="18379" y="3684"/>
                  </a:cubicBezTo>
                  <a:cubicBezTo>
                    <a:pt x="18302" y="6344"/>
                    <a:pt x="18302" y="10727"/>
                    <a:pt x="18842" y="13544"/>
                  </a:cubicBezTo>
                  <a:cubicBezTo>
                    <a:pt x="19382" y="16362"/>
                    <a:pt x="20462" y="17614"/>
                    <a:pt x="21542" y="188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6" name="Line"/>
            <p:cNvSpPr/>
            <p:nvPr/>
          </p:nvSpPr>
          <p:spPr>
            <a:xfrm>
              <a:off x="3538843" y="3386249"/>
              <a:ext cx="133351" cy="308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fill="norm" stroke="1" extrusionOk="0">
                  <a:moveTo>
                    <a:pt x="0" y="16126"/>
                  </a:moveTo>
                  <a:cubicBezTo>
                    <a:pt x="3771" y="12871"/>
                    <a:pt x="7543" y="9616"/>
                    <a:pt x="9429" y="7175"/>
                  </a:cubicBezTo>
                  <a:cubicBezTo>
                    <a:pt x="11314" y="4734"/>
                    <a:pt x="11314" y="3107"/>
                    <a:pt x="11314" y="1923"/>
                  </a:cubicBezTo>
                  <a:cubicBezTo>
                    <a:pt x="11314" y="740"/>
                    <a:pt x="11314" y="0"/>
                    <a:pt x="10457" y="0"/>
                  </a:cubicBezTo>
                  <a:cubicBezTo>
                    <a:pt x="9600" y="0"/>
                    <a:pt x="7886" y="740"/>
                    <a:pt x="6857" y="2663"/>
                  </a:cubicBezTo>
                  <a:cubicBezTo>
                    <a:pt x="5829" y="4586"/>
                    <a:pt x="5486" y="7693"/>
                    <a:pt x="5829" y="10800"/>
                  </a:cubicBezTo>
                  <a:cubicBezTo>
                    <a:pt x="6171" y="13907"/>
                    <a:pt x="7200" y="17014"/>
                    <a:pt x="7886" y="18937"/>
                  </a:cubicBezTo>
                  <a:cubicBezTo>
                    <a:pt x="8571" y="20860"/>
                    <a:pt x="8914" y="21600"/>
                    <a:pt x="9086" y="21526"/>
                  </a:cubicBezTo>
                  <a:cubicBezTo>
                    <a:pt x="9257" y="21452"/>
                    <a:pt x="9257" y="20564"/>
                    <a:pt x="9429" y="19381"/>
                  </a:cubicBezTo>
                  <a:cubicBezTo>
                    <a:pt x="9600" y="18197"/>
                    <a:pt x="9943" y="16718"/>
                    <a:pt x="10457" y="15608"/>
                  </a:cubicBezTo>
                  <a:cubicBezTo>
                    <a:pt x="10971" y="14499"/>
                    <a:pt x="11657" y="13759"/>
                    <a:pt x="12343" y="13833"/>
                  </a:cubicBezTo>
                  <a:cubicBezTo>
                    <a:pt x="13029" y="13907"/>
                    <a:pt x="13714" y="14795"/>
                    <a:pt x="14229" y="15682"/>
                  </a:cubicBezTo>
                  <a:cubicBezTo>
                    <a:pt x="14743" y="16570"/>
                    <a:pt x="15086" y="17458"/>
                    <a:pt x="15600" y="18271"/>
                  </a:cubicBezTo>
                  <a:cubicBezTo>
                    <a:pt x="16114" y="19085"/>
                    <a:pt x="16800" y="19825"/>
                    <a:pt x="17829" y="19751"/>
                  </a:cubicBezTo>
                  <a:cubicBezTo>
                    <a:pt x="18857" y="19677"/>
                    <a:pt x="20229" y="18789"/>
                    <a:pt x="21600" y="179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7" name="Line"/>
            <p:cNvSpPr/>
            <p:nvPr/>
          </p:nvSpPr>
          <p:spPr>
            <a:xfrm>
              <a:off x="3677320" y="3585215"/>
              <a:ext cx="101451" cy="219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320" fill="norm" stroke="1" extrusionOk="0">
                  <a:moveTo>
                    <a:pt x="1577" y="0"/>
                  </a:moveTo>
                  <a:cubicBezTo>
                    <a:pt x="696" y="1029"/>
                    <a:pt x="-186" y="2057"/>
                    <a:pt x="34" y="2983"/>
                  </a:cubicBezTo>
                  <a:cubicBezTo>
                    <a:pt x="255" y="3909"/>
                    <a:pt x="1577" y="4731"/>
                    <a:pt x="3341" y="4834"/>
                  </a:cubicBezTo>
                  <a:cubicBezTo>
                    <a:pt x="5104" y="4937"/>
                    <a:pt x="7308" y="4320"/>
                    <a:pt x="8851" y="3291"/>
                  </a:cubicBezTo>
                  <a:cubicBezTo>
                    <a:pt x="10394" y="2263"/>
                    <a:pt x="11275" y="823"/>
                    <a:pt x="11716" y="720"/>
                  </a:cubicBezTo>
                  <a:cubicBezTo>
                    <a:pt x="12157" y="617"/>
                    <a:pt x="12157" y="1851"/>
                    <a:pt x="13700" y="4834"/>
                  </a:cubicBezTo>
                  <a:cubicBezTo>
                    <a:pt x="15243" y="7817"/>
                    <a:pt x="18328" y="12549"/>
                    <a:pt x="19871" y="15429"/>
                  </a:cubicBezTo>
                  <a:cubicBezTo>
                    <a:pt x="21414" y="18309"/>
                    <a:pt x="21414" y="19337"/>
                    <a:pt x="20532" y="20160"/>
                  </a:cubicBezTo>
                  <a:cubicBezTo>
                    <a:pt x="19651" y="20983"/>
                    <a:pt x="17887" y="21600"/>
                    <a:pt x="15463" y="21189"/>
                  </a:cubicBezTo>
                  <a:cubicBezTo>
                    <a:pt x="13038" y="20777"/>
                    <a:pt x="9953" y="19337"/>
                    <a:pt x="8190" y="18000"/>
                  </a:cubicBezTo>
                  <a:cubicBezTo>
                    <a:pt x="6426" y="16663"/>
                    <a:pt x="5985" y="15429"/>
                    <a:pt x="5545" y="141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8" name="Line"/>
            <p:cNvSpPr/>
            <p:nvPr/>
          </p:nvSpPr>
          <p:spPr>
            <a:xfrm>
              <a:off x="3799193" y="3512928"/>
              <a:ext cx="62802" cy="334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7" h="21485" fill="norm" stroke="1" extrusionOk="0">
                  <a:moveTo>
                    <a:pt x="2025" y="6677"/>
                  </a:moveTo>
                  <a:cubicBezTo>
                    <a:pt x="4050" y="10481"/>
                    <a:pt x="6075" y="14285"/>
                    <a:pt x="7425" y="16527"/>
                  </a:cubicBezTo>
                  <a:cubicBezTo>
                    <a:pt x="8775" y="18768"/>
                    <a:pt x="9450" y="19447"/>
                    <a:pt x="9788" y="20127"/>
                  </a:cubicBezTo>
                  <a:cubicBezTo>
                    <a:pt x="10125" y="20806"/>
                    <a:pt x="10125" y="21485"/>
                    <a:pt x="10125" y="21485"/>
                  </a:cubicBezTo>
                  <a:cubicBezTo>
                    <a:pt x="10125" y="21485"/>
                    <a:pt x="10125" y="20806"/>
                    <a:pt x="10125" y="17749"/>
                  </a:cubicBezTo>
                  <a:cubicBezTo>
                    <a:pt x="10125" y="14693"/>
                    <a:pt x="10125" y="9259"/>
                    <a:pt x="10125" y="6202"/>
                  </a:cubicBezTo>
                  <a:cubicBezTo>
                    <a:pt x="10125" y="3145"/>
                    <a:pt x="10125" y="2466"/>
                    <a:pt x="10125" y="1719"/>
                  </a:cubicBezTo>
                  <a:cubicBezTo>
                    <a:pt x="10125" y="972"/>
                    <a:pt x="10125" y="157"/>
                    <a:pt x="11137" y="21"/>
                  </a:cubicBezTo>
                  <a:cubicBezTo>
                    <a:pt x="12150" y="-115"/>
                    <a:pt x="14175" y="428"/>
                    <a:pt x="16538" y="1447"/>
                  </a:cubicBezTo>
                  <a:cubicBezTo>
                    <a:pt x="18900" y="2466"/>
                    <a:pt x="21600" y="3960"/>
                    <a:pt x="18900" y="5591"/>
                  </a:cubicBezTo>
                  <a:cubicBezTo>
                    <a:pt x="16200" y="7221"/>
                    <a:pt x="8100" y="8987"/>
                    <a:pt x="0" y="107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9" name="Line"/>
            <p:cNvSpPr/>
            <p:nvPr/>
          </p:nvSpPr>
          <p:spPr>
            <a:xfrm>
              <a:off x="8362000" y="3752930"/>
              <a:ext cx="218744" cy="137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0585" fill="norm" stroke="1" extrusionOk="0">
                  <a:moveTo>
                    <a:pt x="18349" y="6279"/>
                  </a:moveTo>
                  <a:cubicBezTo>
                    <a:pt x="17726" y="4055"/>
                    <a:pt x="17102" y="1832"/>
                    <a:pt x="15129" y="720"/>
                  </a:cubicBezTo>
                  <a:cubicBezTo>
                    <a:pt x="13156" y="-392"/>
                    <a:pt x="9833" y="-392"/>
                    <a:pt x="7133" y="1990"/>
                  </a:cubicBezTo>
                  <a:cubicBezTo>
                    <a:pt x="4433" y="4373"/>
                    <a:pt x="2356" y="9137"/>
                    <a:pt x="1214" y="12314"/>
                  </a:cubicBezTo>
                  <a:cubicBezTo>
                    <a:pt x="72" y="15490"/>
                    <a:pt x="-136" y="17079"/>
                    <a:pt x="72" y="18508"/>
                  </a:cubicBezTo>
                  <a:cubicBezTo>
                    <a:pt x="279" y="19937"/>
                    <a:pt x="902" y="21208"/>
                    <a:pt x="2668" y="20255"/>
                  </a:cubicBezTo>
                  <a:cubicBezTo>
                    <a:pt x="4433" y="19302"/>
                    <a:pt x="7341" y="16126"/>
                    <a:pt x="9002" y="13743"/>
                  </a:cubicBezTo>
                  <a:cubicBezTo>
                    <a:pt x="10664" y="11361"/>
                    <a:pt x="11079" y="9773"/>
                    <a:pt x="11599" y="8184"/>
                  </a:cubicBezTo>
                  <a:cubicBezTo>
                    <a:pt x="12118" y="6596"/>
                    <a:pt x="12741" y="5008"/>
                    <a:pt x="13052" y="5167"/>
                  </a:cubicBezTo>
                  <a:cubicBezTo>
                    <a:pt x="13364" y="5326"/>
                    <a:pt x="13364" y="7232"/>
                    <a:pt x="13364" y="9296"/>
                  </a:cubicBezTo>
                  <a:cubicBezTo>
                    <a:pt x="13364" y="11361"/>
                    <a:pt x="13364" y="13584"/>
                    <a:pt x="13779" y="15649"/>
                  </a:cubicBezTo>
                  <a:cubicBezTo>
                    <a:pt x="14195" y="17714"/>
                    <a:pt x="15026" y="19620"/>
                    <a:pt x="16376" y="19143"/>
                  </a:cubicBezTo>
                  <a:cubicBezTo>
                    <a:pt x="17726" y="18667"/>
                    <a:pt x="19595" y="15808"/>
                    <a:pt x="21464" y="129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0" name="Line"/>
            <p:cNvSpPr/>
            <p:nvPr/>
          </p:nvSpPr>
          <p:spPr>
            <a:xfrm>
              <a:off x="8606648" y="3562880"/>
              <a:ext cx="37596" cy="310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126" fill="norm" stroke="1" extrusionOk="0">
                  <a:moveTo>
                    <a:pt x="21314" y="4112"/>
                  </a:moveTo>
                  <a:cubicBezTo>
                    <a:pt x="21314" y="2384"/>
                    <a:pt x="21314" y="656"/>
                    <a:pt x="21314" y="152"/>
                  </a:cubicBezTo>
                  <a:cubicBezTo>
                    <a:pt x="21314" y="-352"/>
                    <a:pt x="21314" y="368"/>
                    <a:pt x="18314" y="2816"/>
                  </a:cubicBezTo>
                  <a:cubicBezTo>
                    <a:pt x="15314" y="5264"/>
                    <a:pt x="9314" y="9440"/>
                    <a:pt x="5714" y="12464"/>
                  </a:cubicBezTo>
                  <a:cubicBezTo>
                    <a:pt x="2114" y="15488"/>
                    <a:pt x="914" y="17360"/>
                    <a:pt x="314" y="18728"/>
                  </a:cubicBezTo>
                  <a:cubicBezTo>
                    <a:pt x="-286" y="20096"/>
                    <a:pt x="-286" y="20960"/>
                    <a:pt x="2714" y="21104"/>
                  </a:cubicBezTo>
                  <a:cubicBezTo>
                    <a:pt x="5714" y="21248"/>
                    <a:pt x="11714" y="20672"/>
                    <a:pt x="17714" y="200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1" name="Line"/>
            <p:cNvSpPr/>
            <p:nvPr/>
          </p:nvSpPr>
          <p:spPr>
            <a:xfrm>
              <a:off x="8601684" y="3591565"/>
              <a:ext cx="169560" cy="289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426" fill="norm" stroke="1" extrusionOk="0">
                  <a:moveTo>
                    <a:pt x="16562" y="0"/>
                  </a:moveTo>
                  <a:cubicBezTo>
                    <a:pt x="14162" y="3130"/>
                    <a:pt x="11762" y="6261"/>
                    <a:pt x="10429" y="9000"/>
                  </a:cubicBezTo>
                  <a:cubicBezTo>
                    <a:pt x="9095" y="11739"/>
                    <a:pt x="8829" y="14087"/>
                    <a:pt x="8829" y="15730"/>
                  </a:cubicBezTo>
                  <a:cubicBezTo>
                    <a:pt x="8829" y="17374"/>
                    <a:pt x="9095" y="18313"/>
                    <a:pt x="9762" y="19252"/>
                  </a:cubicBezTo>
                  <a:cubicBezTo>
                    <a:pt x="10429" y="20191"/>
                    <a:pt x="11495" y="21130"/>
                    <a:pt x="12562" y="21365"/>
                  </a:cubicBezTo>
                  <a:cubicBezTo>
                    <a:pt x="13629" y="21600"/>
                    <a:pt x="14695" y="21130"/>
                    <a:pt x="15362" y="20348"/>
                  </a:cubicBezTo>
                  <a:cubicBezTo>
                    <a:pt x="16029" y="19565"/>
                    <a:pt x="16295" y="18470"/>
                    <a:pt x="15229" y="17139"/>
                  </a:cubicBezTo>
                  <a:cubicBezTo>
                    <a:pt x="14162" y="15809"/>
                    <a:pt x="11762" y="14243"/>
                    <a:pt x="9762" y="13304"/>
                  </a:cubicBezTo>
                  <a:cubicBezTo>
                    <a:pt x="7762" y="12365"/>
                    <a:pt x="6162" y="12052"/>
                    <a:pt x="4295" y="11817"/>
                  </a:cubicBezTo>
                  <a:cubicBezTo>
                    <a:pt x="2429" y="11583"/>
                    <a:pt x="295" y="11426"/>
                    <a:pt x="29" y="11113"/>
                  </a:cubicBezTo>
                  <a:cubicBezTo>
                    <a:pt x="-238" y="10800"/>
                    <a:pt x="1362" y="10330"/>
                    <a:pt x="5229" y="9783"/>
                  </a:cubicBezTo>
                  <a:cubicBezTo>
                    <a:pt x="9095" y="9235"/>
                    <a:pt x="15229" y="8609"/>
                    <a:pt x="21362" y="79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2" name="Line"/>
            <p:cNvSpPr/>
            <p:nvPr/>
          </p:nvSpPr>
          <p:spPr>
            <a:xfrm>
              <a:off x="8828393" y="3756665"/>
              <a:ext cx="190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3" name="Line"/>
            <p:cNvSpPr/>
            <p:nvPr/>
          </p:nvSpPr>
          <p:spPr>
            <a:xfrm>
              <a:off x="9037943" y="3521170"/>
              <a:ext cx="125413" cy="364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507" fill="norm" stroke="1" extrusionOk="0">
                  <a:moveTo>
                    <a:pt x="0" y="10520"/>
                  </a:moveTo>
                  <a:cubicBezTo>
                    <a:pt x="5040" y="9521"/>
                    <a:pt x="10080" y="8522"/>
                    <a:pt x="13680" y="7149"/>
                  </a:cubicBezTo>
                  <a:cubicBezTo>
                    <a:pt x="17280" y="5775"/>
                    <a:pt x="19440" y="4027"/>
                    <a:pt x="20520" y="2841"/>
                  </a:cubicBezTo>
                  <a:cubicBezTo>
                    <a:pt x="21600" y="1655"/>
                    <a:pt x="21600" y="1031"/>
                    <a:pt x="20520" y="594"/>
                  </a:cubicBezTo>
                  <a:cubicBezTo>
                    <a:pt x="19440" y="157"/>
                    <a:pt x="17280" y="-93"/>
                    <a:pt x="15660" y="32"/>
                  </a:cubicBezTo>
                  <a:cubicBezTo>
                    <a:pt x="14040" y="157"/>
                    <a:pt x="12960" y="656"/>
                    <a:pt x="11160" y="2841"/>
                  </a:cubicBezTo>
                  <a:cubicBezTo>
                    <a:pt x="9360" y="5026"/>
                    <a:pt x="6840" y="8897"/>
                    <a:pt x="5400" y="12080"/>
                  </a:cubicBezTo>
                  <a:cubicBezTo>
                    <a:pt x="3960" y="15264"/>
                    <a:pt x="3600" y="17761"/>
                    <a:pt x="3240" y="19322"/>
                  </a:cubicBezTo>
                  <a:cubicBezTo>
                    <a:pt x="2880" y="20883"/>
                    <a:pt x="2520" y="21507"/>
                    <a:pt x="2160" y="21507"/>
                  </a:cubicBezTo>
                  <a:cubicBezTo>
                    <a:pt x="1800" y="21507"/>
                    <a:pt x="1440" y="20883"/>
                    <a:pt x="2340" y="19447"/>
                  </a:cubicBezTo>
                  <a:cubicBezTo>
                    <a:pt x="3240" y="18011"/>
                    <a:pt x="5400" y="15764"/>
                    <a:pt x="7200" y="14453"/>
                  </a:cubicBezTo>
                  <a:cubicBezTo>
                    <a:pt x="9000" y="13142"/>
                    <a:pt x="10440" y="12767"/>
                    <a:pt x="11880" y="13079"/>
                  </a:cubicBezTo>
                  <a:cubicBezTo>
                    <a:pt x="13320" y="13391"/>
                    <a:pt x="14760" y="14390"/>
                    <a:pt x="15840" y="15639"/>
                  </a:cubicBezTo>
                  <a:cubicBezTo>
                    <a:pt x="16920" y="16887"/>
                    <a:pt x="17640" y="18386"/>
                    <a:pt x="18360" y="198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4" name="Line"/>
            <p:cNvSpPr/>
            <p:nvPr/>
          </p:nvSpPr>
          <p:spPr>
            <a:xfrm>
              <a:off x="9183408" y="3738101"/>
              <a:ext cx="89486" cy="266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267" fill="norm" stroke="1" extrusionOk="0">
                  <a:moveTo>
                    <a:pt x="138" y="1480"/>
                  </a:moveTo>
                  <a:cubicBezTo>
                    <a:pt x="641" y="637"/>
                    <a:pt x="1143" y="-207"/>
                    <a:pt x="892" y="46"/>
                  </a:cubicBezTo>
                  <a:cubicBezTo>
                    <a:pt x="641" y="299"/>
                    <a:pt x="-364" y="1649"/>
                    <a:pt x="138" y="2662"/>
                  </a:cubicBezTo>
                  <a:cubicBezTo>
                    <a:pt x="641" y="3674"/>
                    <a:pt x="2650" y="4349"/>
                    <a:pt x="4910" y="4687"/>
                  </a:cubicBezTo>
                  <a:cubicBezTo>
                    <a:pt x="7171" y="5024"/>
                    <a:pt x="9683" y="5024"/>
                    <a:pt x="11943" y="4687"/>
                  </a:cubicBezTo>
                  <a:cubicBezTo>
                    <a:pt x="14203" y="4349"/>
                    <a:pt x="16213" y="3674"/>
                    <a:pt x="17720" y="2915"/>
                  </a:cubicBezTo>
                  <a:cubicBezTo>
                    <a:pt x="19227" y="2155"/>
                    <a:pt x="20231" y="1312"/>
                    <a:pt x="20231" y="1396"/>
                  </a:cubicBezTo>
                  <a:cubicBezTo>
                    <a:pt x="20231" y="1480"/>
                    <a:pt x="19227" y="2493"/>
                    <a:pt x="19227" y="4518"/>
                  </a:cubicBezTo>
                  <a:cubicBezTo>
                    <a:pt x="19227" y="6543"/>
                    <a:pt x="20231" y="9581"/>
                    <a:pt x="20734" y="12027"/>
                  </a:cubicBezTo>
                  <a:cubicBezTo>
                    <a:pt x="21236" y="14474"/>
                    <a:pt x="21236" y="16331"/>
                    <a:pt x="21236" y="17681"/>
                  </a:cubicBezTo>
                  <a:cubicBezTo>
                    <a:pt x="21236" y="19031"/>
                    <a:pt x="21236" y="19874"/>
                    <a:pt x="19980" y="20465"/>
                  </a:cubicBezTo>
                  <a:cubicBezTo>
                    <a:pt x="18724" y="21056"/>
                    <a:pt x="16213" y="21393"/>
                    <a:pt x="14203" y="21224"/>
                  </a:cubicBezTo>
                  <a:cubicBezTo>
                    <a:pt x="12194" y="21056"/>
                    <a:pt x="10687" y="20381"/>
                    <a:pt x="10185" y="19284"/>
                  </a:cubicBezTo>
                  <a:cubicBezTo>
                    <a:pt x="9683" y="18187"/>
                    <a:pt x="10185" y="16668"/>
                    <a:pt x="11692" y="15656"/>
                  </a:cubicBezTo>
                  <a:cubicBezTo>
                    <a:pt x="13199" y="14643"/>
                    <a:pt x="15710" y="14137"/>
                    <a:pt x="18222" y="136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5" name="Line"/>
            <p:cNvSpPr/>
            <p:nvPr/>
          </p:nvSpPr>
          <p:spPr>
            <a:xfrm>
              <a:off x="9346829" y="3676232"/>
              <a:ext cx="111119" cy="308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21530" fill="norm" stroke="1" extrusionOk="0">
                  <a:moveTo>
                    <a:pt x="2727" y="9173"/>
                  </a:moveTo>
                  <a:cubicBezTo>
                    <a:pt x="2727" y="8285"/>
                    <a:pt x="2727" y="7397"/>
                    <a:pt x="2727" y="7693"/>
                  </a:cubicBezTo>
                  <a:cubicBezTo>
                    <a:pt x="2727" y="7989"/>
                    <a:pt x="2727" y="9468"/>
                    <a:pt x="2341" y="11614"/>
                  </a:cubicBezTo>
                  <a:cubicBezTo>
                    <a:pt x="1955" y="13759"/>
                    <a:pt x="1184" y="16570"/>
                    <a:pt x="798" y="18493"/>
                  </a:cubicBezTo>
                  <a:cubicBezTo>
                    <a:pt x="412" y="20416"/>
                    <a:pt x="412" y="21452"/>
                    <a:pt x="220" y="21526"/>
                  </a:cubicBezTo>
                  <a:cubicBezTo>
                    <a:pt x="27" y="21600"/>
                    <a:pt x="-359" y="20712"/>
                    <a:pt x="798" y="17532"/>
                  </a:cubicBezTo>
                  <a:cubicBezTo>
                    <a:pt x="1955" y="14351"/>
                    <a:pt x="4655" y="8877"/>
                    <a:pt x="6391" y="5770"/>
                  </a:cubicBezTo>
                  <a:cubicBezTo>
                    <a:pt x="8127" y="2663"/>
                    <a:pt x="8898" y="1923"/>
                    <a:pt x="10055" y="1258"/>
                  </a:cubicBezTo>
                  <a:cubicBezTo>
                    <a:pt x="11212" y="592"/>
                    <a:pt x="12755" y="0"/>
                    <a:pt x="14298" y="0"/>
                  </a:cubicBezTo>
                  <a:cubicBezTo>
                    <a:pt x="15841" y="0"/>
                    <a:pt x="17384" y="592"/>
                    <a:pt x="18734" y="2145"/>
                  </a:cubicBezTo>
                  <a:cubicBezTo>
                    <a:pt x="20084" y="3699"/>
                    <a:pt x="21241" y="6214"/>
                    <a:pt x="18927" y="7915"/>
                  </a:cubicBezTo>
                  <a:cubicBezTo>
                    <a:pt x="16612" y="9616"/>
                    <a:pt x="10827" y="10504"/>
                    <a:pt x="5041" y="11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6" name="Line"/>
            <p:cNvSpPr/>
            <p:nvPr/>
          </p:nvSpPr>
          <p:spPr>
            <a:xfrm>
              <a:off x="3443593" y="4613915"/>
              <a:ext cx="12701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460"/>
                    <a:pt x="14400" y="6919"/>
                    <a:pt x="12600" y="10332"/>
                  </a:cubicBezTo>
                  <a:cubicBezTo>
                    <a:pt x="10800" y="13745"/>
                    <a:pt x="10800" y="17112"/>
                    <a:pt x="10800" y="19075"/>
                  </a:cubicBezTo>
                  <a:cubicBezTo>
                    <a:pt x="10800" y="21039"/>
                    <a:pt x="10800" y="21600"/>
                    <a:pt x="10800" y="21600"/>
                  </a:cubicBezTo>
                  <a:cubicBezTo>
                    <a:pt x="10800" y="21600"/>
                    <a:pt x="10800" y="21039"/>
                    <a:pt x="9000" y="20244"/>
                  </a:cubicBezTo>
                  <a:cubicBezTo>
                    <a:pt x="7200" y="19449"/>
                    <a:pt x="3600" y="18421"/>
                    <a:pt x="0" y="17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7" name="Line"/>
            <p:cNvSpPr/>
            <p:nvPr/>
          </p:nvSpPr>
          <p:spPr>
            <a:xfrm>
              <a:off x="3430893" y="4638185"/>
              <a:ext cx="241301" cy="387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0" y="16615"/>
                  </a:moveTo>
                  <a:cubicBezTo>
                    <a:pt x="2842" y="15793"/>
                    <a:pt x="5684" y="14971"/>
                    <a:pt x="8053" y="13328"/>
                  </a:cubicBezTo>
                  <a:cubicBezTo>
                    <a:pt x="10421" y="11684"/>
                    <a:pt x="12316" y="9219"/>
                    <a:pt x="13547" y="7047"/>
                  </a:cubicBezTo>
                  <a:cubicBezTo>
                    <a:pt x="14779" y="4875"/>
                    <a:pt x="15347" y="2997"/>
                    <a:pt x="15726" y="1765"/>
                  </a:cubicBezTo>
                  <a:cubicBezTo>
                    <a:pt x="16105" y="532"/>
                    <a:pt x="16295" y="-55"/>
                    <a:pt x="16389" y="4"/>
                  </a:cubicBezTo>
                  <a:cubicBezTo>
                    <a:pt x="16484" y="62"/>
                    <a:pt x="16484" y="767"/>
                    <a:pt x="16484" y="3525"/>
                  </a:cubicBezTo>
                  <a:cubicBezTo>
                    <a:pt x="16484" y="6284"/>
                    <a:pt x="16484" y="11097"/>
                    <a:pt x="16484" y="14149"/>
                  </a:cubicBezTo>
                  <a:cubicBezTo>
                    <a:pt x="16484" y="17202"/>
                    <a:pt x="16484" y="18493"/>
                    <a:pt x="16484" y="19432"/>
                  </a:cubicBezTo>
                  <a:cubicBezTo>
                    <a:pt x="16484" y="20371"/>
                    <a:pt x="16484" y="20958"/>
                    <a:pt x="16958" y="21252"/>
                  </a:cubicBezTo>
                  <a:cubicBezTo>
                    <a:pt x="17432" y="21545"/>
                    <a:pt x="18379" y="21545"/>
                    <a:pt x="19232" y="21252"/>
                  </a:cubicBezTo>
                  <a:cubicBezTo>
                    <a:pt x="20084" y="20958"/>
                    <a:pt x="20842" y="20371"/>
                    <a:pt x="21600" y="197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8" name="Line"/>
            <p:cNvSpPr/>
            <p:nvPr/>
          </p:nvSpPr>
          <p:spPr>
            <a:xfrm>
              <a:off x="3673136" y="4912365"/>
              <a:ext cx="81122" cy="157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6" h="21368" fill="norm" stroke="1" extrusionOk="0">
                  <a:moveTo>
                    <a:pt x="12719" y="5184"/>
                  </a:moveTo>
                  <a:cubicBezTo>
                    <a:pt x="10019" y="5472"/>
                    <a:pt x="7319" y="5760"/>
                    <a:pt x="4889" y="7920"/>
                  </a:cubicBezTo>
                  <a:cubicBezTo>
                    <a:pt x="2459" y="10080"/>
                    <a:pt x="299" y="14112"/>
                    <a:pt x="29" y="16704"/>
                  </a:cubicBezTo>
                  <a:cubicBezTo>
                    <a:pt x="-241" y="19296"/>
                    <a:pt x="1379" y="20448"/>
                    <a:pt x="3539" y="21024"/>
                  </a:cubicBezTo>
                  <a:cubicBezTo>
                    <a:pt x="5699" y="21600"/>
                    <a:pt x="8399" y="21600"/>
                    <a:pt x="11909" y="19872"/>
                  </a:cubicBezTo>
                  <a:cubicBezTo>
                    <a:pt x="15419" y="18144"/>
                    <a:pt x="19739" y="14688"/>
                    <a:pt x="20549" y="11088"/>
                  </a:cubicBezTo>
                  <a:cubicBezTo>
                    <a:pt x="21359" y="7488"/>
                    <a:pt x="18659" y="3744"/>
                    <a:pt x="159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9" name="Line"/>
            <p:cNvSpPr/>
            <p:nvPr/>
          </p:nvSpPr>
          <p:spPr>
            <a:xfrm>
              <a:off x="3875393" y="4747265"/>
              <a:ext cx="63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0" name="Line"/>
            <p:cNvSpPr/>
            <p:nvPr/>
          </p:nvSpPr>
          <p:spPr>
            <a:xfrm>
              <a:off x="3894443" y="4956815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1" name="Line"/>
            <p:cNvSpPr/>
            <p:nvPr/>
          </p:nvSpPr>
          <p:spPr>
            <a:xfrm>
              <a:off x="4391297" y="4667639"/>
              <a:ext cx="430247" cy="337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393" fill="norm" stroke="1" extrusionOk="0">
                  <a:moveTo>
                    <a:pt x="4051" y="4242"/>
                  </a:moveTo>
                  <a:cubicBezTo>
                    <a:pt x="4157" y="3571"/>
                    <a:pt x="4263" y="2901"/>
                    <a:pt x="4157" y="2297"/>
                  </a:cubicBezTo>
                  <a:cubicBezTo>
                    <a:pt x="4051" y="1693"/>
                    <a:pt x="3734" y="1156"/>
                    <a:pt x="3363" y="1156"/>
                  </a:cubicBezTo>
                  <a:cubicBezTo>
                    <a:pt x="2993" y="1156"/>
                    <a:pt x="2569" y="1693"/>
                    <a:pt x="1987" y="3638"/>
                  </a:cubicBezTo>
                  <a:cubicBezTo>
                    <a:pt x="1404" y="5584"/>
                    <a:pt x="663" y="8938"/>
                    <a:pt x="293" y="11621"/>
                  </a:cubicBezTo>
                  <a:cubicBezTo>
                    <a:pt x="-78" y="14304"/>
                    <a:pt x="-78" y="16317"/>
                    <a:pt x="398" y="17860"/>
                  </a:cubicBezTo>
                  <a:cubicBezTo>
                    <a:pt x="875" y="19402"/>
                    <a:pt x="1828" y="20476"/>
                    <a:pt x="2569" y="21012"/>
                  </a:cubicBezTo>
                  <a:cubicBezTo>
                    <a:pt x="3310" y="21549"/>
                    <a:pt x="3840" y="21549"/>
                    <a:pt x="4687" y="20811"/>
                  </a:cubicBezTo>
                  <a:cubicBezTo>
                    <a:pt x="5534" y="20073"/>
                    <a:pt x="6698" y="18597"/>
                    <a:pt x="7598" y="16719"/>
                  </a:cubicBezTo>
                  <a:cubicBezTo>
                    <a:pt x="8498" y="14841"/>
                    <a:pt x="9134" y="12560"/>
                    <a:pt x="9293" y="10212"/>
                  </a:cubicBezTo>
                  <a:cubicBezTo>
                    <a:pt x="9451" y="7865"/>
                    <a:pt x="9134" y="5450"/>
                    <a:pt x="8551" y="3773"/>
                  </a:cubicBezTo>
                  <a:cubicBezTo>
                    <a:pt x="7969" y="2096"/>
                    <a:pt x="7122" y="1156"/>
                    <a:pt x="6169" y="620"/>
                  </a:cubicBezTo>
                  <a:cubicBezTo>
                    <a:pt x="5216" y="83"/>
                    <a:pt x="4157" y="-51"/>
                    <a:pt x="3363" y="16"/>
                  </a:cubicBezTo>
                  <a:cubicBezTo>
                    <a:pt x="2569" y="83"/>
                    <a:pt x="2040" y="351"/>
                    <a:pt x="1510" y="754"/>
                  </a:cubicBezTo>
                  <a:cubicBezTo>
                    <a:pt x="981" y="1156"/>
                    <a:pt x="451" y="1693"/>
                    <a:pt x="187" y="2565"/>
                  </a:cubicBezTo>
                  <a:cubicBezTo>
                    <a:pt x="-78" y="3437"/>
                    <a:pt x="-78" y="4645"/>
                    <a:pt x="293" y="5718"/>
                  </a:cubicBezTo>
                  <a:cubicBezTo>
                    <a:pt x="663" y="6791"/>
                    <a:pt x="1404" y="7730"/>
                    <a:pt x="2675" y="8200"/>
                  </a:cubicBezTo>
                  <a:cubicBezTo>
                    <a:pt x="3946" y="8669"/>
                    <a:pt x="5746" y="8669"/>
                    <a:pt x="8498" y="7730"/>
                  </a:cubicBezTo>
                  <a:cubicBezTo>
                    <a:pt x="11251" y="6791"/>
                    <a:pt x="14957" y="4913"/>
                    <a:pt x="17287" y="3706"/>
                  </a:cubicBezTo>
                  <a:cubicBezTo>
                    <a:pt x="19616" y="2498"/>
                    <a:pt x="20569" y="1961"/>
                    <a:pt x="21522" y="1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2" name="Line"/>
            <p:cNvSpPr/>
            <p:nvPr/>
          </p:nvSpPr>
          <p:spPr>
            <a:xfrm>
              <a:off x="5094593" y="4823465"/>
              <a:ext cx="1778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3" name="Line"/>
            <p:cNvSpPr/>
            <p:nvPr/>
          </p:nvSpPr>
          <p:spPr>
            <a:xfrm>
              <a:off x="5088243" y="4944115"/>
              <a:ext cx="152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4" name="Line"/>
            <p:cNvSpPr/>
            <p:nvPr/>
          </p:nvSpPr>
          <p:spPr>
            <a:xfrm>
              <a:off x="5555311" y="4685662"/>
              <a:ext cx="282233" cy="308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258" fill="norm" stroke="1" extrusionOk="0">
                  <a:moveTo>
                    <a:pt x="12305" y="2058"/>
                  </a:moveTo>
                  <a:cubicBezTo>
                    <a:pt x="11177" y="1766"/>
                    <a:pt x="10048" y="1474"/>
                    <a:pt x="8759" y="2131"/>
                  </a:cubicBezTo>
                  <a:cubicBezTo>
                    <a:pt x="7469" y="2788"/>
                    <a:pt x="6018" y="4393"/>
                    <a:pt x="4729" y="6801"/>
                  </a:cubicBezTo>
                  <a:cubicBezTo>
                    <a:pt x="3439" y="9209"/>
                    <a:pt x="2311" y="12420"/>
                    <a:pt x="1747" y="14828"/>
                  </a:cubicBezTo>
                  <a:cubicBezTo>
                    <a:pt x="1183" y="17237"/>
                    <a:pt x="1183" y="18842"/>
                    <a:pt x="1505" y="19864"/>
                  </a:cubicBezTo>
                  <a:cubicBezTo>
                    <a:pt x="1827" y="20885"/>
                    <a:pt x="2472" y="21323"/>
                    <a:pt x="3762" y="21250"/>
                  </a:cubicBezTo>
                  <a:cubicBezTo>
                    <a:pt x="5051" y="21177"/>
                    <a:pt x="6986" y="20593"/>
                    <a:pt x="9242" y="18915"/>
                  </a:cubicBezTo>
                  <a:cubicBezTo>
                    <a:pt x="11499" y="17237"/>
                    <a:pt x="14078" y="14464"/>
                    <a:pt x="15529" y="11837"/>
                  </a:cubicBezTo>
                  <a:cubicBezTo>
                    <a:pt x="16980" y="9209"/>
                    <a:pt x="17302" y="6728"/>
                    <a:pt x="16980" y="4831"/>
                  </a:cubicBezTo>
                  <a:cubicBezTo>
                    <a:pt x="16657" y="2934"/>
                    <a:pt x="15690" y="1620"/>
                    <a:pt x="13675" y="818"/>
                  </a:cubicBezTo>
                  <a:cubicBezTo>
                    <a:pt x="11660" y="15"/>
                    <a:pt x="8597" y="-277"/>
                    <a:pt x="6180" y="307"/>
                  </a:cubicBezTo>
                  <a:cubicBezTo>
                    <a:pt x="3762" y="891"/>
                    <a:pt x="1989" y="2350"/>
                    <a:pt x="1021" y="3445"/>
                  </a:cubicBezTo>
                  <a:cubicBezTo>
                    <a:pt x="54" y="4539"/>
                    <a:pt x="-107" y="5269"/>
                    <a:pt x="54" y="5999"/>
                  </a:cubicBezTo>
                  <a:cubicBezTo>
                    <a:pt x="215" y="6728"/>
                    <a:pt x="699" y="7458"/>
                    <a:pt x="2150" y="7969"/>
                  </a:cubicBezTo>
                  <a:cubicBezTo>
                    <a:pt x="3600" y="8480"/>
                    <a:pt x="6018" y="8772"/>
                    <a:pt x="8839" y="8553"/>
                  </a:cubicBezTo>
                  <a:cubicBezTo>
                    <a:pt x="11660" y="8334"/>
                    <a:pt x="14884" y="7604"/>
                    <a:pt x="17060" y="7239"/>
                  </a:cubicBezTo>
                  <a:cubicBezTo>
                    <a:pt x="19236" y="6874"/>
                    <a:pt x="20365" y="6874"/>
                    <a:pt x="21493" y="6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5" name="Line"/>
            <p:cNvSpPr/>
            <p:nvPr/>
          </p:nvSpPr>
          <p:spPr>
            <a:xfrm>
              <a:off x="5823520" y="4975865"/>
              <a:ext cx="97750" cy="112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7" h="20875" fill="norm" stroke="1" extrusionOk="0">
                  <a:moveTo>
                    <a:pt x="12178" y="3535"/>
                  </a:moveTo>
                  <a:cubicBezTo>
                    <a:pt x="9974" y="3927"/>
                    <a:pt x="7770" y="4320"/>
                    <a:pt x="5786" y="5695"/>
                  </a:cubicBezTo>
                  <a:cubicBezTo>
                    <a:pt x="3802" y="7069"/>
                    <a:pt x="2039" y="9425"/>
                    <a:pt x="937" y="11978"/>
                  </a:cubicBezTo>
                  <a:cubicBezTo>
                    <a:pt x="-165" y="14531"/>
                    <a:pt x="-606" y="17280"/>
                    <a:pt x="1378" y="19047"/>
                  </a:cubicBezTo>
                  <a:cubicBezTo>
                    <a:pt x="3361" y="20815"/>
                    <a:pt x="7770" y="21600"/>
                    <a:pt x="11516" y="20029"/>
                  </a:cubicBezTo>
                  <a:cubicBezTo>
                    <a:pt x="15263" y="18458"/>
                    <a:pt x="18349" y="14531"/>
                    <a:pt x="19672" y="11585"/>
                  </a:cubicBezTo>
                  <a:cubicBezTo>
                    <a:pt x="20994" y="8640"/>
                    <a:pt x="20553" y="6676"/>
                    <a:pt x="17027" y="4909"/>
                  </a:cubicBezTo>
                  <a:cubicBezTo>
                    <a:pt x="13500" y="3142"/>
                    <a:pt x="6888" y="1571"/>
                    <a:pt x="27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6" name="Line"/>
            <p:cNvSpPr/>
            <p:nvPr/>
          </p:nvSpPr>
          <p:spPr>
            <a:xfrm>
              <a:off x="7082143" y="4767545"/>
              <a:ext cx="139701" cy="205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5" fill="norm" stroke="1" extrusionOk="0">
                  <a:moveTo>
                    <a:pt x="0" y="4455"/>
                  </a:moveTo>
                  <a:cubicBezTo>
                    <a:pt x="982" y="2491"/>
                    <a:pt x="1964" y="528"/>
                    <a:pt x="2618" y="91"/>
                  </a:cubicBezTo>
                  <a:cubicBezTo>
                    <a:pt x="3273" y="-345"/>
                    <a:pt x="3600" y="746"/>
                    <a:pt x="5236" y="4128"/>
                  </a:cubicBezTo>
                  <a:cubicBezTo>
                    <a:pt x="6873" y="7510"/>
                    <a:pt x="9818" y="13182"/>
                    <a:pt x="11782" y="16564"/>
                  </a:cubicBezTo>
                  <a:cubicBezTo>
                    <a:pt x="13745" y="19946"/>
                    <a:pt x="14727" y="21037"/>
                    <a:pt x="15873" y="21146"/>
                  </a:cubicBezTo>
                  <a:cubicBezTo>
                    <a:pt x="17018" y="21255"/>
                    <a:pt x="18327" y="20382"/>
                    <a:pt x="19309" y="17437"/>
                  </a:cubicBezTo>
                  <a:cubicBezTo>
                    <a:pt x="20291" y="14491"/>
                    <a:pt x="20945" y="9473"/>
                    <a:pt x="21600" y="4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7" name="Line"/>
            <p:cNvSpPr/>
            <p:nvPr/>
          </p:nvSpPr>
          <p:spPr>
            <a:xfrm>
              <a:off x="7272643" y="4761553"/>
              <a:ext cx="130436" cy="227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450" fill="norm" stroke="1" extrusionOk="0">
                  <a:moveTo>
                    <a:pt x="19858" y="6450"/>
                  </a:moveTo>
                  <a:cubicBezTo>
                    <a:pt x="20555" y="5450"/>
                    <a:pt x="21252" y="4450"/>
                    <a:pt x="21426" y="3350"/>
                  </a:cubicBezTo>
                  <a:cubicBezTo>
                    <a:pt x="21600" y="2250"/>
                    <a:pt x="21252" y="1050"/>
                    <a:pt x="20206" y="450"/>
                  </a:cubicBezTo>
                  <a:cubicBezTo>
                    <a:pt x="19161" y="-150"/>
                    <a:pt x="17419" y="-150"/>
                    <a:pt x="15155" y="450"/>
                  </a:cubicBezTo>
                  <a:cubicBezTo>
                    <a:pt x="12890" y="1050"/>
                    <a:pt x="10103" y="2250"/>
                    <a:pt x="8361" y="3850"/>
                  </a:cubicBezTo>
                  <a:cubicBezTo>
                    <a:pt x="6619" y="5450"/>
                    <a:pt x="5923" y="7450"/>
                    <a:pt x="7316" y="9250"/>
                  </a:cubicBezTo>
                  <a:cubicBezTo>
                    <a:pt x="8710" y="11050"/>
                    <a:pt x="12194" y="12650"/>
                    <a:pt x="14110" y="13950"/>
                  </a:cubicBezTo>
                  <a:cubicBezTo>
                    <a:pt x="16026" y="15250"/>
                    <a:pt x="16374" y="16250"/>
                    <a:pt x="15677" y="17150"/>
                  </a:cubicBezTo>
                  <a:cubicBezTo>
                    <a:pt x="14981" y="18050"/>
                    <a:pt x="13239" y="18850"/>
                    <a:pt x="10626" y="19550"/>
                  </a:cubicBezTo>
                  <a:cubicBezTo>
                    <a:pt x="8013" y="20250"/>
                    <a:pt x="4529" y="20850"/>
                    <a:pt x="2613" y="21150"/>
                  </a:cubicBezTo>
                  <a:cubicBezTo>
                    <a:pt x="697" y="21450"/>
                    <a:pt x="348" y="21450"/>
                    <a:pt x="0" y="21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8" name="Line"/>
            <p:cNvSpPr/>
            <p:nvPr/>
          </p:nvSpPr>
          <p:spPr>
            <a:xfrm>
              <a:off x="7488543" y="4944115"/>
              <a:ext cx="444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9" name="Line"/>
            <p:cNvSpPr/>
            <p:nvPr/>
          </p:nvSpPr>
          <p:spPr>
            <a:xfrm>
              <a:off x="8491807" y="4690115"/>
              <a:ext cx="254548" cy="38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375" fill="norm" stroke="1" extrusionOk="0">
                  <a:moveTo>
                    <a:pt x="4252" y="0"/>
                  </a:moveTo>
                  <a:cubicBezTo>
                    <a:pt x="4429" y="3187"/>
                    <a:pt x="4606" y="6374"/>
                    <a:pt x="4429" y="9679"/>
                  </a:cubicBezTo>
                  <a:cubicBezTo>
                    <a:pt x="4252" y="12984"/>
                    <a:pt x="3721" y="16407"/>
                    <a:pt x="3456" y="18531"/>
                  </a:cubicBezTo>
                  <a:cubicBezTo>
                    <a:pt x="3190" y="20656"/>
                    <a:pt x="3190" y="21482"/>
                    <a:pt x="3013" y="21364"/>
                  </a:cubicBezTo>
                  <a:cubicBezTo>
                    <a:pt x="2836" y="21246"/>
                    <a:pt x="2482" y="20184"/>
                    <a:pt x="2039" y="18708"/>
                  </a:cubicBezTo>
                  <a:cubicBezTo>
                    <a:pt x="1596" y="17233"/>
                    <a:pt x="1065" y="15344"/>
                    <a:pt x="623" y="14105"/>
                  </a:cubicBezTo>
                  <a:cubicBezTo>
                    <a:pt x="180" y="12866"/>
                    <a:pt x="-174" y="12275"/>
                    <a:pt x="92" y="11980"/>
                  </a:cubicBezTo>
                  <a:cubicBezTo>
                    <a:pt x="357" y="11685"/>
                    <a:pt x="1242" y="11685"/>
                    <a:pt x="3721" y="10977"/>
                  </a:cubicBezTo>
                  <a:cubicBezTo>
                    <a:pt x="6200" y="10269"/>
                    <a:pt x="10272" y="8852"/>
                    <a:pt x="13370" y="7082"/>
                  </a:cubicBezTo>
                  <a:cubicBezTo>
                    <a:pt x="16469" y="5312"/>
                    <a:pt x="18593" y="3187"/>
                    <a:pt x="19833" y="1830"/>
                  </a:cubicBezTo>
                  <a:cubicBezTo>
                    <a:pt x="21072" y="472"/>
                    <a:pt x="21426" y="-118"/>
                    <a:pt x="21249" y="590"/>
                  </a:cubicBezTo>
                  <a:cubicBezTo>
                    <a:pt x="21072" y="1298"/>
                    <a:pt x="20364" y="3305"/>
                    <a:pt x="19833" y="5843"/>
                  </a:cubicBezTo>
                  <a:cubicBezTo>
                    <a:pt x="19301" y="8380"/>
                    <a:pt x="18947" y="11449"/>
                    <a:pt x="18859" y="13987"/>
                  </a:cubicBezTo>
                  <a:cubicBezTo>
                    <a:pt x="18770" y="16525"/>
                    <a:pt x="18947" y="18531"/>
                    <a:pt x="19124" y="20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0" name="Line"/>
            <p:cNvSpPr/>
            <p:nvPr/>
          </p:nvSpPr>
          <p:spPr>
            <a:xfrm>
              <a:off x="8796643" y="5001265"/>
              <a:ext cx="127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1" name="Line"/>
            <p:cNvSpPr/>
            <p:nvPr/>
          </p:nvSpPr>
          <p:spPr>
            <a:xfrm>
              <a:off x="8968093" y="4798065"/>
              <a:ext cx="317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2" name="Line"/>
            <p:cNvSpPr/>
            <p:nvPr/>
          </p:nvSpPr>
          <p:spPr>
            <a:xfrm>
              <a:off x="8999843" y="4982215"/>
              <a:ext cx="1" cy="254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3" name="Line"/>
            <p:cNvSpPr/>
            <p:nvPr/>
          </p:nvSpPr>
          <p:spPr>
            <a:xfrm>
              <a:off x="9339339" y="4685474"/>
              <a:ext cx="289155" cy="296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476" fill="norm" stroke="1" extrusionOk="0">
                  <a:moveTo>
                    <a:pt x="11132" y="1255"/>
                  </a:moveTo>
                  <a:cubicBezTo>
                    <a:pt x="9713" y="1102"/>
                    <a:pt x="8294" y="948"/>
                    <a:pt x="7269" y="1178"/>
                  </a:cubicBezTo>
                  <a:cubicBezTo>
                    <a:pt x="6245" y="1408"/>
                    <a:pt x="5614" y="2021"/>
                    <a:pt x="4510" y="4472"/>
                  </a:cubicBezTo>
                  <a:cubicBezTo>
                    <a:pt x="3407" y="6923"/>
                    <a:pt x="1830" y="11212"/>
                    <a:pt x="1120" y="14199"/>
                  </a:cubicBezTo>
                  <a:cubicBezTo>
                    <a:pt x="411" y="17187"/>
                    <a:pt x="569" y="18872"/>
                    <a:pt x="963" y="19944"/>
                  </a:cubicBezTo>
                  <a:cubicBezTo>
                    <a:pt x="1357" y="21016"/>
                    <a:pt x="1988" y="21476"/>
                    <a:pt x="3328" y="21476"/>
                  </a:cubicBezTo>
                  <a:cubicBezTo>
                    <a:pt x="4668" y="21476"/>
                    <a:pt x="6718" y="21016"/>
                    <a:pt x="8688" y="19025"/>
                  </a:cubicBezTo>
                  <a:cubicBezTo>
                    <a:pt x="10659" y="17033"/>
                    <a:pt x="12551" y="13510"/>
                    <a:pt x="13024" y="10370"/>
                  </a:cubicBezTo>
                  <a:cubicBezTo>
                    <a:pt x="13497" y="7229"/>
                    <a:pt x="12551" y="4472"/>
                    <a:pt x="11053" y="2710"/>
                  </a:cubicBezTo>
                  <a:cubicBezTo>
                    <a:pt x="9556" y="948"/>
                    <a:pt x="7506" y="182"/>
                    <a:pt x="5693" y="29"/>
                  </a:cubicBezTo>
                  <a:cubicBezTo>
                    <a:pt x="3880" y="-124"/>
                    <a:pt x="2303" y="336"/>
                    <a:pt x="1357" y="1025"/>
                  </a:cubicBezTo>
                  <a:cubicBezTo>
                    <a:pt x="411" y="1714"/>
                    <a:pt x="96" y="2633"/>
                    <a:pt x="17" y="3476"/>
                  </a:cubicBezTo>
                  <a:cubicBezTo>
                    <a:pt x="-62" y="4319"/>
                    <a:pt x="96" y="5085"/>
                    <a:pt x="1278" y="6080"/>
                  </a:cubicBezTo>
                  <a:cubicBezTo>
                    <a:pt x="2461" y="7076"/>
                    <a:pt x="4668" y="8302"/>
                    <a:pt x="8215" y="8914"/>
                  </a:cubicBezTo>
                  <a:cubicBezTo>
                    <a:pt x="11763" y="9527"/>
                    <a:pt x="16650" y="9527"/>
                    <a:pt x="21538" y="9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4" name="Line"/>
            <p:cNvSpPr/>
            <p:nvPr/>
          </p:nvSpPr>
          <p:spPr>
            <a:xfrm>
              <a:off x="9742793" y="4817115"/>
              <a:ext cx="2032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5" name="Line"/>
            <p:cNvSpPr/>
            <p:nvPr/>
          </p:nvSpPr>
          <p:spPr>
            <a:xfrm>
              <a:off x="9730093" y="4874265"/>
              <a:ext cx="2349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14" y="16800"/>
                    <a:pt x="6227" y="12000"/>
                    <a:pt x="9827" y="8400"/>
                  </a:cubicBezTo>
                  <a:cubicBezTo>
                    <a:pt x="13427" y="4800"/>
                    <a:pt x="17514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6" name="Line"/>
            <p:cNvSpPr/>
            <p:nvPr/>
          </p:nvSpPr>
          <p:spPr>
            <a:xfrm>
              <a:off x="9816876" y="4690115"/>
              <a:ext cx="167218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21330" y="0"/>
                  </a:moveTo>
                  <a:cubicBezTo>
                    <a:pt x="15930" y="3733"/>
                    <a:pt x="10530" y="7467"/>
                    <a:pt x="6885" y="10733"/>
                  </a:cubicBezTo>
                  <a:cubicBezTo>
                    <a:pt x="3240" y="14000"/>
                    <a:pt x="1350" y="16800"/>
                    <a:pt x="540" y="18533"/>
                  </a:cubicBezTo>
                  <a:cubicBezTo>
                    <a:pt x="-270" y="20267"/>
                    <a:pt x="0" y="20933"/>
                    <a:pt x="2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7" name="Line"/>
            <p:cNvSpPr/>
            <p:nvPr/>
          </p:nvSpPr>
          <p:spPr>
            <a:xfrm>
              <a:off x="10080716" y="4650884"/>
              <a:ext cx="297078" cy="291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424" fill="norm" stroke="1" extrusionOk="0">
                  <a:moveTo>
                    <a:pt x="12310" y="4745"/>
                  </a:moveTo>
                  <a:cubicBezTo>
                    <a:pt x="11850" y="4124"/>
                    <a:pt x="11390" y="3502"/>
                    <a:pt x="10778" y="3269"/>
                  </a:cubicBezTo>
                  <a:cubicBezTo>
                    <a:pt x="10165" y="3036"/>
                    <a:pt x="9399" y="3191"/>
                    <a:pt x="8097" y="4357"/>
                  </a:cubicBezTo>
                  <a:cubicBezTo>
                    <a:pt x="6795" y="5522"/>
                    <a:pt x="4956" y="7698"/>
                    <a:pt x="3501" y="10106"/>
                  </a:cubicBezTo>
                  <a:cubicBezTo>
                    <a:pt x="2046" y="12515"/>
                    <a:pt x="973" y="15157"/>
                    <a:pt x="437" y="16866"/>
                  </a:cubicBezTo>
                  <a:cubicBezTo>
                    <a:pt x="-99" y="18575"/>
                    <a:pt x="-99" y="19352"/>
                    <a:pt x="207" y="19974"/>
                  </a:cubicBezTo>
                  <a:cubicBezTo>
                    <a:pt x="514" y="20596"/>
                    <a:pt x="1127" y="21062"/>
                    <a:pt x="2199" y="21295"/>
                  </a:cubicBezTo>
                  <a:cubicBezTo>
                    <a:pt x="3271" y="21528"/>
                    <a:pt x="4803" y="21528"/>
                    <a:pt x="6871" y="20596"/>
                  </a:cubicBezTo>
                  <a:cubicBezTo>
                    <a:pt x="8939" y="19663"/>
                    <a:pt x="11544" y="17799"/>
                    <a:pt x="13305" y="15312"/>
                  </a:cubicBezTo>
                  <a:cubicBezTo>
                    <a:pt x="15067" y="12826"/>
                    <a:pt x="15986" y="9718"/>
                    <a:pt x="16292" y="7387"/>
                  </a:cubicBezTo>
                  <a:cubicBezTo>
                    <a:pt x="16599" y="5056"/>
                    <a:pt x="16292" y="3502"/>
                    <a:pt x="15450" y="2259"/>
                  </a:cubicBezTo>
                  <a:cubicBezTo>
                    <a:pt x="14607" y="1016"/>
                    <a:pt x="13229" y="83"/>
                    <a:pt x="11390" y="6"/>
                  </a:cubicBezTo>
                  <a:cubicBezTo>
                    <a:pt x="9552" y="-72"/>
                    <a:pt x="7254" y="705"/>
                    <a:pt x="5722" y="1560"/>
                  </a:cubicBezTo>
                  <a:cubicBezTo>
                    <a:pt x="4190" y="2414"/>
                    <a:pt x="3424" y="3347"/>
                    <a:pt x="2888" y="4201"/>
                  </a:cubicBezTo>
                  <a:cubicBezTo>
                    <a:pt x="2352" y="5056"/>
                    <a:pt x="2046" y="5833"/>
                    <a:pt x="2046" y="6610"/>
                  </a:cubicBezTo>
                  <a:cubicBezTo>
                    <a:pt x="2046" y="7387"/>
                    <a:pt x="2352" y="8164"/>
                    <a:pt x="3348" y="8863"/>
                  </a:cubicBezTo>
                  <a:cubicBezTo>
                    <a:pt x="4344" y="9563"/>
                    <a:pt x="6029" y="10184"/>
                    <a:pt x="9169" y="10184"/>
                  </a:cubicBezTo>
                  <a:cubicBezTo>
                    <a:pt x="12310" y="10184"/>
                    <a:pt x="16905" y="9563"/>
                    <a:pt x="21501" y="89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8" name="Line"/>
            <p:cNvSpPr/>
            <p:nvPr/>
          </p:nvSpPr>
          <p:spPr>
            <a:xfrm>
              <a:off x="10261511" y="4937765"/>
              <a:ext cx="107556" cy="73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9" h="21367" fill="norm" stroke="1" extrusionOk="0">
                  <a:moveTo>
                    <a:pt x="13830" y="1851"/>
                  </a:moveTo>
                  <a:cubicBezTo>
                    <a:pt x="9347" y="4937"/>
                    <a:pt x="4864" y="8023"/>
                    <a:pt x="2419" y="11109"/>
                  </a:cubicBezTo>
                  <a:cubicBezTo>
                    <a:pt x="-26" y="14194"/>
                    <a:pt x="-434" y="17280"/>
                    <a:pt x="381" y="19131"/>
                  </a:cubicBezTo>
                  <a:cubicBezTo>
                    <a:pt x="1196" y="20983"/>
                    <a:pt x="3234" y="21600"/>
                    <a:pt x="6494" y="21291"/>
                  </a:cubicBezTo>
                  <a:cubicBezTo>
                    <a:pt x="9755" y="20983"/>
                    <a:pt x="14238" y="19749"/>
                    <a:pt x="17091" y="16663"/>
                  </a:cubicBezTo>
                  <a:cubicBezTo>
                    <a:pt x="19943" y="13577"/>
                    <a:pt x="21166" y="8640"/>
                    <a:pt x="20555" y="5554"/>
                  </a:cubicBezTo>
                  <a:cubicBezTo>
                    <a:pt x="19943" y="2469"/>
                    <a:pt x="17498" y="1234"/>
                    <a:pt x="1505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59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324244" y="5147319"/>
              <a:ext cx="315445" cy="77602"/>
            </a:xfrm>
            <a:prstGeom prst="rect">
              <a:avLst/>
            </a:prstGeom>
            <a:effectLst/>
          </p:spPr>
        </p:pic>
        <p:pic>
          <p:nvPicPr>
            <p:cNvPr id="160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337419" y="5195128"/>
              <a:ext cx="302090" cy="78104"/>
            </a:xfrm>
            <a:prstGeom prst="rect">
              <a:avLst/>
            </a:prstGeom>
            <a:effectLst/>
          </p:spPr>
        </p:pic>
        <p:pic>
          <p:nvPicPr>
            <p:cNvPr id="1603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269539" y="5366412"/>
              <a:ext cx="214253" cy="140922"/>
            </a:xfrm>
            <a:prstGeom prst="rect">
              <a:avLst/>
            </a:prstGeom>
            <a:effectLst/>
          </p:spPr>
        </p:pic>
        <p:pic>
          <p:nvPicPr>
            <p:cNvPr id="1605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492023" y="5261007"/>
              <a:ext cx="121135" cy="225268"/>
            </a:xfrm>
            <a:prstGeom prst="rect">
              <a:avLst/>
            </a:prstGeom>
            <a:effectLst/>
          </p:spPr>
        </p:pic>
        <p:pic>
          <p:nvPicPr>
            <p:cNvPr id="1607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600933" y="5373854"/>
              <a:ext cx="173206" cy="113186"/>
            </a:xfrm>
            <a:prstGeom prst="rect">
              <a:avLst/>
            </a:prstGeom>
            <a:effectLst/>
          </p:spPr>
        </p:pic>
        <p:pic>
          <p:nvPicPr>
            <p:cNvPr id="1609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777424" y="5362020"/>
              <a:ext cx="116815" cy="88380"/>
            </a:xfrm>
            <a:prstGeom prst="rect">
              <a:avLst/>
            </a:prstGeom>
            <a:effectLst/>
          </p:spPr>
        </p:pic>
        <p:pic>
          <p:nvPicPr>
            <p:cNvPr id="1611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886406" y="5327539"/>
              <a:ext cx="101852" cy="105829"/>
            </a:xfrm>
            <a:prstGeom prst="rect">
              <a:avLst/>
            </a:prstGeom>
            <a:effectLst/>
          </p:spPr>
        </p:pic>
        <p:pic>
          <p:nvPicPr>
            <p:cNvPr id="1613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346203" y="5612357"/>
              <a:ext cx="113239" cy="124741"/>
            </a:xfrm>
            <a:prstGeom prst="rect">
              <a:avLst/>
            </a:prstGeom>
            <a:effectLst/>
          </p:spPr>
        </p:pic>
        <p:pic>
          <p:nvPicPr>
            <p:cNvPr id="1615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470251" y="5470659"/>
              <a:ext cx="393245" cy="275696"/>
            </a:xfrm>
            <a:prstGeom prst="rect">
              <a:avLst/>
            </a:prstGeom>
            <a:effectLst/>
          </p:spPr>
        </p:pic>
        <p:pic>
          <p:nvPicPr>
            <p:cNvPr id="1617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571541" y="5147261"/>
              <a:ext cx="438238" cy="55701"/>
            </a:xfrm>
            <a:prstGeom prst="rect">
              <a:avLst/>
            </a:prstGeom>
            <a:effectLst/>
          </p:spPr>
        </p:pic>
        <p:pic>
          <p:nvPicPr>
            <p:cNvPr id="1619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580324" y="5208304"/>
              <a:ext cx="411888" cy="78104"/>
            </a:xfrm>
            <a:prstGeom prst="rect">
              <a:avLst/>
            </a:prstGeom>
            <a:effectLst/>
          </p:spPr>
        </p:pic>
        <p:pic>
          <p:nvPicPr>
            <p:cNvPr id="1621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730346" y="5374806"/>
              <a:ext cx="111078" cy="289310"/>
            </a:xfrm>
            <a:prstGeom prst="rect">
              <a:avLst/>
            </a:prstGeom>
            <a:effectLst/>
          </p:spPr>
        </p:pic>
        <p:pic>
          <p:nvPicPr>
            <p:cNvPr id="1623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842994" y="5379587"/>
              <a:ext cx="149218" cy="102454"/>
            </a:xfrm>
            <a:prstGeom prst="rect">
              <a:avLst/>
            </a:prstGeom>
            <a:effectLst/>
          </p:spPr>
        </p:pic>
        <p:pic>
          <p:nvPicPr>
            <p:cNvPr id="1625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949900" y="5329754"/>
              <a:ext cx="300546" cy="193815"/>
            </a:xfrm>
            <a:prstGeom prst="rect">
              <a:avLst/>
            </a:prstGeom>
            <a:effectLst/>
          </p:spPr>
        </p:pic>
        <p:pic>
          <p:nvPicPr>
            <p:cNvPr id="1627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746151" y="3395756"/>
              <a:ext cx="497293" cy="1930583"/>
            </a:xfrm>
            <a:prstGeom prst="rect">
              <a:avLst/>
            </a:prstGeom>
            <a:effectLst/>
          </p:spPr>
        </p:pic>
        <p:pic>
          <p:nvPicPr>
            <p:cNvPr id="1629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-38101" y="3994611"/>
              <a:ext cx="325745" cy="457037"/>
            </a:xfrm>
            <a:prstGeom prst="rect">
              <a:avLst/>
            </a:prstGeom>
            <a:effectLst/>
          </p:spPr>
        </p:pic>
        <p:pic>
          <p:nvPicPr>
            <p:cNvPr id="1631" name="Line Line" descr="Line 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74943" y="4086865"/>
              <a:ext cx="196851" cy="139701"/>
            </a:xfrm>
            <a:prstGeom prst="rect">
              <a:avLst/>
            </a:prstGeom>
            <a:effectLst/>
          </p:spPr>
        </p:pic>
        <p:pic>
          <p:nvPicPr>
            <p:cNvPr id="1633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01299" y="3919088"/>
              <a:ext cx="216071" cy="315769"/>
            </a:xfrm>
            <a:prstGeom prst="rect">
              <a:avLst/>
            </a:prstGeom>
            <a:effectLst/>
          </p:spPr>
        </p:pic>
        <p:pic>
          <p:nvPicPr>
            <p:cNvPr id="1635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84699" y="3972565"/>
              <a:ext cx="91895" cy="196851"/>
            </a:xfrm>
            <a:prstGeom prst="rect">
              <a:avLst/>
            </a:prstGeom>
            <a:effectLst/>
          </p:spPr>
        </p:pic>
        <p:pic>
          <p:nvPicPr>
            <p:cNvPr id="1637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11493" y="3858265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639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99443" y="3688549"/>
              <a:ext cx="237501" cy="485101"/>
            </a:xfrm>
            <a:prstGeom prst="rect">
              <a:avLst/>
            </a:prstGeom>
            <a:effectLst/>
          </p:spPr>
        </p:pic>
        <p:pic>
          <p:nvPicPr>
            <p:cNvPr id="1641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30593" y="3469786"/>
              <a:ext cx="435064" cy="583489"/>
            </a:xfrm>
            <a:prstGeom prst="rect">
              <a:avLst/>
            </a:prstGeom>
            <a:effectLst/>
          </p:spPr>
        </p:pic>
        <p:pic>
          <p:nvPicPr>
            <p:cNvPr id="1643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09893" y="4436115"/>
              <a:ext cx="241301" cy="498968"/>
            </a:xfrm>
            <a:prstGeom prst="rect">
              <a:avLst/>
            </a:prstGeom>
            <a:effectLst/>
          </p:spPr>
        </p:pic>
        <p:pic>
          <p:nvPicPr>
            <p:cNvPr id="1645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40043" y="4594865"/>
              <a:ext cx="336551" cy="241301"/>
            </a:xfrm>
            <a:prstGeom prst="rect">
              <a:avLst/>
            </a:prstGeom>
            <a:effectLst/>
          </p:spPr>
        </p:pic>
        <p:pic>
          <p:nvPicPr>
            <p:cNvPr id="1647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13093" y="4520391"/>
              <a:ext cx="323851" cy="283359"/>
            </a:xfrm>
            <a:prstGeom prst="rect">
              <a:avLst/>
            </a:prstGeom>
            <a:effectLst/>
          </p:spPr>
        </p:pic>
        <p:pic>
          <p:nvPicPr>
            <p:cNvPr id="1649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961689" y="4467865"/>
              <a:ext cx="200666" cy="317501"/>
            </a:xfrm>
            <a:prstGeom prst="rect">
              <a:avLst/>
            </a:prstGeom>
            <a:effectLst/>
          </p:spPr>
        </p:pic>
        <p:pic>
          <p:nvPicPr>
            <p:cNvPr id="1651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68693" y="4201165"/>
              <a:ext cx="247651" cy="540683"/>
            </a:xfrm>
            <a:prstGeom prst="rect">
              <a:avLst/>
            </a:prstGeom>
            <a:effectLst/>
          </p:spPr>
        </p:pic>
        <p:pic>
          <p:nvPicPr>
            <p:cNvPr id="1653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041552" y="4334515"/>
              <a:ext cx="389092" cy="205551"/>
            </a:xfrm>
            <a:prstGeom prst="rect">
              <a:avLst/>
            </a:prstGeom>
            <a:effectLst/>
          </p:spPr>
        </p:pic>
        <p:pic>
          <p:nvPicPr>
            <p:cNvPr id="1655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288967" y="4302765"/>
              <a:ext cx="260676" cy="393701"/>
            </a:xfrm>
            <a:prstGeom prst="rect">
              <a:avLst/>
            </a:prstGeom>
            <a:effectLst/>
          </p:spPr>
        </p:pic>
        <p:sp>
          <p:nvSpPr>
            <p:cNvPr id="1657" name="Line"/>
            <p:cNvSpPr/>
            <p:nvPr/>
          </p:nvSpPr>
          <p:spPr>
            <a:xfrm>
              <a:off x="3424543" y="6537965"/>
              <a:ext cx="44451" cy="390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7" fill="norm" stroke="1" extrusionOk="0">
                  <a:moveTo>
                    <a:pt x="21600" y="0"/>
                  </a:moveTo>
                  <a:cubicBezTo>
                    <a:pt x="19543" y="4203"/>
                    <a:pt x="17486" y="8406"/>
                    <a:pt x="15943" y="11792"/>
                  </a:cubicBezTo>
                  <a:cubicBezTo>
                    <a:pt x="14400" y="15178"/>
                    <a:pt x="13371" y="17747"/>
                    <a:pt x="12857" y="19323"/>
                  </a:cubicBezTo>
                  <a:cubicBezTo>
                    <a:pt x="12343" y="20899"/>
                    <a:pt x="12343" y="21483"/>
                    <a:pt x="10286" y="21542"/>
                  </a:cubicBezTo>
                  <a:cubicBezTo>
                    <a:pt x="8229" y="21600"/>
                    <a:pt x="4114" y="21133"/>
                    <a:pt x="0" y="206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8" name="Line"/>
            <p:cNvSpPr/>
            <p:nvPr/>
          </p:nvSpPr>
          <p:spPr>
            <a:xfrm>
              <a:off x="3384072" y="6557015"/>
              <a:ext cx="250022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1292" y="17811"/>
                  </a:moveTo>
                  <a:cubicBezTo>
                    <a:pt x="929" y="17179"/>
                    <a:pt x="566" y="16547"/>
                    <a:pt x="294" y="15916"/>
                  </a:cubicBezTo>
                  <a:cubicBezTo>
                    <a:pt x="22" y="15284"/>
                    <a:pt x="-160" y="14653"/>
                    <a:pt x="203" y="14274"/>
                  </a:cubicBezTo>
                  <a:cubicBezTo>
                    <a:pt x="566" y="13895"/>
                    <a:pt x="1474" y="13768"/>
                    <a:pt x="3561" y="13326"/>
                  </a:cubicBezTo>
                  <a:cubicBezTo>
                    <a:pt x="5648" y="12884"/>
                    <a:pt x="8916" y="12126"/>
                    <a:pt x="11729" y="10421"/>
                  </a:cubicBezTo>
                  <a:cubicBezTo>
                    <a:pt x="14543" y="8716"/>
                    <a:pt x="16902" y="6063"/>
                    <a:pt x="18264" y="4421"/>
                  </a:cubicBezTo>
                  <a:cubicBezTo>
                    <a:pt x="19625" y="2779"/>
                    <a:pt x="19988" y="2147"/>
                    <a:pt x="20260" y="1453"/>
                  </a:cubicBezTo>
                  <a:cubicBezTo>
                    <a:pt x="20532" y="758"/>
                    <a:pt x="20714" y="0"/>
                    <a:pt x="20805" y="0"/>
                  </a:cubicBezTo>
                  <a:cubicBezTo>
                    <a:pt x="20895" y="0"/>
                    <a:pt x="20895" y="758"/>
                    <a:pt x="20895" y="3600"/>
                  </a:cubicBezTo>
                  <a:cubicBezTo>
                    <a:pt x="20895" y="6442"/>
                    <a:pt x="20895" y="11368"/>
                    <a:pt x="20986" y="14716"/>
                  </a:cubicBezTo>
                  <a:cubicBezTo>
                    <a:pt x="21077" y="18063"/>
                    <a:pt x="21258" y="19832"/>
                    <a:pt x="214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9" name="Line"/>
            <p:cNvSpPr/>
            <p:nvPr/>
          </p:nvSpPr>
          <p:spPr>
            <a:xfrm>
              <a:off x="3667959" y="6843707"/>
              <a:ext cx="88901" cy="117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2" fill="norm" stroke="1" extrusionOk="0">
                  <a:moveTo>
                    <a:pt x="13371" y="2105"/>
                  </a:moveTo>
                  <a:cubicBezTo>
                    <a:pt x="10800" y="2105"/>
                    <a:pt x="8229" y="2105"/>
                    <a:pt x="6171" y="3052"/>
                  </a:cubicBezTo>
                  <a:cubicBezTo>
                    <a:pt x="4114" y="3999"/>
                    <a:pt x="2571" y="5894"/>
                    <a:pt x="1543" y="8357"/>
                  </a:cubicBezTo>
                  <a:cubicBezTo>
                    <a:pt x="514" y="10820"/>
                    <a:pt x="0" y="13852"/>
                    <a:pt x="0" y="16315"/>
                  </a:cubicBezTo>
                  <a:cubicBezTo>
                    <a:pt x="0" y="18778"/>
                    <a:pt x="514" y="20673"/>
                    <a:pt x="3343" y="21052"/>
                  </a:cubicBezTo>
                  <a:cubicBezTo>
                    <a:pt x="6171" y="21431"/>
                    <a:pt x="11314" y="20294"/>
                    <a:pt x="15171" y="17073"/>
                  </a:cubicBezTo>
                  <a:cubicBezTo>
                    <a:pt x="19029" y="13852"/>
                    <a:pt x="21600" y="8547"/>
                    <a:pt x="21600" y="5136"/>
                  </a:cubicBezTo>
                  <a:cubicBezTo>
                    <a:pt x="21600" y="1726"/>
                    <a:pt x="19029" y="210"/>
                    <a:pt x="15429" y="20"/>
                  </a:cubicBezTo>
                  <a:cubicBezTo>
                    <a:pt x="11829" y="-169"/>
                    <a:pt x="7200" y="968"/>
                    <a:pt x="2571" y="21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0" name="Line"/>
            <p:cNvSpPr/>
            <p:nvPr/>
          </p:nvSpPr>
          <p:spPr>
            <a:xfrm>
              <a:off x="3881743" y="6639565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1" name="Line"/>
            <p:cNvSpPr/>
            <p:nvPr/>
          </p:nvSpPr>
          <p:spPr>
            <a:xfrm>
              <a:off x="3881743" y="6836415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2" name="Line"/>
            <p:cNvSpPr/>
            <p:nvPr/>
          </p:nvSpPr>
          <p:spPr>
            <a:xfrm>
              <a:off x="4364876" y="6552682"/>
              <a:ext cx="272518" cy="408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380" fill="norm" stroke="1" extrusionOk="0">
                  <a:moveTo>
                    <a:pt x="11511" y="2552"/>
                  </a:moveTo>
                  <a:cubicBezTo>
                    <a:pt x="10005" y="3106"/>
                    <a:pt x="8498" y="3660"/>
                    <a:pt x="6656" y="5322"/>
                  </a:cubicBezTo>
                  <a:cubicBezTo>
                    <a:pt x="4814" y="6983"/>
                    <a:pt x="2637" y="9752"/>
                    <a:pt x="1465" y="12023"/>
                  </a:cubicBezTo>
                  <a:cubicBezTo>
                    <a:pt x="293" y="14294"/>
                    <a:pt x="125" y="16066"/>
                    <a:pt x="42" y="17229"/>
                  </a:cubicBezTo>
                  <a:cubicBezTo>
                    <a:pt x="-42" y="18392"/>
                    <a:pt x="-42" y="18946"/>
                    <a:pt x="460" y="19556"/>
                  </a:cubicBezTo>
                  <a:cubicBezTo>
                    <a:pt x="963" y="20165"/>
                    <a:pt x="1967" y="20829"/>
                    <a:pt x="3474" y="21162"/>
                  </a:cubicBezTo>
                  <a:cubicBezTo>
                    <a:pt x="4981" y="21494"/>
                    <a:pt x="6991" y="21494"/>
                    <a:pt x="9167" y="20829"/>
                  </a:cubicBezTo>
                  <a:cubicBezTo>
                    <a:pt x="11344" y="20165"/>
                    <a:pt x="13688" y="18836"/>
                    <a:pt x="15111" y="16731"/>
                  </a:cubicBezTo>
                  <a:cubicBezTo>
                    <a:pt x="16535" y="14626"/>
                    <a:pt x="17037" y="11746"/>
                    <a:pt x="16618" y="9143"/>
                  </a:cubicBezTo>
                  <a:cubicBezTo>
                    <a:pt x="16200" y="6540"/>
                    <a:pt x="14860" y="4214"/>
                    <a:pt x="13437" y="2719"/>
                  </a:cubicBezTo>
                  <a:cubicBezTo>
                    <a:pt x="12014" y="1223"/>
                    <a:pt x="10507" y="559"/>
                    <a:pt x="9251" y="226"/>
                  </a:cubicBezTo>
                  <a:cubicBezTo>
                    <a:pt x="7995" y="-106"/>
                    <a:pt x="6991" y="-106"/>
                    <a:pt x="5986" y="448"/>
                  </a:cubicBezTo>
                  <a:cubicBezTo>
                    <a:pt x="4981" y="1002"/>
                    <a:pt x="3977" y="2109"/>
                    <a:pt x="3307" y="3494"/>
                  </a:cubicBezTo>
                  <a:cubicBezTo>
                    <a:pt x="2637" y="4879"/>
                    <a:pt x="2302" y="6540"/>
                    <a:pt x="2888" y="7759"/>
                  </a:cubicBezTo>
                  <a:cubicBezTo>
                    <a:pt x="3474" y="8977"/>
                    <a:pt x="4981" y="9752"/>
                    <a:pt x="8246" y="10251"/>
                  </a:cubicBezTo>
                  <a:cubicBezTo>
                    <a:pt x="11511" y="10749"/>
                    <a:pt x="16535" y="10971"/>
                    <a:pt x="21558" y="11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3" name="Line"/>
            <p:cNvSpPr/>
            <p:nvPr/>
          </p:nvSpPr>
          <p:spPr>
            <a:xfrm>
              <a:off x="4916230" y="6620515"/>
              <a:ext cx="218275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600" fill="norm" stroke="1" extrusionOk="0">
                  <a:moveTo>
                    <a:pt x="672" y="0"/>
                  </a:moveTo>
                  <a:cubicBezTo>
                    <a:pt x="260" y="1371"/>
                    <a:pt x="-151" y="2743"/>
                    <a:pt x="55" y="3686"/>
                  </a:cubicBezTo>
                  <a:cubicBezTo>
                    <a:pt x="260" y="4629"/>
                    <a:pt x="1083" y="5143"/>
                    <a:pt x="3758" y="5914"/>
                  </a:cubicBezTo>
                  <a:cubicBezTo>
                    <a:pt x="6432" y="6686"/>
                    <a:pt x="10958" y="7714"/>
                    <a:pt x="13735" y="8314"/>
                  </a:cubicBezTo>
                  <a:cubicBezTo>
                    <a:pt x="16512" y="8914"/>
                    <a:pt x="17540" y="9086"/>
                    <a:pt x="18569" y="9429"/>
                  </a:cubicBezTo>
                  <a:cubicBezTo>
                    <a:pt x="19598" y="9771"/>
                    <a:pt x="20626" y="10286"/>
                    <a:pt x="21038" y="10971"/>
                  </a:cubicBezTo>
                  <a:cubicBezTo>
                    <a:pt x="21449" y="11657"/>
                    <a:pt x="21243" y="12514"/>
                    <a:pt x="19289" y="13714"/>
                  </a:cubicBezTo>
                  <a:cubicBezTo>
                    <a:pt x="17335" y="14914"/>
                    <a:pt x="13632" y="16457"/>
                    <a:pt x="10340" y="17829"/>
                  </a:cubicBezTo>
                  <a:cubicBezTo>
                    <a:pt x="7049" y="19200"/>
                    <a:pt x="4169" y="20400"/>
                    <a:pt x="128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4" name="Line"/>
            <p:cNvSpPr/>
            <p:nvPr/>
          </p:nvSpPr>
          <p:spPr>
            <a:xfrm>
              <a:off x="4897743" y="6880865"/>
              <a:ext cx="3302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69" y="3273"/>
                    <a:pt x="12738" y="6545"/>
                    <a:pt x="9138" y="10145"/>
                  </a:cubicBezTo>
                  <a:cubicBezTo>
                    <a:pt x="5538" y="13745"/>
                    <a:pt x="2769" y="1767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5" name="Line"/>
            <p:cNvSpPr/>
            <p:nvPr/>
          </p:nvSpPr>
          <p:spPr>
            <a:xfrm>
              <a:off x="5399393" y="6616090"/>
              <a:ext cx="260351" cy="328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8" fill="norm" stroke="1" extrusionOk="0">
                  <a:moveTo>
                    <a:pt x="13698" y="3590"/>
                  </a:moveTo>
                  <a:cubicBezTo>
                    <a:pt x="13346" y="2902"/>
                    <a:pt x="12995" y="2214"/>
                    <a:pt x="12293" y="1870"/>
                  </a:cubicBezTo>
                  <a:cubicBezTo>
                    <a:pt x="11590" y="1526"/>
                    <a:pt x="10537" y="1526"/>
                    <a:pt x="9132" y="2420"/>
                  </a:cubicBezTo>
                  <a:cubicBezTo>
                    <a:pt x="7727" y="3314"/>
                    <a:pt x="5971" y="5103"/>
                    <a:pt x="4390" y="7511"/>
                  </a:cubicBezTo>
                  <a:cubicBezTo>
                    <a:pt x="2810" y="9918"/>
                    <a:pt x="1405" y="12945"/>
                    <a:pt x="702" y="14940"/>
                  </a:cubicBezTo>
                  <a:cubicBezTo>
                    <a:pt x="0" y="16935"/>
                    <a:pt x="0" y="17898"/>
                    <a:pt x="0" y="18723"/>
                  </a:cubicBezTo>
                  <a:cubicBezTo>
                    <a:pt x="0" y="19549"/>
                    <a:pt x="0" y="20237"/>
                    <a:pt x="439" y="20718"/>
                  </a:cubicBezTo>
                  <a:cubicBezTo>
                    <a:pt x="878" y="21200"/>
                    <a:pt x="1756" y="21475"/>
                    <a:pt x="3249" y="21269"/>
                  </a:cubicBezTo>
                  <a:cubicBezTo>
                    <a:pt x="4741" y="21062"/>
                    <a:pt x="6849" y="20374"/>
                    <a:pt x="9132" y="18861"/>
                  </a:cubicBezTo>
                  <a:cubicBezTo>
                    <a:pt x="11415" y="17348"/>
                    <a:pt x="13873" y="15009"/>
                    <a:pt x="15366" y="12326"/>
                  </a:cubicBezTo>
                  <a:cubicBezTo>
                    <a:pt x="16859" y="9643"/>
                    <a:pt x="17385" y="6616"/>
                    <a:pt x="17122" y="4484"/>
                  </a:cubicBezTo>
                  <a:cubicBezTo>
                    <a:pt x="16859" y="2351"/>
                    <a:pt x="15805" y="1113"/>
                    <a:pt x="13698" y="494"/>
                  </a:cubicBezTo>
                  <a:cubicBezTo>
                    <a:pt x="11590" y="-125"/>
                    <a:pt x="8429" y="-125"/>
                    <a:pt x="6234" y="288"/>
                  </a:cubicBezTo>
                  <a:cubicBezTo>
                    <a:pt x="4039" y="700"/>
                    <a:pt x="2810" y="1526"/>
                    <a:pt x="1932" y="2420"/>
                  </a:cubicBezTo>
                  <a:cubicBezTo>
                    <a:pt x="1054" y="3314"/>
                    <a:pt x="527" y="4278"/>
                    <a:pt x="527" y="5034"/>
                  </a:cubicBezTo>
                  <a:cubicBezTo>
                    <a:pt x="527" y="5791"/>
                    <a:pt x="1054" y="6341"/>
                    <a:pt x="3512" y="6823"/>
                  </a:cubicBezTo>
                  <a:cubicBezTo>
                    <a:pt x="5971" y="7304"/>
                    <a:pt x="10361" y="7717"/>
                    <a:pt x="13698" y="7992"/>
                  </a:cubicBezTo>
                  <a:cubicBezTo>
                    <a:pt x="17034" y="8267"/>
                    <a:pt x="19317" y="8405"/>
                    <a:pt x="21600" y="8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6" name="Line"/>
            <p:cNvSpPr/>
            <p:nvPr/>
          </p:nvSpPr>
          <p:spPr>
            <a:xfrm>
              <a:off x="5594126" y="6906265"/>
              <a:ext cx="73744" cy="117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4" h="21450" fill="norm" stroke="1" extrusionOk="0">
                  <a:moveTo>
                    <a:pt x="11400" y="0"/>
                  </a:moveTo>
                  <a:cubicBezTo>
                    <a:pt x="8400" y="386"/>
                    <a:pt x="5400" y="771"/>
                    <a:pt x="3300" y="1929"/>
                  </a:cubicBezTo>
                  <a:cubicBezTo>
                    <a:pt x="1200" y="3086"/>
                    <a:pt x="0" y="5014"/>
                    <a:pt x="0" y="8293"/>
                  </a:cubicBezTo>
                  <a:cubicBezTo>
                    <a:pt x="0" y="11571"/>
                    <a:pt x="1200" y="16200"/>
                    <a:pt x="3300" y="18707"/>
                  </a:cubicBezTo>
                  <a:cubicBezTo>
                    <a:pt x="5400" y="21214"/>
                    <a:pt x="8400" y="21600"/>
                    <a:pt x="11700" y="21407"/>
                  </a:cubicBezTo>
                  <a:cubicBezTo>
                    <a:pt x="15000" y="21214"/>
                    <a:pt x="18600" y="20443"/>
                    <a:pt x="20100" y="18129"/>
                  </a:cubicBezTo>
                  <a:cubicBezTo>
                    <a:pt x="21600" y="15814"/>
                    <a:pt x="21000" y="11957"/>
                    <a:pt x="18300" y="8679"/>
                  </a:cubicBezTo>
                  <a:cubicBezTo>
                    <a:pt x="15600" y="5400"/>
                    <a:pt x="10800" y="2700"/>
                    <a:pt x="60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7" name="Line"/>
            <p:cNvSpPr/>
            <p:nvPr/>
          </p:nvSpPr>
          <p:spPr>
            <a:xfrm>
              <a:off x="7126593" y="6715765"/>
              <a:ext cx="165101" cy="226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9" fill="norm" stroke="1" extrusionOk="0">
                  <a:moveTo>
                    <a:pt x="0" y="0"/>
                  </a:moveTo>
                  <a:cubicBezTo>
                    <a:pt x="1662" y="5800"/>
                    <a:pt x="3323" y="11600"/>
                    <a:pt x="4292" y="15000"/>
                  </a:cubicBezTo>
                  <a:cubicBezTo>
                    <a:pt x="5262" y="18400"/>
                    <a:pt x="5538" y="19400"/>
                    <a:pt x="6231" y="20200"/>
                  </a:cubicBezTo>
                  <a:cubicBezTo>
                    <a:pt x="6923" y="21000"/>
                    <a:pt x="8031" y="21600"/>
                    <a:pt x="9000" y="21300"/>
                  </a:cubicBezTo>
                  <a:cubicBezTo>
                    <a:pt x="9969" y="21000"/>
                    <a:pt x="10800" y="19800"/>
                    <a:pt x="11769" y="17900"/>
                  </a:cubicBezTo>
                  <a:cubicBezTo>
                    <a:pt x="12738" y="16000"/>
                    <a:pt x="13846" y="13400"/>
                    <a:pt x="14815" y="11400"/>
                  </a:cubicBezTo>
                  <a:cubicBezTo>
                    <a:pt x="15785" y="9400"/>
                    <a:pt x="16615" y="8000"/>
                    <a:pt x="17723" y="7500"/>
                  </a:cubicBezTo>
                  <a:cubicBezTo>
                    <a:pt x="18831" y="7000"/>
                    <a:pt x="20215" y="7400"/>
                    <a:pt x="21600" y="7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8" name="Line"/>
            <p:cNvSpPr/>
            <p:nvPr/>
          </p:nvSpPr>
          <p:spPr>
            <a:xfrm>
              <a:off x="7329793" y="6685175"/>
              <a:ext cx="84995" cy="227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490" fill="norm" stroke="1" extrusionOk="0">
                  <a:moveTo>
                    <a:pt x="18966" y="7090"/>
                  </a:moveTo>
                  <a:cubicBezTo>
                    <a:pt x="19493" y="6090"/>
                    <a:pt x="20020" y="5090"/>
                    <a:pt x="20546" y="3890"/>
                  </a:cubicBezTo>
                  <a:cubicBezTo>
                    <a:pt x="21073" y="2690"/>
                    <a:pt x="21600" y="1290"/>
                    <a:pt x="20546" y="590"/>
                  </a:cubicBezTo>
                  <a:cubicBezTo>
                    <a:pt x="19493" y="-110"/>
                    <a:pt x="16859" y="-110"/>
                    <a:pt x="14488" y="190"/>
                  </a:cubicBezTo>
                  <a:cubicBezTo>
                    <a:pt x="12117" y="490"/>
                    <a:pt x="10010" y="1090"/>
                    <a:pt x="8166" y="2390"/>
                  </a:cubicBezTo>
                  <a:cubicBezTo>
                    <a:pt x="6322" y="3690"/>
                    <a:pt x="4741" y="5690"/>
                    <a:pt x="6585" y="8190"/>
                  </a:cubicBezTo>
                  <a:cubicBezTo>
                    <a:pt x="8429" y="10690"/>
                    <a:pt x="13698" y="13690"/>
                    <a:pt x="16332" y="15690"/>
                  </a:cubicBezTo>
                  <a:cubicBezTo>
                    <a:pt x="18966" y="17690"/>
                    <a:pt x="18966" y="18690"/>
                    <a:pt x="15805" y="19490"/>
                  </a:cubicBezTo>
                  <a:cubicBezTo>
                    <a:pt x="12644" y="20290"/>
                    <a:pt x="6322" y="20890"/>
                    <a:pt x="0" y="2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9" name="Line"/>
            <p:cNvSpPr/>
            <p:nvPr/>
          </p:nvSpPr>
          <p:spPr>
            <a:xfrm>
              <a:off x="7520293" y="6811015"/>
              <a:ext cx="381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5600"/>
                    <a:pt x="0" y="9600"/>
                    <a:pt x="3600" y="6000"/>
                  </a:cubicBezTo>
                  <a:cubicBezTo>
                    <a:pt x="7200" y="2400"/>
                    <a:pt x="144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0" name="Line"/>
            <p:cNvSpPr/>
            <p:nvPr/>
          </p:nvSpPr>
          <p:spPr>
            <a:xfrm>
              <a:off x="8778748" y="6474465"/>
              <a:ext cx="260924" cy="373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546" fill="norm" stroke="1" extrusionOk="0">
                  <a:moveTo>
                    <a:pt x="3535" y="0"/>
                  </a:moveTo>
                  <a:cubicBezTo>
                    <a:pt x="3880" y="3173"/>
                    <a:pt x="4226" y="6346"/>
                    <a:pt x="4399" y="9458"/>
                  </a:cubicBezTo>
                  <a:cubicBezTo>
                    <a:pt x="4572" y="12569"/>
                    <a:pt x="4572" y="15620"/>
                    <a:pt x="4572" y="17512"/>
                  </a:cubicBezTo>
                  <a:cubicBezTo>
                    <a:pt x="4572" y="19403"/>
                    <a:pt x="4572" y="20136"/>
                    <a:pt x="4226" y="20685"/>
                  </a:cubicBezTo>
                  <a:cubicBezTo>
                    <a:pt x="3880" y="21234"/>
                    <a:pt x="3189" y="21600"/>
                    <a:pt x="2584" y="21539"/>
                  </a:cubicBezTo>
                  <a:cubicBezTo>
                    <a:pt x="1980" y="21478"/>
                    <a:pt x="1461" y="20990"/>
                    <a:pt x="1029" y="20319"/>
                  </a:cubicBezTo>
                  <a:cubicBezTo>
                    <a:pt x="597" y="19647"/>
                    <a:pt x="252" y="18793"/>
                    <a:pt x="79" y="18061"/>
                  </a:cubicBezTo>
                  <a:cubicBezTo>
                    <a:pt x="-94" y="17329"/>
                    <a:pt x="-94" y="16719"/>
                    <a:pt x="1288" y="15681"/>
                  </a:cubicBezTo>
                  <a:cubicBezTo>
                    <a:pt x="2671" y="14644"/>
                    <a:pt x="5436" y="13180"/>
                    <a:pt x="8287" y="11166"/>
                  </a:cubicBezTo>
                  <a:cubicBezTo>
                    <a:pt x="11138" y="9153"/>
                    <a:pt x="14076" y="6590"/>
                    <a:pt x="15976" y="4881"/>
                  </a:cubicBezTo>
                  <a:cubicBezTo>
                    <a:pt x="17877" y="3173"/>
                    <a:pt x="18741" y="2319"/>
                    <a:pt x="19432" y="1647"/>
                  </a:cubicBezTo>
                  <a:cubicBezTo>
                    <a:pt x="20124" y="976"/>
                    <a:pt x="20642" y="488"/>
                    <a:pt x="20988" y="549"/>
                  </a:cubicBezTo>
                  <a:cubicBezTo>
                    <a:pt x="21333" y="610"/>
                    <a:pt x="21506" y="1220"/>
                    <a:pt x="20901" y="3173"/>
                  </a:cubicBezTo>
                  <a:cubicBezTo>
                    <a:pt x="20296" y="5125"/>
                    <a:pt x="18914" y="8420"/>
                    <a:pt x="18223" y="11166"/>
                  </a:cubicBezTo>
                  <a:cubicBezTo>
                    <a:pt x="17532" y="13912"/>
                    <a:pt x="17532" y="16108"/>
                    <a:pt x="17532" y="183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1" name="Line"/>
            <p:cNvSpPr/>
            <p:nvPr/>
          </p:nvSpPr>
          <p:spPr>
            <a:xfrm>
              <a:off x="9056993" y="6785615"/>
              <a:ext cx="1" cy="825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2" name="Line"/>
            <p:cNvSpPr/>
            <p:nvPr/>
          </p:nvSpPr>
          <p:spPr>
            <a:xfrm>
              <a:off x="9222093" y="6572800"/>
              <a:ext cx="25401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14811"/>
                  </a:moveTo>
                  <a:cubicBezTo>
                    <a:pt x="5400" y="6957"/>
                    <a:pt x="10800" y="-898"/>
                    <a:pt x="14400" y="84"/>
                  </a:cubicBezTo>
                  <a:cubicBezTo>
                    <a:pt x="18000" y="1066"/>
                    <a:pt x="19800" y="10884"/>
                    <a:pt x="21600" y="20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3" name="Line"/>
            <p:cNvSpPr/>
            <p:nvPr/>
          </p:nvSpPr>
          <p:spPr>
            <a:xfrm>
              <a:off x="9234158" y="6798315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4" name="Line"/>
            <p:cNvSpPr/>
            <p:nvPr/>
          </p:nvSpPr>
          <p:spPr>
            <a:xfrm>
              <a:off x="9654901" y="6529188"/>
              <a:ext cx="227593" cy="287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395" fill="norm" stroke="1" extrusionOk="0">
                  <a:moveTo>
                    <a:pt x="17905" y="653"/>
                  </a:moveTo>
                  <a:cubicBezTo>
                    <a:pt x="16505" y="338"/>
                    <a:pt x="15105" y="23"/>
                    <a:pt x="14005" y="101"/>
                  </a:cubicBezTo>
                  <a:cubicBezTo>
                    <a:pt x="12905" y="180"/>
                    <a:pt x="12105" y="653"/>
                    <a:pt x="10505" y="2782"/>
                  </a:cubicBezTo>
                  <a:cubicBezTo>
                    <a:pt x="8905" y="4910"/>
                    <a:pt x="6505" y="8694"/>
                    <a:pt x="5105" y="11532"/>
                  </a:cubicBezTo>
                  <a:cubicBezTo>
                    <a:pt x="3705" y="14370"/>
                    <a:pt x="3305" y="16262"/>
                    <a:pt x="3205" y="17602"/>
                  </a:cubicBezTo>
                  <a:cubicBezTo>
                    <a:pt x="3105" y="18942"/>
                    <a:pt x="3305" y="19731"/>
                    <a:pt x="3805" y="20361"/>
                  </a:cubicBezTo>
                  <a:cubicBezTo>
                    <a:pt x="4305" y="20992"/>
                    <a:pt x="5105" y="21465"/>
                    <a:pt x="6905" y="21386"/>
                  </a:cubicBezTo>
                  <a:cubicBezTo>
                    <a:pt x="8705" y="21307"/>
                    <a:pt x="11505" y="20677"/>
                    <a:pt x="14005" y="18864"/>
                  </a:cubicBezTo>
                  <a:cubicBezTo>
                    <a:pt x="16505" y="17050"/>
                    <a:pt x="18705" y="14055"/>
                    <a:pt x="19405" y="10901"/>
                  </a:cubicBezTo>
                  <a:cubicBezTo>
                    <a:pt x="20105" y="7748"/>
                    <a:pt x="19305" y="4437"/>
                    <a:pt x="17105" y="2466"/>
                  </a:cubicBezTo>
                  <a:cubicBezTo>
                    <a:pt x="14905" y="496"/>
                    <a:pt x="11305" y="-135"/>
                    <a:pt x="8505" y="23"/>
                  </a:cubicBezTo>
                  <a:cubicBezTo>
                    <a:pt x="5705" y="180"/>
                    <a:pt x="3705" y="1126"/>
                    <a:pt x="2405" y="1915"/>
                  </a:cubicBezTo>
                  <a:cubicBezTo>
                    <a:pt x="1105" y="2703"/>
                    <a:pt x="505" y="3334"/>
                    <a:pt x="205" y="4122"/>
                  </a:cubicBezTo>
                  <a:cubicBezTo>
                    <a:pt x="-95" y="4910"/>
                    <a:pt x="-95" y="5856"/>
                    <a:pt x="405" y="6566"/>
                  </a:cubicBezTo>
                  <a:cubicBezTo>
                    <a:pt x="905" y="7275"/>
                    <a:pt x="1905" y="7748"/>
                    <a:pt x="5505" y="8142"/>
                  </a:cubicBezTo>
                  <a:cubicBezTo>
                    <a:pt x="9105" y="8537"/>
                    <a:pt x="15305" y="8852"/>
                    <a:pt x="21505" y="91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5" name="Line"/>
            <p:cNvSpPr/>
            <p:nvPr/>
          </p:nvSpPr>
          <p:spPr>
            <a:xfrm>
              <a:off x="9970273" y="6595115"/>
              <a:ext cx="27417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600" fill="norm" stroke="1" extrusionOk="0">
                  <a:moveTo>
                    <a:pt x="20862" y="0"/>
                  </a:moveTo>
                  <a:cubicBezTo>
                    <a:pt x="17070" y="3114"/>
                    <a:pt x="13278" y="6227"/>
                    <a:pt x="10392" y="8465"/>
                  </a:cubicBezTo>
                  <a:cubicBezTo>
                    <a:pt x="7507" y="10703"/>
                    <a:pt x="5528" y="12065"/>
                    <a:pt x="4126" y="13135"/>
                  </a:cubicBezTo>
                  <a:cubicBezTo>
                    <a:pt x="2725" y="14205"/>
                    <a:pt x="1901" y="14984"/>
                    <a:pt x="1159" y="15665"/>
                  </a:cubicBezTo>
                  <a:cubicBezTo>
                    <a:pt x="417" y="16346"/>
                    <a:pt x="-243" y="16930"/>
                    <a:pt x="87" y="17222"/>
                  </a:cubicBezTo>
                  <a:cubicBezTo>
                    <a:pt x="417" y="17514"/>
                    <a:pt x="1736" y="17514"/>
                    <a:pt x="4704" y="17708"/>
                  </a:cubicBezTo>
                  <a:cubicBezTo>
                    <a:pt x="7672" y="17903"/>
                    <a:pt x="12288" y="18292"/>
                    <a:pt x="15339" y="18973"/>
                  </a:cubicBezTo>
                  <a:cubicBezTo>
                    <a:pt x="18389" y="19654"/>
                    <a:pt x="19873" y="20627"/>
                    <a:pt x="213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6" name="Line"/>
            <p:cNvSpPr/>
            <p:nvPr/>
          </p:nvSpPr>
          <p:spPr>
            <a:xfrm>
              <a:off x="10417540" y="6555443"/>
              <a:ext cx="258704" cy="290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299" fill="norm" stroke="1" extrusionOk="0">
                  <a:moveTo>
                    <a:pt x="15141" y="4778"/>
                  </a:moveTo>
                  <a:cubicBezTo>
                    <a:pt x="15141" y="4001"/>
                    <a:pt x="15141" y="3224"/>
                    <a:pt x="15141" y="2369"/>
                  </a:cubicBezTo>
                  <a:cubicBezTo>
                    <a:pt x="15141" y="1514"/>
                    <a:pt x="15141" y="582"/>
                    <a:pt x="14614" y="193"/>
                  </a:cubicBezTo>
                  <a:cubicBezTo>
                    <a:pt x="14087" y="-195"/>
                    <a:pt x="13034" y="-40"/>
                    <a:pt x="11453" y="1048"/>
                  </a:cubicBezTo>
                  <a:cubicBezTo>
                    <a:pt x="9873" y="2136"/>
                    <a:pt x="7765" y="4156"/>
                    <a:pt x="5746" y="7031"/>
                  </a:cubicBezTo>
                  <a:cubicBezTo>
                    <a:pt x="3726" y="9906"/>
                    <a:pt x="1795" y="13635"/>
                    <a:pt x="829" y="15966"/>
                  </a:cubicBezTo>
                  <a:cubicBezTo>
                    <a:pt x="-137" y="18297"/>
                    <a:pt x="-137" y="19229"/>
                    <a:pt x="214" y="19929"/>
                  </a:cubicBezTo>
                  <a:cubicBezTo>
                    <a:pt x="565" y="20628"/>
                    <a:pt x="1268" y="21094"/>
                    <a:pt x="2673" y="21250"/>
                  </a:cubicBezTo>
                  <a:cubicBezTo>
                    <a:pt x="4078" y="21405"/>
                    <a:pt x="6185" y="21250"/>
                    <a:pt x="8643" y="20006"/>
                  </a:cubicBezTo>
                  <a:cubicBezTo>
                    <a:pt x="11102" y="18763"/>
                    <a:pt x="13912" y="16432"/>
                    <a:pt x="15843" y="13713"/>
                  </a:cubicBezTo>
                  <a:cubicBezTo>
                    <a:pt x="17775" y="10993"/>
                    <a:pt x="18829" y="7886"/>
                    <a:pt x="19356" y="5943"/>
                  </a:cubicBezTo>
                  <a:cubicBezTo>
                    <a:pt x="19883" y="4001"/>
                    <a:pt x="19883" y="3224"/>
                    <a:pt x="19004" y="2447"/>
                  </a:cubicBezTo>
                  <a:cubicBezTo>
                    <a:pt x="18126" y="1670"/>
                    <a:pt x="16370" y="893"/>
                    <a:pt x="14351" y="660"/>
                  </a:cubicBezTo>
                  <a:cubicBezTo>
                    <a:pt x="12331" y="427"/>
                    <a:pt x="10048" y="737"/>
                    <a:pt x="8556" y="1204"/>
                  </a:cubicBezTo>
                  <a:cubicBezTo>
                    <a:pt x="7063" y="1670"/>
                    <a:pt x="6361" y="2291"/>
                    <a:pt x="5834" y="2991"/>
                  </a:cubicBezTo>
                  <a:cubicBezTo>
                    <a:pt x="5307" y="3690"/>
                    <a:pt x="4956" y="4467"/>
                    <a:pt x="4956" y="5244"/>
                  </a:cubicBezTo>
                  <a:cubicBezTo>
                    <a:pt x="4956" y="6021"/>
                    <a:pt x="5307" y="6798"/>
                    <a:pt x="7590" y="7419"/>
                  </a:cubicBezTo>
                  <a:cubicBezTo>
                    <a:pt x="9873" y="8041"/>
                    <a:pt x="14087" y="8507"/>
                    <a:pt x="16722" y="8818"/>
                  </a:cubicBezTo>
                  <a:cubicBezTo>
                    <a:pt x="19356" y="9129"/>
                    <a:pt x="20409" y="9284"/>
                    <a:pt x="21463" y="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7" name="Line"/>
            <p:cNvSpPr/>
            <p:nvPr/>
          </p:nvSpPr>
          <p:spPr>
            <a:xfrm>
              <a:off x="10568882" y="6861815"/>
              <a:ext cx="103410" cy="122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3" h="20896" fill="norm" stroke="1" extrusionOk="0">
                  <a:moveTo>
                    <a:pt x="17331" y="4320"/>
                  </a:moveTo>
                  <a:cubicBezTo>
                    <a:pt x="15669" y="2880"/>
                    <a:pt x="14007" y="1440"/>
                    <a:pt x="12138" y="900"/>
                  </a:cubicBezTo>
                  <a:cubicBezTo>
                    <a:pt x="10269" y="360"/>
                    <a:pt x="8192" y="720"/>
                    <a:pt x="5907" y="2700"/>
                  </a:cubicBezTo>
                  <a:cubicBezTo>
                    <a:pt x="3623" y="4680"/>
                    <a:pt x="1131" y="8280"/>
                    <a:pt x="300" y="11880"/>
                  </a:cubicBezTo>
                  <a:cubicBezTo>
                    <a:pt x="-531" y="15480"/>
                    <a:pt x="300" y="19080"/>
                    <a:pt x="3623" y="20340"/>
                  </a:cubicBezTo>
                  <a:cubicBezTo>
                    <a:pt x="6946" y="21600"/>
                    <a:pt x="12761" y="20520"/>
                    <a:pt x="16292" y="19080"/>
                  </a:cubicBezTo>
                  <a:cubicBezTo>
                    <a:pt x="19823" y="17640"/>
                    <a:pt x="21069" y="15840"/>
                    <a:pt x="19823" y="12600"/>
                  </a:cubicBezTo>
                  <a:cubicBezTo>
                    <a:pt x="18577" y="9360"/>
                    <a:pt x="14838" y="4680"/>
                    <a:pt x="111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678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657747" y="6251157"/>
              <a:ext cx="322297" cy="1093259"/>
            </a:xfrm>
            <a:prstGeom prst="rect">
              <a:avLst/>
            </a:prstGeom>
            <a:effectLst/>
          </p:spPr>
        </p:pic>
        <p:pic>
          <p:nvPicPr>
            <p:cNvPr id="1680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44130" y="6252215"/>
              <a:ext cx="141964" cy="374651"/>
            </a:xfrm>
            <a:prstGeom prst="rect">
              <a:avLst/>
            </a:prstGeom>
            <a:effectLst/>
          </p:spPr>
        </p:pic>
        <p:pic>
          <p:nvPicPr>
            <p:cNvPr id="1682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41643" y="6360165"/>
              <a:ext cx="247651" cy="139701"/>
            </a:xfrm>
            <a:prstGeom prst="rect">
              <a:avLst/>
            </a:prstGeom>
            <a:effectLst/>
          </p:spPr>
        </p:pic>
        <p:pic>
          <p:nvPicPr>
            <p:cNvPr id="1684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870753" y="6231968"/>
              <a:ext cx="218844" cy="287511"/>
            </a:xfrm>
            <a:prstGeom prst="rect">
              <a:avLst/>
            </a:prstGeom>
            <a:effectLst/>
          </p:spPr>
        </p:pic>
        <p:pic>
          <p:nvPicPr>
            <p:cNvPr id="1686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062343" y="6303015"/>
              <a:ext cx="76201" cy="190501"/>
            </a:xfrm>
            <a:prstGeom prst="rect">
              <a:avLst/>
            </a:prstGeom>
            <a:effectLst/>
          </p:spPr>
        </p:pic>
        <p:pic>
          <p:nvPicPr>
            <p:cNvPr id="1688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98843" y="6195065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690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098053" y="6044681"/>
              <a:ext cx="237341" cy="431390"/>
            </a:xfrm>
            <a:prstGeom prst="rect">
              <a:avLst/>
            </a:prstGeom>
            <a:effectLst/>
          </p:spPr>
        </p:pic>
        <p:pic>
          <p:nvPicPr>
            <p:cNvPr id="1692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297293" y="5942776"/>
              <a:ext cx="363538" cy="487766"/>
            </a:xfrm>
            <a:prstGeom prst="rect">
              <a:avLst/>
            </a:prstGeom>
            <a:effectLst/>
          </p:spPr>
        </p:pic>
        <p:pic>
          <p:nvPicPr>
            <p:cNvPr id="1694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967093" y="6607815"/>
              <a:ext cx="177801" cy="520701"/>
            </a:xfrm>
            <a:prstGeom prst="rect">
              <a:avLst/>
            </a:prstGeom>
            <a:effectLst/>
          </p:spPr>
        </p:pic>
        <p:pic>
          <p:nvPicPr>
            <p:cNvPr id="1696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878193" y="6811015"/>
              <a:ext cx="292101" cy="139701"/>
            </a:xfrm>
            <a:prstGeom prst="rect">
              <a:avLst/>
            </a:prstGeom>
            <a:effectLst/>
          </p:spPr>
        </p:pic>
        <p:pic>
          <p:nvPicPr>
            <p:cNvPr id="1698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081393" y="6768302"/>
              <a:ext cx="247651" cy="296765"/>
            </a:xfrm>
            <a:prstGeom prst="rect">
              <a:avLst/>
            </a:prstGeom>
            <a:effectLst/>
          </p:spPr>
        </p:pic>
        <p:pic>
          <p:nvPicPr>
            <p:cNvPr id="1700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278243" y="6777149"/>
              <a:ext cx="218305" cy="302211"/>
            </a:xfrm>
            <a:prstGeom prst="rect">
              <a:avLst/>
            </a:prstGeom>
            <a:effectLst/>
          </p:spPr>
        </p:pic>
        <p:pic>
          <p:nvPicPr>
            <p:cNvPr id="1702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488705" y="6499865"/>
              <a:ext cx="202289" cy="533921"/>
            </a:xfrm>
            <a:prstGeom prst="rect">
              <a:avLst/>
            </a:prstGeom>
            <a:effectLst/>
          </p:spPr>
        </p:pic>
        <p:pic>
          <p:nvPicPr>
            <p:cNvPr id="1704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379843" y="6690365"/>
              <a:ext cx="374651" cy="18415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7" name="Drawing"/>
          <p:cNvGrpSpPr/>
          <p:nvPr/>
        </p:nvGrpSpPr>
        <p:grpSpPr>
          <a:xfrm>
            <a:off x="642261" y="1866899"/>
            <a:ext cx="11602811" cy="7202949"/>
            <a:chOff x="0" y="0"/>
            <a:chExt cx="11602809" cy="7202946"/>
          </a:xfrm>
        </p:grpSpPr>
        <p:sp>
          <p:nvSpPr>
            <p:cNvPr id="1708" name="Line"/>
            <p:cNvSpPr/>
            <p:nvPr/>
          </p:nvSpPr>
          <p:spPr>
            <a:xfrm>
              <a:off x="2938307" y="256243"/>
              <a:ext cx="195958" cy="451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1430" fill="norm" stroke="1" extrusionOk="0">
                  <a:moveTo>
                    <a:pt x="13732" y="2305"/>
                  </a:moveTo>
                  <a:cubicBezTo>
                    <a:pt x="11913" y="1501"/>
                    <a:pt x="10094" y="698"/>
                    <a:pt x="8616" y="296"/>
                  </a:cubicBezTo>
                  <a:cubicBezTo>
                    <a:pt x="7138" y="-106"/>
                    <a:pt x="6001" y="-106"/>
                    <a:pt x="4523" y="346"/>
                  </a:cubicBezTo>
                  <a:cubicBezTo>
                    <a:pt x="3046" y="798"/>
                    <a:pt x="1227" y="1702"/>
                    <a:pt x="431" y="2757"/>
                  </a:cubicBezTo>
                  <a:cubicBezTo>
                    <a:pt x="-365" y="3812"/>
                    <a:pt x="-138" y="5018"/>
                    <a:pt x="1795" y="6575"/>
                  </a:cubicBezTo>
                  <a:cubicBezTo>
                    <a:pt x="3728" y="8132"/>
                    <a:pt x="7366" y="10041"/>
                    <a:pt x="10662" y="11447"/>
                  </a:cubicBezTo>
                  <a:cubicBezTo>
                    <a:pt x="13959" y="12854"/>
                    <a:pt x="16915" y="13758"/>
                    <a:pt x="18734" y="14763"/>
                  </a:cubicBezTo>
                  <a:cubicBezTo>
                    <a:pt x="20553" y="15767"/>
                    <a:pt x="21235" y="16873"/>
                    <a:pt x="21008" y="17877"/>
                  </a:cubicBezTo>
                  <a:cubicBezTo>
                    <a:pt x="20780" y="18882"/>
                    <a:pt x="19643" y="19786"/>
                    <a:pt x="17597" y="20389"/>
                  </a:cubicBezTo>
                  <a:cubicBezTo>
                    <a:pt x="15551" y="20992"/>
                    <a:pt x="12595" y="21293"/>
                    <a:pt x="10549" y="21394"/>
                  </a:cubicBezTo>
                  <a:cubicBezTo>
                    <a:pt x="8502" y="21494"/>
                    <a:pt x="7366" y="21394"/>
                    <a:pt x="6683" y="21042"/>
                  </a:cubicBezTo>
                  <a:cubicBezTo>
                    <a:pt x="6001" y="20690"/>
                    <a:pt x="5774" y="20087"/>
                    <a:pt x="6570" y="19585"/>
                  </a:cubicBezTo>
                  <a:cubicBezTo>
                    <a:pt x="7366" y="19083"/>
                    <a:pt x="9184" y="18681"/>
                    <a:pt x="11003" y="182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9" name="Line"/>
            <p:cNvSpPr/>
            <p:nvPr/>
          </p:nvSpPr>
          <p:spPr>
            <a:xfrm>
              <a:off x="3167738" y="53975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0" name="Line"/>
            <p:cNvSpPr/>
            <p:nvPr/>
          </p:nvSpPr>
          <p:spPr>
            <a:xfrm>
              <a:off x="2084974" y="337290"/>
              <a:ext cx="188488" cy="348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051" fill="norm" stroke="1" extrusionOk="0">
                  <a:moveTo>
                    <a:pt x="13183" y="3023"/>
                  </a:moveTo>
                  <a:cubicBezTo>
                    <a:pt x="12471" y="2512"/>
                    <a:pt x="11759" y="2001"/>
                    <a:pt x="10810" y="1745"/>
                  </a:cubicBezTo>
                  <a:cubicBezTo>
                    <a:pt x="9860" y="1489"/>
                    <a:pt x="8673" y="1489"/>
                    <a:pt x="7131" y="2064"/>
                  </a:cubicBezTo>
                  <a:cubicBezTo>
                    <a:pt x="5588" y="2640"/>
                    <a:pt x="3689" y="3790"/>
                    <a:pt x="2265" y="6091"/>
                  </a:cubicBezTo>
                  <a:cubicBezTo>
                    <a:pt x="840" y="8391"/>
                    <a:pt x="-109" y="11842"/>
                    <a:pt x="10" y="14526"/>
                  </a:cubicBezTo>
                  <a:cubicBezTo>
                    <a:pt x="128" y="17210"/>
                    <a:pt x="1315" y="19127"/>
                    <a:pt x="3214" y="20150"/>
                  </a:cubicBezTo>
                  <a:cubicBezTo>
                    <a:pt x="5113" y="21172"/>
                    <a:pt x="7724" y="21300"/>
                    <a:pt x="10572" y="20661"/>
                  </a:cubicBezTo>
                  <a:cubicBezTo>
                    <a:pt x="13421" y="20022"/>
                    <a:pt x="16506" y="18616"/>
                    <a:pt x="18524" y="15932"/>
                  </a:cubicBezTo>
                  <a:cubicBezTo>
                    <a:pt x="20542" y="13248"/>
                    <a:pt x="21491" y="9286"/>
                    <a:pt x="21016" y="6410"/>
                  </a:cubicBezTo>
                  <a:cubicBezTo>
                    <a:pt x="20542" y="3534"/>
                    <a:pt x="18643" y="1745"/>
                    <a:pt x="16744" y="786"/>
                  </a:cubicBezTo>
                  <a:cubicBezTo>
                    <a:pt x="14845" y="-172"/>
                    <a:pt x="12946" y="-300"/>
                    <a:pt x="11403" y="659"/>
                  </a:cubicBezTo>
                  <a:cubicBezTo>
                    <a:pt x="9860" y="1617"/>
                    <a:pt x="8673" y="3662"/>
                    <a:pt x="8436" y="5004"/>
                  </a:cubicBezTo>
                  <a:cubicBezTo>
                    <a:pt x="8199" y="6346"/>
                    <a:pt x="8911" y="6985"/>
                    <a:pt x="9623" y="76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1" name="Line"/>
            <p:cNvSpPr/>
            <p:nvPr/>
          </p:nvSpPr>
          <p:spPr>
            <a:xfrm>
              <a:off x="2373988" y="596900"/>
              <a:ext cx="12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2" name="Line"/>
            <p:cNvSpPr/>
            <p:nvPr/>
          </p:nvSpPr>
          <p:spPr>
            <a:xfrm>
              <a:off x="3267651" y="468046"/>
              <a:ext cx="198538" cy="184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0673" fill="norm" stroke="1" extrusionOk="0">
                  <a:moveTo>
                    <a:pt x="1545" y="10889"/>
                  </a:moveTo>
                  <a:cubicBezTo>
                    <a:pt x="2682" y="11126"/>
                    <a:pt x="3819" y="11364"/>
                    <a:pt x="5183" y="10652"/>
                  </a:cubicBezTo>
                  <a:cubicBezTo>
                    <a:pt x="6547" y="9940"/>
                    <a:pt x="8139" y="8278"/>
                    <a:pt x="9162" y="6854"/>
                  </a:cubicBezTo>
                  <a:cubicBezTo>
                    <a:pt x="10185" y="5430"/>
                    <a:pt x="10640" y="4243"/>
                    <a:pt x="10867" y="3056"/>
                  </a:cubicBezTo>
                  <a:cubicBezTo>
                    <a:pt x="11094" y="1869"/>
                    <a:pt x="11094" y="682"/>
                    <a:pt x="9844" y="208"/>
                  </a:cubicBezTo>
                  <a:cubicBezTo>
                    <a:pt x="8593" y="-267"/>
                    <a:pt x="6092" y="-30"/>
                    <a:pt x="4160" y="1988"/>
                  </a:cubicBezTo>
                  <a:cubicBezTo>
                    <a:pt x="2227" y="4006"/>
                    <a:pt x="863" y="7803"/>
                    <a:pt x="294" y="11008"/>
                  </a:cubicBezTo>
                  <a:cubicBezTo>
                    <a:pt x="-274" y="14212"/>
                    <a:pt x="-47" y="16823"/>
                    <a:pt x="1204" y="18603"/>
                  </a:cubicBezTo>
                  <a:cubicBezTo>
                    <a:pt x="2454" y="20384"/>
                    <a:pt x="4728" y="21333"/>
                    <a:pt x="8252" y="20146"/>
                  </a:cubicBezTo>
                  <a:cubicBezTo>
                    <a:pt x="11777" y="18959"/>
                    <a:pt x="16551" y="15636"/>
                    <a:pt x="21326" y="12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3" name="Line"/>
            <p:cNvSpPr/>
            <p:nvPr/>
          </p:nvSpPr>
          <p:spPr>
            <a:xfrm>
              <a:off x="3507187" y="232954"/>
              <a:ext cx="92352" cy="45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390" fill="norm" stroke="1" extrusionOk="0">
                  <a:moveTo>
                    <a:pt x="12582" y="95"/>
                  </a:moveTo>
                  <a:cubicBezTo>
                    <a:pt x="10127" y="-6"/>
                    <a:pt x="7673" y="-106"/>
                    <a:pt x="6200" y="246"/>
                  </a:cubicBezTo>
                  <a:cubicBezTo>
                    <a:pt x="4727" y="597"/>
                    <a:pt x="4236" y="1401"/>
                    <a:pt x="3500" y="3561"/>
                  </a:cubicBezTo>
                  <a:cubicBezTo>
                    <a:pt x="2763" y="5721"/>
                    <a:pt x="1782" y="9237"/>
                    <a:pt x="1045" y="12151"/>
                  </a:cubicBezTo>
                  <a:cubicBezTo>
                    <a:pt x="309" y="15064"/>
                    <a:pt x="-182" y="17375"/>
                    <a:pt x="63" y="18832"/>
                  </a:cubicBezTo>
                  <a:cubicBezTo>
                    <a:pt x="309" y="20288"/>
                    <a:pt x="1291" y="20891"/>
                    <a:pt x="3009" y="21193"/>
                  </a:cubicBezTo>
                  <a:cubicBezTo>
                    <a:pt x="4727" y="21494"/>
                    <a:pt x="7182" y="21494"/>
                    <a:pt x="10373" y="20891"/>
                  </a:cubicBezTo>
                  <a:cubicBezTo>
                    <a:pt x="13563" y="20288"/>
                    <a:pt x="17491" y="19083"/>
                    <a:pt x="21418" y="178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4" name="Line"/>
            <p:cNvSpPr/>
            <p:nvPr/>
          </p:nvSpPr>
          <p:spPr>
            <a:xfrm>
              <a:off x="3453488" y="438150"/>
              <a:ext cx="2032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0" y="15709"/>
                    <a:pt x="9000" y="9818"/>
                    <a:pt x="12600" y="6218"/>
                  </a:cubicBezTo>
                  <a:cubicBezTo>
                    <a:pt x="16200" y="2618"/>
                    <a:pt x="18900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5" name="Line"/>
            <p:cNvSpPr/>
            <p:nvPr/>
          </p:nvSpPr>
          <p:spPr>
            <a:xfrm>
              <a:off x="4394066" y="416655"/>
              <a:ext cx="417692" cy="558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428" fill="norm" stroke="1" extrusionOk="0">
                  <a:moveTo>
                    <a:pt x="4152" y="93"/>
                  </a:moveTo>
                  <a:cubicBezTo>
                    <a:pt x="3614" y="12"/>
                    <a:pt x="3077" y="-69"/>
                    <a:pt x="2701" y="93"/>
                  </a:cubicBezTo>
                  <a:cubicBezTo>
                    <a:pt x="2325" y="256"/>
                    <a:pt x="2110" y="662"/>
                    <a:pt x="1626" y="1839"/>
                  </a:cubicBezTo>
                  <a:cubicBezTo>
                    <a:pt x="1143" y="3017"/>
                    <a:pt x="390" y="4966"/>
                    <a:pt x="122" y="6427"/>
                  </a:cubicBezTo>
                  <a:cubicBezTo>
                    <a:pt x="-147" y="7889"/>
                    <a:pt x="68" y="8863"/>
                    <a:pt x="390" y="9472"/>
                  </a:cubicBezTo>
                  <a:cubicBezTo>
                    <a:pt x="713" y="10081"/>
                    <a:pt x="1143" y="10325"/>
                    <a:pt x="1626" y="10447"/>
                  </a:cubicBezTo>
                  <a:cubicBezTo>
                    <a:pt x="2110" y="10569"/>
                    <a:pt x="2647" y="10569"/>
                    <a:pt x="3346" y="10163"/>
                  </a:cubicBezTo>
                  <a:cubicBezTo>
                    <a:pt x="4044" y="9757"/>
                    <a:pt x="4904" y="8945"/>
                    <a:pt x="5549" y="7889"/>
                  </a:cubicBezTo>
                  <a:cubicBezTo>
                    <a:pt x="6193" y="6833"/>
                    <a:pt x="6623" y="5534"/>
                    <a:pt x="6892" y="4641"/>
                  </a:cubicBezTo>
                  <a:cubicBezTo>
                    <a:pt x="7160" y="3748"/>
                    <a:pt x="7268" y="3260"/>
                    <a:pt x="7322" y="3220"/>
                  </a:cubicBezTo>
                  <a:cubicBezTo>
                    <a:pt x="7375" y="3179"/>
                    <a:pt x="7375" y="3585"/>
                    <a:pt x="7590" y="4154"/>
                  </a:cubicBezTo>
                  <a:cubicBezTo>
                    <a:pt x="7805" y="4722"/>
                    <a:pt x="8235" y="5453"/>
                    <a:pt x="8665" y="5981"/>
                  </a:cubicBezTo>
                  <a:cubicBezTo>
                    <a:pt x="9095" y="6508"/>
                    <a:pt x="9525" y="6833"/>
                    <a:pt x="10008" y="6996"/>
                  </a:cubicBezTo>
                  <a:cubicBezTo>
                    <a:pt x="10492" y="7158"/>
                    <a:pt x="11029" y="7158"/>
                    <a:pt x="11835" y="6671"/>
                  </a:cubicBezTo>
                  <a:cubicBezTo>
                    <a:pt x="12641" y="6184"/>
                    <a:pt x="13716" y="5209"/>
                    <a:pt x="14360" y="4519"/>
                  </a:cubicBezTo>
                  <a:cubicBezTo>
                    <a:pt x="15005" y="3829"/>
                    <a:pt x="15220" y="3423"/>
                    <a:pt x="15220" y="3423"/>
                  </a:cubicBezTo>
                  <a:cubicBezTo>
                    <a:pt x="15220" y="3423"/>
                    <a:pt x="15005" y="3829"/>
                    <a:pt x="14790" y="5209"/>
                  </a:cubicBezTo>
                  <a:cubicBezTo>
                    <a:pt x="14575" y="6590"/>
                    <a:pt x="14360" y="8945"/>
                    <a:pt x="14038" y="11421"/>
                  </a:cubicBezTo>
                  <a:cubicBezTo>
                    <a:pt x="13716" y="13898"/>
                    <a:pt x="13286" y="16496"/>
                    <a:pt x="13017" y="18039"/>
                  </a:cubicBezTo>
                  <a:cubicBezTo>
                    <a:pt x="12749" y="19582"/>
                    <a:pt x="12641" y="20069"/>
                    <a:pt x="12534" y="20557"/>
                  </a:cubicBezTo>
                  <a:cubicBezTo>
                    <a:pt x="12426" y="21044"/>
                    <a:pt x="12319" y="21531"/>
                    <a:pt x="12265" y="21409"/>
                  </a:cubicBezTo>
                  <a:cubicBezTo>
                    <a:pt x="12211" y="21287"/>
                    <a:pt x="12211" y="20557"/>
                    <a:pt x="12265" y="18567"/>
                  </a:cubicBezTo>
                  <a:cubicBezTo>
                    <a:pt x="12319" y="16578"/>
                    <a:pt x="12426" y="13329"/>
                    <a:pt x="12749" y="10487"/>
                  </a:cubicBezTo>
                  <a:cubicBezTo>
                    <a:pt x="13071" y="7645"/>
                    <a:pt x="13608" y="5209"/>
                    <a:pt x="14253" y="3666"/>
                  </a:cubicBezTo>
                  <a:cubicBezTo>
                    <a:pt x="14898" y="2123"/>
                    <a:pt x="15650" y="1474"/>
                    <a:pt x="16295" y="1108"/>
                  </a:cubicBezTo>
                  <a:cubicBezTo>
                    <a:pt x="16940" y="743"/>
                    <a:pt x="17477" y="662"/>
                    <a:pt x="18283" y="1027"/>
                  </a:cubicBezTo>
                  <a:cubicBezTo>
                    <a:pt x="19089" y="1393"/>
                    <a:pt x="20163" y="2205"/>
                    <a:pt x="20754" y="3463"/>
                  </a:cubicBezTo>
                  <a:cubicBezTo>
                    <a:pt x="21346" y="4722"/>
                    <a:pt x="21453" y="6427"/>
                    <a:pt x="20486" y="7726"/>
                  </a:cubicBezTo>
                  <a:cubicBezTo>
                    <a:pt x="19519" y="9026"/>
                    <a:pt x="17477" y="9919"/>
                    <a:pt x="16187" y="10284"/>
                  </a:cubicBezTo>
                  <a:cubicBezTo>
                    <a:pt x="14898" y="10650"/>
                    <a:pt x="14360" y="10487"/>
                    <a:pt x="13823" y="103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6" name="Line"/>
            <p:cNvSpPr/>
            <p:nvPr/>
          </p:nvSpPr>
          <p:spPr>
            <a:xfrm>
              <a:off x="5680180" y="158750"/>
              <a:ext cx="271680" cy="428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426" fill="norm" stroke="1" extrusionOk="0">
                  <a:moveTo>
                    <a:pt x="7646" y="0"/>
                  </a:moveTo>
                  <a:cubicBezTo>
                    <a:pt x="6982" y="2753"/>
                    <a:pt x="6317" y="5506"/>
                    <a:pt x="5985" y="8735"/>
                  </a:cubicBezTo>
                  <a:cubicBezTo>
                    <a:pt x="5652" y="11965"/>
                    <a:pt x="5652" y="15671"/>
                    <a:pt x="5569" y="17947"/>
                  </a:cubicBezTo>
                  <a:cubicBezTo>
                    <a:pt x="5486" y="20224"/>
                    <a:pt x="5320" y="21071"/>
                    <a:pt x="4905" y="21335"/>
                  </a:cubicBezTo>
                  <a:cubicBezTo>
                    <a:pt x="4489" y="21600"/>
                    <a:pt x="3825" y="21282"/>
                    <a:pt x="2994" y="20382"/>
                  </a:cubicBezTo>
                  <a:cubicBezTo>
                    <a:pt x="2163" y="19482"/>
                    <a:pt x="1166" y="18000"/>
                    <a:pt x="585" y="16941"/>
                  </a:cubicBezTo>
                  <a:cubicBezTo>
                    <a:pt x="3" y="15882"/>
                    <a:pt x="-163" y="15247"/>
                    <a:pt x="169" y="14824"/>
                  </a:cubicBezTo>
                  <a:cubicBezTo>
                    <a:pt x="502" y="14400"/>
                    <a:pt x="1332" y="14188"/>
                    <a:pt x="3908" y="13076"/>
                  </a:cubicBezTo>
                  <a:cubicBezTo>
                    <a:pt x="6483" y="11965"/>
                    <a:pt x="10803" y="9953"/>
                    <a:pt x="13960" y="7994"/>
                  </a:cubicBezTo>
                  <a:cubicBezTo>
                    <a:pt x="17117" y="6035"/>
                    <a:pt x="19111" y="4129"/>
                    <a:pt x="20191" y="2753"/>
                  </a:cubicBezTo>
                  <a:cubicBezTo>
                    <a:pt x="21271" y="1376"/>
                    <a:pt x="21437" y="529"/>
                    <a:pt x="21271" y="371"/>
                  </a:cubicBezTo>
                  <a:cubicBezTo>
                    <a:pt x="21105" y="212"/>
                    <a:pt x="20606" y="741"/>
                    <a:pt x="20025" y="2806"/>
                  </a:cubicBezTo>
                  <a:cubicBezTo>
                    <a:pt x="19443" y="4871"/>
                    <a:pt x="18779" y="8471"/>
                    <a:pt x="18446" y="11171"/>
                  </a:cubicBezTo>
                  <a:cubicBezTo>
                    <a:pt x="18114" y="13871"/>
                    <a:pt x="18114" y="15671"/>
                    <a:pt x="18363" y="16782"/>
                  </a:cubicBezTo>
                  <a:cubicBezTo>
                    <a:pt x="18612" y="17894"/>
                    <a:pt x="19111" y="18318"/>
                    <a:pt x="19609" y="187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7" name="Line"/>
            <p:cNvSpPr/>
            <p:nvPr/>
          </p:nvSpPr>
          <p:spPr>
            <a:xfrm>
              <a:off x="5939272" y="476250"/>
              <a:ext cx="84641" cy="91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140" fill="norm" stroke="1" extrusionOk="0">
                  <a:moveTo>
                    <a:pt x="10334" y="4418"/>
                  </a:moveTo>
                  <a:cubicBezTo>
                    <a:pt x="7699" y="5400"/>
                    <a:pt x="5065" y="6382"/>
                    <a:pt x="3221" y="8100"/>
                  </a:cubicBezTo>
                  <a:cubicBezTo>
                    <a:pt x="1377" y="9818"/>
                    <a:pt x="324" y="12273"/>
                    <a:pt x="60" y="14727"/>
                  </a:cubicBezTo>
                  <a:cubicBezTo>
                    <a:pt x="-203" y="17182"/>
                    <a:pt x="324" y="19636"/>
                    <a:pt x="3221" y="20618"/>
                  </a:cubicBezTo>
                  <a:cubicBezTo>
                    <a:pt x="6119" y="21600"/>
                    <a:pt x="11387" y="21109"/>
                    <a:pt x="14812" y="19882"/>
                  </a:cubicBezTo>
                  <a:cubicBezTo>
                    <a:pt x="18236" y="18655"/>
                    <a:pt x="19817" y="16691"/>
                    <a:pt x="20607" y="14236"/>
                  </a:cubicBezTo>
                  <a:cubicBezTo>
                    <a:pt x="21397" y="11782"/>
                    <a:pt x="21397" y="8836"/>
                    <a:pt x="18763" y="6382"/>
                  </a:cubicBezTo>
                  <a:cubicBezTo>
                    <a:pt x="16129" y="3927"/>
                    <a:pt x="10860" y="1964"/>
                    <a:pt x="559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8" name="Line"/>
            <p:cNvSpPr/>
            <p:nvPr/>
          </p:nvSpPr>
          <p:spPr>
            <a:xfrm>
              <a:off x="6854930" y="147058"/>
              <a:ext cx="205359" cy="41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485" fill="norm" stroke="1" extrusionOk="0">
                  <a:moveTo>
                    <a:pt x="21384" y="16639"/>
                  </a:moveTo>
                  <a:cubicBezTo>
                    <a:pt x="17637" y="14675"/>
                    <a:pt x="13890" y="12712"/>
                    <a:pt x="11466" y="10857"/>
                  </a:cubicBezTo>
                  <a:cubicBezTo>
                    <a:pt x="9041" y="9003"/>
                    <a:pt x="7939" y="7257"/>
                    <a:pt x="7829" y="5621"/>
                  </a:cubicBezTo>
                  <a:cubicBezTo>
                    <a:pt x="7719" y="3984"/>
                    <a:pt x="8600" y="2457"/>
                    <a:pt x="9482" y="1530"/>
                  </a:cubicBezTo>
                  <a:cubicBezTo>
                    <a:pt x="10364" y="603"/>
                    <a:pt x="11245" y="275"/>
                    <a:pt x="12457" y="112"/>
                  </a:cubicBezTo>
                  <a:cubicBezTo>
                    <a:pt x="13670" y="-52"/>
                    <a:pt x="15213" y="-52"/>
                    <a:pt x="15984" y="221"/>
                  </a:cubicBezTo>
                  <a:cubicBezTo>
                    <a:pt x="16755" y="493"/>
                    <a:pt x="16755" y="1039"/>
                    <a:pt x="16094" y="2293"/>
                  </a:cubicBezTo>
                  <a:cubicBezTo>
                    <a:pt x="15433" y="3548"/>
                    <a:pt x="14111" y="5512"/>
                    <a:pt x="12017" y="7530"/>
                  </a:cubicBezTo>
                  <a:cubicBezTo>
                    <a:pt x="9923" y="9548"/>
                    <a:pt x="7057" y="11621"/>
                    <a:pt x="4964" y="13530"/>
                  </a:cubicBezTo>
                  <a:cubicBezTo>
                    <a:pt x="2870" y="15439"/>
                    <a:pt x="1547" y="17184"/>
                    <a:pt x="776" y="18493"/>
                  </a:cubicBezTo>
                  <a:cubicBezTo>
                    <a:pt x="4" y="19803"/>
                    <a:pt x="-216" y="20675"/>
                    <a:pt x="225" y="21112"/>
                  </a:cubicBezTo>
                  <a:cubicBezTo>
                    <a:pt x="666" y="21548"/>
                    <a:pt x="1768" y="21548"/>
                    <a:pt x="2760" y="21384"/>
                  </a:cubicBezTo>
                  <a:cubicBezTo>
                    <a:pt x="3751" y="21221"/>
                    <a:pt x="4633" y="20893"/>
                    <a:pt x="5404" y="20512"/>
                  </a:cubicBezTo>
                  <a:cubicBezTo>
                    <a:pt x="6176" y="20130"/>
                    <a:pt x="6837" y="19693"/>
                    <a:pt x="8049" y="19803"/>
                  </a:cubicBezTo>
                  <a:cubicBezTo>
                    <a:pt x="9262" y="19912"/>
                    <a:pt x="11025" y="20566"/>
                    <a:pt x="12788" y="20839"/>
                  </a:cubicBezTo>
                  <a:cubicBezTo>
                    <a:pt x="14551" y="21112"/>
                    <a:pt x="16315" y="21003"/>
                    <a:pt x="18078" y="208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9" name="Line"/>
            <p:cNvSpPr/>
            <p:nvPr/>
          </p:nvSpPr>
          <p:spPr>
            <a:xfrm>
              <a:off x="7759293" y="177799"/>
              <a:ext cx="205623" cy="315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484" fill="norm" stroke="1" extrusionOk="0">
                  <a:moveTo>
                    <a:pt x="5237" y="0"/>
                  </a:moveTo>
                  <a:cubicBezTo>
                    <a:pt x="5016" y="4176"/>
                    <a:pt x="4796" y="8352"/>
                    <a:pt x="4576" y="11664"/>
                  </a:cubicBezTo>
                  <a:cubicBezTo>
                    <a:pt x="4355" y="14976"/>
                    <a:pt x="4135" y="17424"/>
                    <a:pt x="3914" y="19008"/>
                  </a:cubicBezTo>
                  <a:cubicBezTo>
                    <a:pt x="3694" y="20592"/>
                    <a:pt x="3474" y="21312"/>
                    <a:pt x="2923" y="21456"/>
                  </a:cubicBezTo>
                  <a:cubicBezTo>
                    <a:pt x="2371" y="21600"/>
                    <a:pt x="1490" y="21168"/>
                    <a:pt x="939" y="20448"/>
                  </a:cubicBezTo>
                  <a:cubicBezTo>
                    <a:pt x="388" y="19728"/>
                    <a:pt x="167" y="18720"/>
                    <a:pt x="57" y="17640"/>
                  </a:cubicBezTo>
                  <a:cubicBezTo>
                    <a:pt x="-53" y="16560"/>
                    <a:pt x="-53" y="15408"/>
                    <a:pt x="498" y="14832"/>
                  </a:cubicBezTo>
                  <a:cubicBezTo>
                    <a:pt x="1049" y="14256"/>
                    <a:pt x="2151" y="14256"/>
                    <a:pt x="3694" y="13968"/>
                  </a:cubicBezTo>
                  <a:cubicBezTo>
                    <a:pt x="5237" y="13680"/>
                    <a:pt x="7220" y="13104"/>
                    <a:pt x="9976" y="11160"/>
                  </a:cubicBezTo>
                  <a:cubicBezTo>
                    <a:pt x="12731" y="9216"/>
                    <a:pt x="16257" y="5904"/>
                    <a:pt x="18351" y="3816"/>
                  </a:cubicBezTo>
                  <a:cubicBezTo>
                    <a:pt x="20445" y="1728"/>
                    <a:pt x="21106" y="864"/>
                    <a:pt x="21327" y="792"/>
                  </a:cubicBezTo>
                  <a:cubicBezTo>
                    <a:pt x="21547" y="720"/>
                    <a:pt x="21327" y="1440"/>
                    <a:pt x="20776" y="3888"/>
                  </a:cubicBezTo>
                  <a:cubicBezTo>
                    <a:pt x="20225" y="6336"/>
                    <a:pt x="19343" y="10512"/>
                    <a:pt x="18902" y="13320"/>
                  </a:cubicBezTo>
                  <a:cubicBezTo>
                    <a:pt x="18461" y="16128"/>
                    <a:pt x="18461" y="17568"/>
                    <a:pt x="18461" y="190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0" name="Line"/>
            <p:cNvSpPr/>
            <p:nvPr/>
          </p:nvSpPr>
          <p:spPr>
            <a:xfrm>
              <a:off x="8019138" y="438150"/>
              <a:ext cx="9807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5486"/>
                    <a:pt x="17280" y="10971"/>
                    <a:pt x="19440" y="14571"/>
                  </a:cubicBezTo>
                  <a:cubicBezTo>
                    <a:pt x="21600" y="18171"/>
                    <a:pt x="17280" y="19886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1" name="Line"/>
            <p:cNvSpPr/>
            <p:nvPr/>
          </p:nvSpPr>
          <p:spPr>
            <a:xfrm>
              <a:off x="8757301" y="84002"/>
              <a:ext cx="150838" cy="372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355" fill="norm" stroke="1" extrusionOk="0">
                  <a:moveTo>
                    <a:pt x="21086" y="1373"/>
                  </a:moveTo>
                  <a:cubicBezTo>
                    <a:pt x="20198" y="888"/>
                    <a:pt x="19311" y="402"/>
                    <a:pt x="18127" y="160"/>
                  </a:cubicBezTo>
                  <a:cubicBezTo>
                    <a:pt x="16944" y="-83"/>
                    <a:pt x="15464" y="-83"/>
                    <a:pt x="13541" y="402"/>
                  </a:cubicBezTo>
                  <a:cubicBezTo>
                    <a:pt x="11618" y="888"/>
                    <a:pt x="9250" y="1859"/>
                    <a:pt x="6735" y="3861"/>
                  </a:cubicBezTo>
                  <a:cubicBezTo>
                    <a:pt x="4220" y="5863"/>
                    <a:pt x="1557" y="8897"/>
                    <a:pt x="522" y="11627"/>
                  </a:cubicBezTo>
                  <a:cubicBezTo>
                    <a:pt x="-514" y="14357"/>
                    <a:pt x="78" y="16784"/>
                    <a:pt x="1557" y="18423"/>
                  </a:cubicBezTo>
                  <a:cubicBezTo>
                    <a:pt x="3037" y="20061"/>
                    <a:pt x="5404" y="20910"/>
                    <a:pt x="7475" y="21214"/>
                  </a:cubicBezTo>
                  <a:cubicBezTo>
                    <a:pt x="9546" y="21517"/>
                    <a:pt x="11322" y="21274"/>
                    <a:pt x="13097" y="210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2" name="Line"/>
            <p:cNvSpPr/>
            <p:nvPr/>
          </p:nvSpPr>
          <p:spPr>
            <a:xfrm>
              <a:off x="8901788" y="285750"/>
              <a:ext cx="2540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3" name="Line"/>
            <p:cNvSpPr/>
            <p:nvPr/>
          </p:nvSpPr>
          <p:spPr>
            <a:xfrm>
              <a:off x="8927188" y="196850"/>
              <a:ext cx="254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4" name="Line"/>
            <p:cNvSpPr/>
            <p:nvPr/>
          </p:nvSpPr>
          <p:spPr>
            <a:xfrm>
              <a:off x="9022438" y="56710"/>
              <a:ext cx="120651" cy="425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9" fill="norm" stroke="1" extrusionOk="0">
                  <a:moveTo>
                    <a:pt x="21600" y="2895"/>
                  </a:moveTo>
                  <a:cubicBezTo>
                    <a:pt x="21600" y="1937"/>
                    <a:pt x="21600" y="979"/>
                    <a:pt x="20274" y="447"/>
                  </a:cubicBezTo>
                  <a:cubicBezTo>
                    <a:pt x="18947" y="-85"/>
                    <a:pt x="16295" y="-191"/>
                    <a:pt x="13642" y="394"/>
                  </a:cubicBezTo>
                  <a:cubicBezTo>
                    <a:pt x="10989" y="979"/>
                    <a:pt x="8337" y="2256"/>
                    <a:pt x="6442" y="4597"/>
                  </a:cubicBezTo>
                  <a:cubicBezTo>
                    <a:pt x="4547" y="6938"/>
                    <a:pt x="3411" y="10343"/>
                    <a:pt x="3032" y="12843"/>
                  </a:cubicBezTo>
                  <a:cubicBezTo>
                    <a:pt x="2653" y="15344"/>
                    <a:pt x="3032" y="16940"/>
                    <a:pt x="2653" y="18217"/>
                  </a:cubicBezTo>
                  <a:cubicBezTo>
                    <a:pt x="2274" y="19494"/>
                    <a:pt x="1137" y="20451"/>
                    <a:pt x="0" y="21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5" name="Line"/>
            <p:cNvSpPr/>
            <p:nvPr/>
          </p:nvSpPr>
          <p:spPr>
            <a:xfrm>
              <a:off x="8957715" y="317500"/>
              <a:ext cx="179024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909" y="21600"/>
                  </a:moveTo>
                  <a:cubicBezTo>
                    <a:pt x="401" y="19350"/>
                    <a:pt x="-107" y="17100"/>
                    <a:pt x="20" y="15075"/>
                  </a:cubicBezTo>
                  <a:cubicBezTo>
                    <a:pt x="147" y="13050"/>
                    <a:pt x="909" y="11250"/>
                    <a:pt x="4594" y="8775"/>
                  </a:cubicBezTo>
                  <a:cubicBezTo>
                    <a:pt x="8279" y="6300"/>
                    <a:pt x="14886" y="3150"/>
                    <a:pt x="214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6" name="Line"/>
            <p:cNvSpPr/>
            <p:nvPr/>
          </p:nvSpPr>
          <p:spPr>
            <a:xfrm>
              <a:off x="9607683" y="216375"/>
              <a:ext cx="145006" cy="211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160" fill="norm" stroke="1" extrusionOk="0">
                  <a:moveTo>
                    <a:pt x="7253" y="4400"/>
                  </a:moveTo>
                  <a:cubicBezTo>
                    <a:pt x="6019" y="9482"/>
                    <a:pt x="4785" y="14565"/>
                    <a:pt x="3705" y="17529"/>
                  </a:cubicBezTo>
                  <a:cubicBezTo>
                    <a:pt x="2625" y="20494"/>
                    <a:pt x="1699" y="21341"/>
                    <a:pt x="928" y="21129"/>
                  </a:cubicBezTo>
                  <a:cubicBezTo>
                    <a:pt x="156" y="20917"/>
                    <a:pt x="-461" y="19647"/>
                    <a:pt x="465" y="16788"/>
                  </a:cubicBezTo>
                  <a:cubicBezTo>
                    <a:pt x="1390" y="13929"/>
                    <a:pt x="3859" y="9482"/>
                    <a:pt x="5865" y="6517"/>
                  </a:cubicBezTo>
                  <a:cubicBezTo>
                    <a:pt x="7870" y="3553"/>
                    <a:pt x="9413" y="2070"/>
                    <a:pt x="10956" y="1117"/>
                  </a:cubicBezTo>
                  <a:cubicBezTo>
                    <a:pt x="12499" y="165"/>
                    <a:pt x="14042" y="-259"/>
                    <a:pt x="15122" y="165"/>
                  </a:cubicBezTo>
                  <a:cubicBezTo>
                    <a:pt x="16202" y="588"/>
                    <a:pt x="16819" y="1859"/>
                    <a:pt x="17128" y="3976"/>
                  </a:cubicBezTo>
                  <a:cubicBezTo>
                    <a:pt x="17436" y="6094"/>
                    <a:pt x="17436" y="9059"/>
                    <a:pt x="18053" y="11388"/>
                  </a:cubicBezTo>
                  <a:cubicBezTo>
                    <a:pt x="18670" y="13717"/>
                    <a:pt x="19905" y="15412"/>
                    <a:pt x="21139" y="171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7" name="Line"/>
            <p:cNvSpPr/>
            <p:nvPr/>
          </p:nvSpPr>
          <p:spPr>
            <a:xfrm>
              <a:off x="9772315" y="241299"/>
              <a:ext cx="93559" cy="149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162" fill="norm" stroke="1" extrusionOk="0">
                  <a:moveTo>
                    <a:pt x="14269" y="5400"/>
                  </a:moveTo>
                  <a:cubicBezTo>
                    <a:pt x="15709" y="3300"/>
                    <a:pt x="17149" y="1200"/>
                    <a:pt x="16669" y="450"/>
                  </a:cubicBezTo>
                  <a:cubicBezTo>
                    <a:pt x="16189" y="-300"/>
                    <a:pt x="13789" y="300"/>
                    <a:pt x="10669" y="2700"/>
                  </a:cubicBezTo>
                  <a:cubicBezTo>
                    <a:pt x="7549" y="5100"/>
                    <a:pt x="3709" y="9300"/>
                    <a:pt x="1789" y="12150"/>
                  </a:cubicBezTo>
                  <a:cubicBezTo>
                    <a:pt x="-131" y="15000"/>
                    <a:pt x="-131" y="16500"/>
                    <a:pt x="109" y="18000"/>
                  </a:cubicBezTo>
                  <a:cubicBezTo>
                    <a:pt x="349" y="19500"/>
                    <a:pt x="829" y="21000"/>
                    <a:pt x="4429" y="21150"/>
                  </a:cubicBezTo>
                  <a:cubicBezTo>
                    <a:pt x="8029" y="21300"/>
                    <a:pt x="14749" y="20100"/>
                    <a:pt x="18109" y="17250"/>
                  </a:cubicBezTo>
                  <a:cubicBezTo>
                    <a:pt x="21469" y="14400"/>
                    <a:pt x="21469" y="9900"/>
                    <a:pt x="20989" y="6750"/>
                  </a:cubicBezTo>
                  <a:cubicBezTo>
                    <a:pt x="20509" y="3600"/>
                    <a:pt x="19549" y="1800"/>
                    <a:pt x="1858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8" name="Line"/>
            <p:cNvSpPr/>
            <p:nvPr/>
          </p:nvSpPr>
          <p:spPr>
            <a:xfrm>
              <a:off x="9948015" y="0"/>
              <a:ext cx="122174" cy="42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533" fill="norm" stroke="1" extrusionOk="0">
                  <a:moveTo>
                    <a:pt x="21131" y="0"/>
                  </a:moveTo>
                  <a:cubicBezTo>
                    <a:pt x="16738" y="3405"/>
                    <a:pt x="12345" y="6810"/>
                    <a:pt x="8684" y="10055"/>
                  </a:cubicBezTo>
                  <a:cubicBezTo>
                    <a:pt x="5023" y="13300"/>
                    <a:pt x="2094" y="16386"/>
                    <a:pt x="812" y="18248"/>
                  </a:cubicBezTo>
                  <a:cubicBezTo>
                    <a:pt x="-469" y="20110"/>
                    <a:pt x="-103" y="20749"/>
                    <a:pt x="995" y="21121"/>
                  </a:cubicBezTo>
                  <a:cubicBezTo>
                    <a:pt x="2094" y="21494"/>
                    <a:pt x="3924" y="21600"/>
                    <a:pt x="5572" y="21494"/>
                  </a:cubicBezTo>
                  <a:cubicBezTo>
                    <a:pt x="7219" y="21387"/>
                    <a:pt x="8684" y="21068"/>
                    <a:pt x="10148" y="207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9" name="Line"/>
            <p:cNvSpPr/>
            <p:nvPr/>
          </p:nvSpPr>
          <p:spPr>
            <a:xfrm>
              <a:off x="9932194" y="235744"/>
              <a:ext cx="125295" cy="5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262" fill="norm" stroke="1" extrusionOk="0">
                  <a:moveTo>
                    <a:pt x="7270" y="21262"/>
                  </a:moveTo>
                  <a:cubicBezTo>
                    <a:pt x="5470" y="18562"/>
                    <a:pt x="3670" y="15862"/>
                    <a:pt x="2230" y="12262"/>
                  </a:cubicBezTo>
                  <a:cubicBezTo>
                    <a:pt x="790" y="8662"/>
                    <a:pt x="-290" y="4162"/>
                    <a:pt x="70" y="1912"/>
                  </a:cubicBezTo>
                  <a:cubicBezTo>
                    <a:pt x="430" y="-338"/>
                    <a:pt x="2230" y="-338"/>
                    <a:pt x="6010" y="562"/>
                  </a:cubicBezTo>
                  <a:cubicBezTo>
                    <a:pt x="9790" y="1462"/>
                    <a:pt x="15550" y="3262"/>
                    <a:pt x="21310" y="50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0" name="Line"/>
            <p:cNvSpPr/>
            <p:nvPr/>
          </p:nvSpPr>
          <p:spPr>
            <a:xfrm>
              <a:off x="10385985" y="218845"/>
              <a:ext cx="160454" cy="427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376" fill="norm" stroke="1" extrusionOk="0">
                  <a:moveTo>
                    <a:pt x="21265" y="1759"/>
                  </a:moveTo>
                  <a:cubicBezTo>
                    <a:pt x="18179" y="1018"/>
                    <a:pt x="15094" y="277"/>
                    <a:pt x="12288" y="65"/>
                  </a:cubicBezTo>
                  <a:cubicBezTo>
                    <a:pt x="9483" y="-147"/>
                    <a:pt x="6959" y="171"/>
                    <a:pt x="4714" y="912"/>
                  </a:cubicBezTo>
                  <a:cubicBezTo>
                    <a:pt x="2470" y="1653"/>
                    <a:pt x="507" y="2818"/>
                    <a:pt x="86" y="3877"/>
                  </a:cubicBezTo>
                  <a:cubicBezTo>
                    <a:pt x="-335" y="4935"/>
                    <a:pt x="787" y="5888"/>
                    <a:pt x="3733" y="5994"/>
                  </a:cubicBezTo>
                  <a:cubicBezTo>
                    <a:pt x="6678" y="6100"/>
                    <a:pt x="11447" y="5359"/>
                    <a:pt x="14252" y="4777"/>
                  </a:cubicBezTo>
                  <a:cubicBezTo>
                    <a:pt x="17057" y="4194"/>
                    <a:pt x="17899" y="3771"/>
                    <a:pt x="18600" y="3294"/>
                  </a:cubicBezTo>
                  <a:cubicBezTo>
                    <a:pt x="19301" y="2818"/>
                    <a:pt x="19862" y="2288"/>
                    <a:pt x="19862" y="2341"/>
                  </a:cubicBezTo>
                  <a:cubicBezTo>
                    <a:pt x="19862" y="2394"/>
                    <a:pt x="19301" y="3029"/>
                    <a:pt x="19021" y="5094"/>
                  </a:cubicBezTo>
                  <a:cubicBezTo>
                    <a:pt x="18740" y="7159"/>
                    <a:pt x="18740" y="10653"/>
                    <a:pt x="18039" y="13406"/>
                  </a:cubicBezTo>
                  <a:cubicBezTo>
                    <a:pt x="17338" y="16159"/>
                    <a:pt x="15935" y="18171"/>
                    <a:pt x="14673" y="19388"/>
                  </a:cubicBezTo>
                  <a:cubicBezTo>
                    <a:pt x="13410" y="20606"/>
                    <a:pt x="12288" y="21029"/>
                    <a:pt x="10886" y="21241"/>
                  </a:cubicBezTo>
                  <a:cubicBezTo>
                    <a:pt x="9483" y="21453"/>
                    <a:pt x="7800" y="21453"/>
                    <a:pt x="6117" y="20977"/>
                  </a:cubicBezTo>
                  <a:cubicBezTo>
                    <a:pt x="4434" y="20500"/>
                    <a:pt x="2751" y="19547"/>
                    <a:pt x="1909" y="17906"/>
                  </a:cubicBezTo>
                  <a:cubicBezTo>
                    <a:pt x="1068" y="16265"/>
                    <a:pt x="1068" y="13935"/>
                    <a:pt x="1068" y="116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1" name="Line"/>
            <p:cNvSpPr/>
            <p:nvPr/>
          </p:nvSpPr>
          <p:spPr>
            <a:xfrm>
              <a:off x="10584538" y="247650"/>
              <a:ext cx="4445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5948"/>
                    <a:pt x="15429" y="11896"/>
                    <a:pt x="11829" y="15496"/>
                  </a:cubicBezTo>
                  <a:cubicBezTo>
                    <a:pt x="8229" y="19096"/>
                    <a:pt x="4114" y="2034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2" name="Line"/>
            <p:cNvSpPr/>
            <p:nvPr/>
          </p:nvSpPr>
          <p:spPr>
            <a:xfrm>
              <a:off x="10590888" y="155485"/>
              <a:ext cx="57151" cy="193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21493"/>
                  </a:moveTo>
                  <a:cubicBezTo>
                    <a:pt x="3200" y="15154"/>
                    <a:pt x="6400" y="8815"/>
                    <a:pt x="8800" y="5058"/>
                  </a:cubicBezTo>
                  <a:cubicBezTo>
                    <a:pt x="11200" y="1302"/>
                    <a:pt x="12800" y="128"/>
                    <a:pt x="14800" y="10"/>
                  </a:cubicBezTo>
                  <a:cubicBezTo>
                    <a:pt x="16800" y="-107"/>
                    <a:pt x="19200" y="832"/>
                    <a:pt x="21600" y="17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3" name="Line"/>
            <p:cNvSpPr/>
            <p:nvPr/>
          </p:nvSpPr>
          <p:spPr>
            <a:xfrm>
              <a:off x="10699631" y="228600"/>
              <a:ext cx="113508" cy="15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600" fill="norm" stroke="1" extrusionOk="0">
                  <a:moveTo>
                    <a:pt x="3450" y="2627"/>
                  </a:moveTo>
                  <a:cubicBezTo>
                    <a:pt x="2250" y="6422"/>
                    <a:pt x="1050" y="10216"/>
                    <a:pt x="450" y="12989"/>
                  </a:cubicBezTo>
                  <a:cubicBezTo>
                    <a:pt x="-150" y="15762"/>
                    <a:pt x="-150" y="17514"/>
                    <a:pt x="450" y="18973"/>
                  </a:cubicBezTo>
                  <a:cubicBezTo>
                    <a:pt x="1050" y="20432"/>
                    <a:pt x="2250" y="21600"/>
                    <a:pt x="3450" y="21600"/>
                  </a:cubicBezTo>
                  <a:cubicBezTo>
                    <a:pt x="4650" y="21600"/>
                    <a:pt x="5850" y="20432"/>
                    <a:pt x="8850" y="16638"/>
                  </a:cubicBezTo>
                  <a:cubicBezTo>
                    <a:pt x="11850" y="12843"/>
                    <a:pt x="16650" y="6422"/>
                    <a:pt x="2145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4" name="Line"/>
            <p:cNvSpPr/>
            <p:nvPr/>
          </p:nvSpPr>
          <p:spPr>
            <a:xfrm>
              <a:off x="10813138" y="213893"/>
              <a:ext cx="251884" cy="160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2" fill="norm" stroke="1" extrusionOk="0">
                  <a:moveTo>
                    <a:pt x="0" y="11063"/>
                  </a:moveTo>
                  <a:cubicBezTo>
                    <a:pt x="908" y="11617"/>
                    <a:pt x="1815" y="12171"/>
                    <a:pt x="2632" y="12032"/>
                  </a:cubicBezTo>
                  <a:cubicBezTo>
                    <a:pt x="3449" y="11894"/>
                    <a:pt x="4175" y="11063"/>
                    <a:pt x="4901" y="10094"/>
                  </a:cubicBezTo>
                  <a:cubicBezTo>
                    <a:pt x="5627" y="9124"/>
                    <a:pt x="6353" y="8017"/>
                    <a:pt x="6807" y="6632"/>
                  </a:cubicBezTo>
                  <a:cubicBezTo>
                    <a:pt x="7261" y="5247"/>
                    <a:pt x="7442" y="3586"/>
                    <a:pt x="6897" y="2617"/>
                  </a:cubicBezTo>
                  <a:cubicBezTo>
                    <a:pt x="6353" y="1647"/>
                    <a:pt x="5082" y="1371"/>
                    <a:pt x="3903" y="2340"/>
                  </a:cubicBezTo>
                  <a:cubicBezTo>
                    <a:pt x="2723" y="3309"/>
                    <a:pt x="1634" y="5524"/>
                    <a:pt x="998" y="8017"/>
                  </a:cubicBezTo>
                  <a:cubicBezTo>
                    <a:pt x="363" y="10509"/>
                    <a:pt x="182" y="13278"/>
                    <a:pt x="91" y="15355"/>
                  </a:cubicBezTo>
                  <a:cubicBezTo>
                    <a:pt x="0" y="17432"/>
                    <a:pt x="0" y="18817"/>
                    <a:pt x="908" y="19786"/>
                  </a:cubicBezTo>
                  <a:cubicBezTo>
                    <a:pt x="1815" y="20755"/>
                    <a:pt x="3630" y="21309"/>
                    <a:pt x="5264" y="20617"/>
                  </a:cubicBezTo>
                  <a:cubicBezTo>
                    <a:pt x="6897" y="19924"/>
                    <a:pt x="8350" y="17986"/>
                    <a:pt x="9348" y="16324"/>
                  </a:cubicBezTo>
                  <a:cubicBezTo>
                    <a:pt x="10346" y="14663"/>
                    <a:pt x="10891" y="13278"/>
                    <a:pt x="10800" y="13140"/>
                  </a:cubicBezTo>
                  <a:cubicBezTo>
                    <a:pt x="10709" y="13001"/>
                    <a:pt x="9983" y="14109"/>
                    <a:pt x="9348" y="15771"/>
                  </a:cubicBezTo>
                  <a:cubicBezTo>
                    <a:pt x="8713" y="17432"/>
                    <a:pt x="8168" y="19647"/>
                    <a:pt x="8259" y="19924"/>
                  </a:cubicBezTo>
                  <a:cubicBezTo>
                    <a:pt x="8350" y="20201"/>
                    <a:pt x="9076" y="18540"/>
                    <a:pt x="10528" y="15494"/>
                  </a:cubicBezTo>
                  <a:cubicBezTo>
                    <a:pt x="11980" y="12447"/>
                    <a:pt x="14158" y="8017"/>
                    <a:pt x="15610" y="5247"/>
                  </a:cubicBezTo>
                  <a:cubicBezTo>
                    <a:pt x="17062" y="2478"/>
                    <a:pt x="17788" y="1371"/>
                    <a:pt x="18605" y="678"/>
                  </a:cubicBezTo>
                  <a:cubicBezTo>
                    <a:pt x="19422" y="-14"/>
                    <a:pt x="20329" y="-291"/>
                    <a:pt x="20874" y="401"/>
                  </a:cubicBezTo>
                  <a:cubicBezTo>
                    <a:pt x="21418" y="1094"/>
                    <a:pt x="21600" y="2755"/>
                    <a:pt x="21600" y="6355"/>
                  </a:cubicBezTo>
                  <a:cubicBezTo>
                    <a:pt x="21600" y="9955"/>
                    <a:pt x="21418" y="15494"/>
                    <a:pt x="21237" y="210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5" name="Line"/>
            <p:cNvSpPr/>
            <p:nvPr/>
          </p:nvSpPr>
          <p:spPr>
            <a:xfrm>
              <a:off x="11149688" y="0"/>
              <a:ext cx="84667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600" fill="norm" stroke="1" extrusionOk="0">
                  <a:moveTo>
                    <a:pt x="20546" y="0"/>
                  </a:moveTo>
                  <a:cubicBezTo>
                    <a:pt x="21073" y="4050"/>
                    <a:pt x="21600" y="8100"/>
                    <a:pt x="20020" y="11419"/>
                  </a:cubicBezTo>
                  <a:cubicBezTo>
                    <a:pt x="18439" y="14738"/>
                    <a:pt x="14751" y="17325"/>
                    <a:pt x="11063" y="18900"/>
                  </a:cubicBezTo>
                  <a:cubicBezTo>
                    <a:pt x="7376" y="20475"/>
                    <a:pt x="3688" y="2103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6" name="Line"/>
            <p:cNvSpPr/>
            <p:nvPr/>
          </p:nvSpPr>
          <p:spPr>
            <a:xfrm>
              <a:off x="2253338" y="1771650"/>
              <a:ext cx="76201" cy="408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0"/>
                  </a:moveTo>
                  <a:cubicBezTo>
                    <a:pt x="3600" y="3674"/>
                    <a:pt x="7200" y="7348"/>
                    <a:pt x="9000" y="10633"/>
                  </a:cubicBezTo>
                  <a:cubicBezTo>
                    <a:pt x="10800" y="13918"/>
                    <a:pt x="10800" y="16812"/>
                    <a:pt x="11100" y="18594"/>
                  </a:cubicBezTo>
                  <a:cubicBezTo>
                    <a:pt x="11400" y="20375"/>
                    <a:pt x="12000" y="21043"/>
                    <a:pt x="13800" y="21322"/>
                  </a:cubicBezTo>
                  <a:cubicBezTo>
                    <a:pt x="15600" y="21600"/>
                    <a:pt x="18600" y="21489"/>
                    <a:pt x="21600" y="21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7" name="Line"/>
            <p:cNvSpPr/>
            <p:nvPr/>
          </p:nvSpPr>
          <p:spPr>
            <a:xfrm>
              <a:off x="2406101" y="2025650"/>
              <a:ext cx="38277" cy="56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0" h="20533" fill="norm" stroke="1" extrusionOk="0">
                  <a:moveTo>
                    <a:pt x="3055" y="6943"/>
                  </a:moveTo>
                  <a:cubicBezTo>
                    <a:pt x="895" y="10800"/>
                    <a:pt x="-1265" y="14657"/>
                    <a:pt x="895" y="17357"/>
                  </a:cubicBezTo>
                  <a:cubicBezTo>
                    <a:pt x="3055" y="20057"/>
                    <a:pt x="9535" y="21600"/>
                    <a:pt x="13855" y="19671"/>
                  </a:cubicBezTo>
                  <a:cubicBezTo>
                    <a:pt x="18175" y="17743"/>
                    <a:pt x="20335" y="12343"/>
                    <a:pt x="19255" y="8486"/>
                  </a:cubicBezTo>
                  <a:cubicBezTo>
                    <a:pt x="18175" y="4629"/>
                    <a:pt x="13855" y="2314"/>
                    <a:pt x="953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8" name="Line"/>
            <p:cNvSpPr/>
            <p:nvPr/>
          </p:nvSpPr>
          <p:spPr>
            <a:xfrm>
              <a:off x="3173612" y="1713161"/>
              <a:ext cx="329517" cy="404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189" fill="norm" stroke="1" extrusionOk="0">
                  <a:moveTo>
                    <a:pt x="15205" y="71"/>
                  </a:moveTo>
                  <a:cubicBezTo>
                    <a:pt x="12608" y="-40"/>
                    <a:pt x="10010" y="-151"/>
                    <a:pt x="7618" y="846"/>
                  </a:cubicBezTo>
                  <a:cubicBezTo>
                    <a:pt x="5225" y="1843"/>
                    <a:pt x="3038" y="3947"/>
                    <a:pt x="1671" y="6827"/>
                  </a:cubicBezTo>
                  <a:cubicBezTo>
                    <a:pt x="304" y="9707"/>
                    <a:pt x="-243" y="13363"/>
                    <a:pt x="99" y="15855"/>
                  </a:cubicBezTo>
                  <a:cubicBezTo>
                    <a:pt x="441" y="18347"/>
                    <a:pt x="1671" y="19677"/>
                    <a:pt x="3311" y="20452"/>
                  </a:cubicBezTo>
                  <a:cubicBezTo>
                    <a:pt x="4952" y="21227"/>
                    <a:pt x="7003" y="21449"/>
                    <a:pt x="9190" y="20840"/>
                  </a:cubicBezTo>
                  <a:cubicBezTo>
                    <a:pt x="11377" y="20231"/>
                    <a:pt x="13701" y="18791"/>
                    <a:pt x="15205" y="17683"/>
                  </a:cubicBezTo>
                  <a:cubicBezTo>
                    <a:pt x="16709" y="16575"/>
                    <a:pt x="17392" y="15800"/>
                    <a:pt x="17803" y="14969"/>
                  </a:cubicBezTo>
                  <a:cubicBezTo>
                    <a:pt x="18213" y="14138"/>
                    <a:pt x="18349" y="13252"/>
                    <a:pt x="18213" y="12587"/>
                  </a:cubicBezTo>
                  <a:cubicBezTo>
                    <a:pt x="18076" y="11923"/>
                    <a:pt x="17666" y="11480"/>
                    <a:pt x="17119" y="11314"/>
                  </a:cubicBezTo>
                  <a:cubicBezTo>
                    <a:pt x="16572" y="11147"/>
                    <a:pt x="15889" y="11258"/>
                    <a:pt x="15137" y="12089"/>
                  </a:cubicBezTo>
                  <a:cubicBezTo>
                    <a:pt x="14385" y="12920"/>
                    <a:pt x="13565" y="14471"/>
                    <a:pt x="13360" y="15744"/>
                  </a:cubicBezTo>
                  <a:cubicBezTo>
                    <a:pt x="13154" y="17018"/>
                    <a:pt x="13565" y="18015"/>
                    <a:pt x="14522" y="18680"/>
                  </a:cubicBezTo>
                  <a:cubicBezTo>
                    <a:pt x="15479" y="19344"/>
                    <a:pt x="16982" y="19677"/>
                    <a:pt x="18213" y="19400"/>
                  </a:cubicBezTo>
                  <a:cubicBezTo>
                    <a:pt x="19443" y="19123"/>
                    <a:pt x="20400" y="18237"/>
                    <a:pt x="20879" y="17240"/>
                  </a:cubicBezTo>
                  <a:cubicBezTo>
                    <a:pt x="21357" y="16243"/>
                    <a:pt x="21357" y="15135"/>
                    <a:pt x="21152" y="14360"/>
                  </a:cubicBezTo>
                  <a:cubicBezTo>
                    <a:pt x="20947" y="13584"/>
                    <a:pt x="20537" y="13141"/>
                    <a:pt x="19990" y="12864"/>
                  </a:cubicBezTo>
                  <a:cubicBezTo>
                    <a:pt x="19443" y="12587"/>
                    <a:pt x="18760" y="12477"/>
                    <a:pt x="18554" y="12698"/>
                  </a:cubicBezTo>
                  <a:cubicBezTo>
                    <a:pt x="18349" y="12920"/>
                    <a:pt x="18623" y="13474"/>
                    <a:pt x="18896" y="140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9" name="Line"/>
            <p:cNvSpPr/>
            <p:nvPr/>
          </p:nvSpPr>
          <p:spPr>
            <a:xfrm>
              <a:off x="3561438" y="1913365"/>
              <a:ext cx="187607" cy="165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340" fill="norm" stroke="1" extrusionOk="0">
                  <a:moveTo>
                    <a:pt x="0" y="7943"/>
                  </a:moveTo>
                  <a:cubicBezTo>
                    <a:pt x="0" y="11497"/>
                    <a:pt x="0" y="15051"/>
                    <a:pt x="0" y="17512"/>
                  </a:cubicBezTo>
                  <a:cubicBezTo>
                    <a:pt x="0" y="19973"/>
                    <a:pt x="0" y="21340"/>
                    <a:pt x="121" y="21340"/>
                  </a:cubicBezTo>
                  <a:cubicBezTo>
                    <a:pt x="243" y="21340"/>
                    <a:pt x="485" y="19973"/>
                    <a:pt x="1335" y="16829"/>
                  </a:cubicBezTo>
                  <a:cubicBezTo>
                    <a:pt x="2184" y="13684"/>
                    <a:pt x="3640" y="8763"/>
                    <a:pt x="4854" y="5618"/>
                  </a:cubicBezTo>
                  <a:cubicBezTo>
                    <a:pt x="6067" y="2474"/>
                    <a:pt x="7038" y="1107"/>
                    <a:pt x="7888" y="1517"/>
                  </a:cubicBezTo>
                  <a:cubicBezTo>
                    <a:pt x="8737" y="1927"/>
                    <a:pt x="9465" y="4115"/>
                    <a:pt x="9829" y="6029"/>
                  </a:cubicBezTo>
                  <a:cubicBezTo>
                    <a:pt x="10193" y="7943"/>
                    <a:pt x="10193" y="9583"/>
                    <a:pt x="10193" y="11087"/>
                  </a:cubicBezTo>
                  <a:cubicBezTo>
                    <a:pt x="10193" y="12591"/>
                    <a:pt x="10193" y="13958"/>
                    <a:pt x="10315" y="13821"/>
                  </a:cubicBezTo>
                  <a:cubicBezTo>
                    <a:pt x="10436" y="13684"/>
                    <a:pt x="10679" y="12044"/>
                    <a:pt x="11771" y="9446"/>
                  </a:cubicBezTo>
                  <a:cubicBezTo>
                    <a:pt x="12863" y="6849"/>
                    <a:pt x="14804" y="3294"/>
                    <a:pt x="16382" y="1517"/>
                  </a:cubicBezTo>
                  <a:cubicBezTo>
                    <a:pt x="17960" y="-260"/>
                    <a:pt x="19173" y="-260"/>
                    <a:pt x="20022" y="424"/>
                  </a:cubicBezTo>
                  <a:cubicBezTo>
                    <a:pt x="20872" y="1107"/>
                    <a:pt x="21357" y="2474"/>
                    <a:pt x="21479" y="5755"/>
                  </a:cubicBezTo>
                  <a:cubicBezTo>
                    <a:pt x="21600" y="9036"/>
                    <a:pt x="21357" y="14231"/>
                    <a:pt x="21115" y="19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0" name="Line"/>
            <p:cNvSpPr/>
            <p:nvPr/>
          </p:nvSpPr>
          <p:spPr>
            <a:xfrm>
              <a:off x="3802175" y="1850508"/>
              <a:ext cx="127564" cy="404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0512" fill="norm" stroke="1" extrusionOk="0">
                  <a:moveTo>
                    <a:pt x="5406" y="5023"/>
                  </a:moveTo>
                  <a:cubicBezTo>
                    <a:pt x="3989" y="6313"/>
                    <a:pt x="2573" y="7602"/>
                    <a:pt x="1865" y="10665"/>
                  </a:cubicBezTo>
                  <a:cubicBezTo>
                    <a:pt x="1156" y="13728"/>
                    <a:pt x="1156" y="18564"/>
                    <a:pt x="1333" y="20014"/>
                  </a:cubicBezTo>
                  <a:cubicBezTo>
                    <a:pt x="1510" y="21465"/>
                    <a:pt x="1865" y="19531"/>
                    <a:pt x="2219" y="16952"/>
                  </a:cubicBezTo>
                  <a:cubicBezTo>
                    <a:pt x="2573" y="14372"/>
                    <a:pt x="2927" y="11149"/>
                    <a:pt x="3635" y="8623"/>
                  </a:cubicBezTo>
                  <a:cubicBezTo>
                    <a:pt x="4343" y="6098"/>
                    <a:pt x="5406" y="4271"/>
                    <a:pt x="6645" y="2928"/>
                  </a:cubicBezTo>
                  <a:cubicBezTo>
                    <a:pt x="7884" y="1584"/>
                    <a:pt x="9301" y="725"/>
                    <a:pt x="11071" y="295"/>
                  </a:cubicBezTo>
                  <a:cubicBezTo>
                    <a:pt x="12842" y="-135"/>
                    <a:pt x="14966" y="-135"/>
                    <a:pt x="17091" y="564"/>
                  </a:cubicBezTo>
                  <a:cubicBezTo>
                    <a:pt x="19215" y="1262"/>
                    <a:pt x="21340" y="2659"/>
                    <a:pt x="21340" y="4217"/>
                  </a:cubicBezTo>
                  <a:cubicBezTo>
                    <a:pt x="21340" y="5775"/>
                    <a:pt x="19215" y="7495"/>
                    <a:pt x="15851" y="8623"/>
                  </a:cubicBezTo>
                  <a:cubicBezTo>
                    <a:pt x="12488" y="9752"/>
                    <a:pt x="7884" y="10289"/>
                    <a:pt x="4874" y="10396"/>
                  </a:cubicBezTo>
                  <a:cubicBezTo>
                    <a:pt x="1865" y="10504"/>
                    <a:pt x="448" y="10181"/>
                    <a:pt x="94" y="9483"/>
                  </a:cubicBezTo>
                  <a:cubicBezTo>
                    <a:pt x="-260" y="8784"/>
                    <a:pt x="448" y="7710"/>
                    <a:pt x="1156" y="66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1" name="Line"/>
            <p:cNvSpPr/>
            <p:nvPr/>
          </p:nvSpPr>
          <p:spPr>
            <a:xfrm>
              <a:off x="3948788" y="1622287"/>
              <a:ext cx="406401" cy="40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fill="norm" stroke="1" extrusionOk="0">
                  <a:moveTo>
                    <a:pt x="0" y="13002"/>
                  </a:moveTo>
                  <a:cubicBezTo>
                    <a:pt x="113" y="15027"/>
                    <a:pt x="225" y="17052"/>
                    <a:pt x="281" y="18345"/>
                  </a:cubicBezTo>
                  <a:cubicBezTo>
                    <a:pt x="338" y="19639"/>
                    <a:pt x="338" y="20201"/>
                    <a:pt x="562" y="20651"/>
                  </a:cubicBezTo>
                  <a:cubicBezTo>
                    <a:pt x="787" y="21102"/>
                    <a:pt x="1238" y="21439"/>
                    <a:pt x="1631" y="21383"/>
                  </a:cubicBezTo>
                  <a:cubicBezTo>
                    <a:pt x="2025" y="21326"/>
                    <a:pt x="2362" y="20876"/>
                    <a:pt x="2925" y="19695"/>
                  </a:cubicBezTo>
                  <a:cubicBezTo>
                    <a:pt x="3487" y="18514"/>
                    <a:pt x="4275" y="16601"/>
                    <a:pt x="4725" y="15251"/>
                  </a:cubicBezTo>
                  <a:cubicBezTo>
                    <a:pt x="5175" y="13901"/>
                    <a:pt x="5288" y="13114"/>
                    <a:pt x="5288" y="13002"/>
                  </a:cubicBezTo>
                  <a:cubicBezTo>
                    <a:pt x="5288" y="12889"/>
                    <a:pt x="5175" y="13451"/>
                    <a:pt x="5231" y="14689"/>
                  </a:cubicBezTo>
                  <a:cubicBezTo>
                    <a:pt x="5288" y="15926"/>
                    <a:pt x="5513" y="17839"/>
                    <a:pt x="5794" y="19077"/>
                  </a:cubicBezTo>
                  <a:cubicBezTo>
                    <a:pt x="6075" y="20314"/>
                    <a:pt x="6412" y="20876"/>
                    <a:pt x="6863" y="21102"/>
                  </a:cubicBezTo>
                  <a:cubicBezTo>
                    <a:pt x="7312" y="21326"/>
                    <a:pt x="7875" y="21214"/>
                    <a:pt x="8719" y="20033"/>
                  </a:cubicBezTo>
                  <a:cubicBezTo>
                    <a:pt x="9563" y="18851"/>
                    <a:pt x="10687" y="16601"/>
                    <a:pt x="11700" y="13901"/>
                  </a:cubicBezTo>
                  <a:cubicBezTo>
                    <a:pt x="12713" y="11201"/>
                    <a:pt x="13612" y="8051"/>
                    <a:pt x="14175" y="5970"/>
                  </a:cubicBezTo>
                  <a:cubicBezTo>
                    <a:pt x="14738" y="3889"/>
                    <a:pt x="14962" y="2876"/>
                    <a:pt x="15075" y="1976"/>
                  </a:cubicBezTo>
                  <a:cubicBezTo>
                    <a:pt x="15188" y="1076"/>
                    <a:pt x="15188" y="289"/>
                    <a:pt x="14962" y="64"/>
                  </a:cubicBezTo>
                  <a:cubicBezTo>
                    <a:pt x="14738" y="-161"/>
                    <a:pt x="14287" y="176"/>
                    <a:pt x="13669" y="1639"/>
                  </a:cubicBezTo>
                  <a:cubicBezTo>
                    <a:pt x="13050" y="3101"/>
                    <a:pt x="12262" y="5689"/>
                    <a:pt x="11869" y="8445"/>
                  </a:cubicBezTo>
                  <a:cubicBezTo>
                    <a:pt x="11475" y="11201"/>
                    <a:pt x="11475" y="14126"/>
                    <a:pt x="11587" y="15870"/>
                  </a:cubicBezTo>
                  <a:cubicBezTo>
                    <a:pt x="11700" y="17614"/>
                    <a:pt x="11925" y="18176"/>
                    <a:pt x="12262" y="18683"/>
                  </a:cubicBezTo>
                  <a:cubicBezTo>
                    <a:pt x="12600" y="19189"/>
                    <a:pt x="13050" y="19639"/>
                    <a:pt x="13669" y="19752"/>
                  </a:cubicBezTo>
                  <a:cubicBezTo>
                    <a:pt x="14287" y="19864"/>
                    <a:pt x="15075" y="19639"/>
                    <a:pt x="15975" y="18683"/>
                  </a:cubicBezTo>
                  <a:cubicBezTo>
                    <a:pt x="16875" y="17727"/>
                    <a:pt x="17888" y="16039"/>
                    <a:pt x="18394" y="14914"/>
                  </a:cubicBezTo>
                  <a:cubicBezTo>
                    <a:pt x="18900" y="13789"/>
                    <a:pt x="18900" y="13226"/>
                    <a:pt x="18562" y="12945"/>
                  </a:cubicBezTo>
                  <a:cubicBezTo>
                    <a:pt x="18225" y="12664"/>
                    <a:pt x="17550" y="12664"/>
                    <a:pt x="16819" y="13170"/>
                  </a:cubicBezTo>
                  <a:cubicBezTo>
                    <a:pt x="16088" y="13677"/>
                    <a:pt x="15300" y="14689"/>
                    <a:pt x="14850" y="15814"/>
                  </a:cubicBezTo>
                  <a:cubicBezTo>
                    <a:pt x="14400" y="16939"/>
                    <a:pt x="14287" y="18176"/>
                    <a:pt x="14456" y="18964"/>
                  </a:cubicBezTo>
                  <a:cubicBezTo>
                    <a:pt x="14625" y="19752"/>
                    <a:pt x="15075" y="20089"/>
                    <a:pt x="16312" y="19976"/>
                  </a:cubicBezTo>
                  <a:cubicBezTo>
                    <a:pt x="17550" y="19864"/>
                    <a:pt x="19575" y="19301"/>
                    <a:pt x="21600" y="187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2" name="Line"/>
            <p:cNvSpPr/>
            <p:nvPr/>
          </p:nvSpPr>
          <p:spPr>
            <a:xfrm>
              <a:off x="4126588" y="1739900"/>
              <a:ext cx="2603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80" y="17600"/>
                    <a:pt x="3161" y="13600"/>
                    <a:pt x="6761" y="10000"/>
                  </a:cubicBezTo>
                  <a:cubicBezTo>
                    <a:pt x="10361" y="6400"/>
                    <a:pt x="15980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3" name="Line"/>
            <p:cNvSpPr/>
            <p:nvPr/>
          </p:nvSpPr>
          <p:spPr>
            <a:xfrm>
              <a:off x="5152844" y="1645810"/>
              <a:ext cx="319945" cy="388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419" fill="norm" stroke="1" extrusionOk="0">
                  <a:moveTo>
                    <a:pt x="5706" y="987"/>
                  </a:moveTo>
                  <a:cubicBezTo>
                    <a:pt x="5991" y="403"/>
                    <a:pt x="6275" y="-181"/>
                    <a:pt x="6346" y="53"/>
                  </a:cubicBezTo>
                  <a:cubicBezTo>
                    <a:pt x="6417" y="286"/>
                    <a:pt x="6275" y="1337"/>
                    <a:pt x="5777" y="3555"/>
                  </a:cubicBezTo>
                  <a:cubicBezTo>
                    <a:pt x="5280" y="5774"/>
                    <a:pt x="4427" y="9160"/>
                    <a:pt x="3859" y="12137"/>
                  </a:cubicBezTo>
                  <a:cubicBezTo>
                    <a:pt x="3291" y="15114"/>
                    <a:pt x="3006" y="17683"/>
                    <a:pt x="3006" y="19259"/>
                  </a:cubicBezTo>
                  <a:cubicBezTo>
                    <a:pt x="3006" y="20835"/>
                    <a:pt x="3291" y="21419"/>
                    <a:pt x="3433" y="21419"/>
                  </a:cubicBezTo>
                  <a:cubicBezTo>
                    <a:pt x="3575" y="21419"/>
                    <a:pt x="3575" y="20835"/>
                    <a:pt x="3148" y="19843"/>
                  </a:cubicBezTo>
                  <a:cubicBezTo>
                    <a:pt x="2722" y="18850"/>
                    <a:pt x="1869" y="17449"/>
                    <a:pt x="1159" y="16223"/>
                  </a:cubicBezTo>
                  <a:cubicBezTo>
                    <a:pt x="448" y="14997"/>
                    <a:pt x="-120" y="13947"/>
                    <a:pt x="22" y="13304"/>
                  </a:cubicBezTo>
                  <a:cubicBezTo>
                    <a:pt x="164" y="12662"/>
                    <a:pt x="1017" y="12429"/>
                    <a:pt x="2793" y="11261"/>
                  </a:cubicBezTo>
                  <a:cubicBezTo>
                    <a:pt x="4569" y="10094"/>
                    <a:pt x="7269" y="7992"/>
                    <a:pt x="9259" y="6182"/>
                  </a:cubicBezTo>
                  <a:cubicBezTo>
                    <a:pt x="11248" y="4373"/>
                    <a:pt x="12527" y="2855"/>
                    <a:pt x="13451" y="1862"/>
                  </a:cubicBezTo>
                  <a:cubicBezTo>
                    <a:pt x="14375" y="870"/>
                    <a:pt x="14943" y="403"/>
                    <a:pt x="15227" y="578"/>
                  </a:cubicBezTo>
                  <a:cubicBezTo>
                    <a:pt x="15512" y="753"/>
                    <a:pt x="15512" y="1570"/>
                    <a:pt x="15369" y="3789"/>
                  </a:cubicBezTo>
                  <a:cubicBezTo>
                    <a:pt x="15227" y="6007"/>
                    <a:pt x="14943" y="9627"/>
                    <a:pt x="14730" y="11787"/>
                  </a:cubicBezTo>
                  <a:cubicBezTo>
                    <a:pt x="14517" y="13947"/>
                    <a:pt x="14375" y="14647"/>
                    <a:pt x="14162" y="15523"/>
                  </a:cubicBezTo>
                  <a:cubicBezTo>
                    <a:pt x="13948" y="16398"/>
                    <a:pt x="13664" y="17449"/>
                    <a:pt x="13451" y="17683"/>
                  </a:cubicBezTo>
                  <a:cubicBezTo>
                    <a:pt x="13238" y="17916"/>
                    <a:pt x="13096" y="17333"/>
                    <a:pt x="13451" y="16223"/>
                  </a:cubicBezTo>
                  <a:cubicBezTo>
                    <a:pt x="13806" y="15114"/>
                    <a:pt x="14659" y="13480"/>
                    <a:pt x="15441" y="12429"/>
                  </a:cubicBezTo>
                  <a:cubicBezTo>
                    <a:pt x="16222" y="11378"/>
                    <a:pt x="16933" y="10911"/>
                    <a:pt x="17572" y="10853"/>
                  </a:cubicBezTo>
                  <a:cubicBezTo>
                    <a:pt x="18212" y="10794"/>
                    <a:pt x="18780" y="11144"/>
                    <a:pt x="19419" y="12254"/>
                  </a:cubicBezTo>
                  <a:cubicBezTo>
                    <a:pt x="20059" y="13363"/>
                    <a:pt x="20769" y="15231"/>
                    <a:pt x="21480" y="170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4" name="Line"/>
            <p:cNvSpPr/>
            <p:nvPr/>
          </p:nvSpPr>
          <p:spPr>
            <a:xfrm>
              <a:off x="5591757" y="1788773"/>
              <a:ext cx="249332" cy="160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294" fill="norm" stroke="1" extrusionOk="0">
                  <a:moveTo>
                    <a:pt x="689" y="13720"/>
                  </a:moveTo>
                  <a:cubicBezTo>
                    <a:pt x="1415" y="14562"/>
                    <a:pt x="2141" y="15403"/>
                    <a:pt x="2957" y="15123"/>
                  </a:cubicBezTo>
                  <a:cubicBezTo>
                    <a:pt x="3774" y="14842"/>
                    <a:pt x="4682" y="13439"/>
                    <a:pt x="5499" y="11336"/>
                  </a:cubicBezTo>
                  <a:cubicBezTo>
                    <a:pt x="6315" y="9232"/>
                    <a:pt x="7042" y="6426"/>
                    <a:pt x="7314" y="4323"/>
                  </a:cubicBezTo>
                  <a:cubicBezTo>
                    <a:pt x="7586" y="2219"/>
                    <a:pt x="7405" y="816"/>
                    <a:pt x="6588" y="255"/>
                  </a:cubicBezTo>
                  <a:cubicBezTo>
                    <a:pt x="5771" y="-306"/>
                    <a:pt x="4319" y="-25"/>
                    <a:pt x="2957" y="1938"/>
                  </a:cubicBezTo>
                  <a:cubicBezTo>
                    <a:pt x="1596" y="3902"/>
                    <a:pt x="326" y="7549"/>
                    <a:pt x="53" y="10775"/>
                  </a:cubicBezTo>
                  <a:cubicBezTo>
                    <a:pt x="-219" y="14000"/>
                    <a:pt x="507" y="16806"/>
                    <a:pt x="3230" y="18629"/>
                  </a:cubicBezTo>
                  <a:cubicBezTo>
                    <a:pt x="5952" y="20452"/>
                    <a:pt x="10672" y="21294"/>
                    <a:pt x="14030" y="21294"/>
                  </a:cubicBezTo>
                  <a:cubicBezTo>
                    <a:pt x="17388" y="21294"/>
                    <a:pt x="19384" y="20452"/>
                    <a:pt x="21381" y="196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5" name="Line"/>
            <p:cNvSpPr/>
            <p:nvPr/>
          </p:nvSpPr>
          <p:spPr>
            <a:xfrm>
              <a:off x="6641188" y="1710002"/>
              <a:ext cx="101601" cy="262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9" fill="norm" stroke="1" extrusionOk="0">
                  <a:moveTo>
                    <a:pt x="21600" y="6070"/>
                  </a:moveTo>
                  <a:cubicBezTo>
                    <a:pt x="21600" y="5206"/>
                    <a:pt x="21600" y="4342"/>
                    <a:pt x="21600" y="3305"/>
                  </a:cubicBezTo>
                  <a:cubicBezTo>
                    <a:pt x="21600" y="2268"/>
                    <a:pt x="21600" y="1059"/>
                    <a:pt x="20475" y="454"/>
                  </a:cubicBezTo>
                  <a:cubicBezTo>
                    <a:pt x="19350" y="-151"/>
                    <a:pt x="17100" y="-151"/>
                    <a:pt x="13725" y="454"/>
                  </a:cubicBezTo>
                  <a:cubicBezTo>
                    <a:pt x="10350" y="1059"/>
                    <a:pt x="5850" y="2268"/>
                    <a:pt x="3600" y="4169"/>
                  </a:cubicBezTo>
                  <a:cubicBezTo>
                    <a:pt x="1350" y="6070"/>
                    <a:pt x="1350" y="8662"/>
                    <a:pt x="4275" y="11167"/>
                  </a:cubicBezTo>
                  <a:cubicBezTo>
                    <a:pt x="7200" y="13673"/>
                    <a:pt x="13050" y="16092"/>
                    <a:pt x="16200" y="17734"/>
                  </a:cubicBezTo>
                  <a:cubicBezTo>
                    <a:pt x="19350" y="19375"/>
                    <a:pt x="19800" y="20239"/>
                    <a:pt x="18675" y="20758"/>
                  </a:cubicBezTo>
                  <a:cubicBezTo>
                    <a:pt x="17550" y="21276"/>
                    <a:pt x="14850" y="21449"/>
                    <a:pt x="12150" y="21449"/>
                  </a:cubicBezTo>
                  <a:cubicBezTo>
                    <a:pt x="9450" y="21449"/>
                    <a:pt x="6750" y="21276"/>
                    <a:pt x="4725" y="19894"/>
                  </a:cubicBezTo>
                  <a:cubicBezTo>
                    <a:pt x="2700" y="18511"/>
                    <a:pt x="1350" y="15919"/>
                    <a:pt x="0" y="13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6" name="Line"/>
            <p:cNvSpPr/>
            <p:nvPr/>
          </p:nvSpPr>
          <p:spPr>
            <a:xfrm>
              <a:off x="6851243" y="1568449"/>
              <a:ext cx="62996" cy="399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549" fill="norm" stroke="1" extrusionOk="0">
                  <a:moveTo>
                    <a:pt x="17108" y="0"/>
                  </a:moveTo>
                  <a:cubicBezTo>
                    <a:pt x="12068" y="4114"/>
                    <a:pt x="7028" y="8229"/>
                    <a:pt x="4148" y="11314"/>
                  </a:cubicBezTo>
                  <a:cubicBezTo>
                    <a:pt x="1268" y="14400"/>
                    <a:pt x="548" y="16457"/>
                    <a:pt x="188" y="17886"/>
                  </a:cubicBezTo>
                  <a:cubicBezTo>
                    <a:pt x="-172" y="19314"/>
                    <a:pt x="-172" y="20114"/>
                    <a:pt x="1628" y="20686"/>
                  </a:cubicBezTo>
                  <a:cubicBezTo>
                    <a:pt x="3428" y="21257"/>
                    <a:pt x="7028" y="21600"/>
                    <a:pt x="10628" y="21543"/>
                  </a:cubicBezTo>
                  <a:cubicBezTo>
                    <a:pt x="14228" y="21486"/>
                    <a:pt x="17828" y="21029"/>
                    <a:pt x="21428" y="20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7" name="Line"/>
            <p:cNvSpPr/>
            <p:nvPr/>
          </p:nvSpPr>
          <p:spPr>
            <a:xfrm>
              <a:off x="6792456" y="1778363"/>
              <a:ext cx="178933" cy="12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0982" fill="norm" stroke="1" extrusionOk="0">
                  <a:moveTo>
                    <a:pt x="2423" y="10182"/>
                  </a:moveTo>
                  <a:cubicBezTo>
                    <a:pt x="1153" y="6582"/>
                    <a:pt x="-118" y="2982"/>
                    <a:pt x="9" y="1182"/>
                  </a:cubicBezTo>
                  <a:cubicBezTo>
                    <a:pt x="136" y="-618"/>
                    <a:pt x="1661" y="-618"/>
                    <a:pt x="5473" y="2982"/>
                  </a:cubicBezTo>
                  <a:cubicBezTo>
                    <a:pt x="9284" y="6582"/>
                    <a:pt x="15383" y="13782"/>
                    <a:pt x="21482" y="20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8" name="Line"/>
            <p:cNvSpPr/>
            <p:nvPr/>
          </p:nvSpPr>
          <p:spPr>
            <a:xfrm>
              <a:off x="6916354" y="1542062"/>
              <a:ext cx="307446" cy="381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277" fill="norm" stroke="1" extrusionOk="0">
                  <a:moveTo>
                    <a:pt x="9616" y="13865"/>
                  </a:moveTo>
                  <a:cubicBezTo>
                    <a:pt x="9025" y="13511"/>
                    <a:pt x="8433" y="13157"/>
                    <a:pt x="6879" y="13688"/>
                  </a:cubicBezTo>
                  <a:cubicBezTo>
                    <a:pt x="5326" y="14219"/>
                    <a:pt x="2811" y="15635"/>
                    <a:pt x="1479" y="16639"/>
                  </a:cubicBezTo>
                  <a:cubicBezTo>
                    <a:pt x="148" y="17642"/>
                    <a:pt x="0" y="18232"/>
                    <a:pt x="0" y="18822"/>
                  </a:cubicBezTo>
                  <a:cubicBezTo>
                    <a:pt x="0" y="19412"/>
                    <a:pt x="148" y="20003"/>
                    <a:pt x="962" y="20180"/>
                  </a:cubicBezTo>
                  <a:cubicBezTo>
                    <a:pt x="1775" y="20357"/>
                    <a:pt x="3255" y="20121"/>
                    <a:pt x="4586" y="19530"/>
                  </a:cubicBezTo>
                  <a:cubicBezTo>
                    <a:pt x="5918" y="18940"/>
                    <a:pt x="7101" y="17996"/>
                    <a:pt x="7841" y="17170"/>
                  </a:cubicBezTo>
                  <a:cubicBezTo>
                    <a:pt x="8581" y="16344"/>
                    <a:pt x="8877" y="15635"/>
                    <a:pt x="8803" y="15576"/>
                  </a:cubicBezTo>
                  <a:cubicBezTo>
                    <a:pt x="8729" y="15517"/>
                    <a:pt x="8285" y="16108"/>
                    <a:pt x="8063" y="16698"/>
                  </a:cubicBezTo>
                  <a:cubicBezTo>
                    <a:pt x="7841" y="17288"/>
                    <a:pt x="7841" y="17878"/>
                    <a:pt x="7915" y="18586"/>
                  </a:cubicBezTo>
                  <a:cubicBezTo>
                    <a:pt x="7989" y="19294"/>
                    <a:pt x="8137" y="20121"/>
                    <a:pt x="8581" y="20416"/>
                  </a:cubicBezTo>
                  <a:cubicBezTo>
                    <a:pt x="9025" y="20711"/>
                    <a:pt x="9764" y="20475"/>
                    <a:pt x="11244" y="19058"/>
                  </a:cubicBezTo>
                  <a:cubicBezTo>
                    <a:pt x="12723" y="17642"/>
                    <a:pt x="14942" y="15045"/>
                    <a:pt x="16792" y="12035"/>
                  </a:cubicBezTo>
                  <a:cubicBezTo>
                    <a:pt x="18641" y="9026"/>
                    <a:pt x="20121" y="5603"/>
                    <a:pt x="20860" y="3419"/>
                  </a:cubicBezTo>
                  <a:cubicBezTo>
                    <a:pt x="21600" y="1235"/>
                    <a:pt x="21600" y="291"/>
                    <a:pt x="21304" y="55"/>
                  </a:cubicBezTo>
                  <a:cubicBezTo>
                    <a:pt x="21008" y="-181"/>
                    <a:pt x="20416" y="291"/>
                    <a:pt x="19455" y="2475"/>
                  </a:cubicBezTo>
                  <a:cubicBezTo>
                    <a:pt x="18493" y="4658"/>
                    <a:pt x="17162" y="8553"/>
                    <a:pt x="16348" y="11622"/>
                  </a:cubicBezTo>
                  <a:cubicBezTo>
                    <a:pt x="15534" y="14691"/>
                    <a:pt x="15238" y="16934"/>
                    <a:pt x="15238" y="18350"/>
                  </a:cubicBezTo>
                  <a:cubicBezTo>
                    <a:pt x="15238" y="19767"/>
                    <a:pt x="15534" y="20357"/>
                    <a:pt x="16052" y="20770"/>
                  </a:cubicBezTo>
                  <a:cubicBezTo>
                    <a:pt x="16570" y="21183"/>
                    <a:pt x="17310" y="21419"/>
                    <a:pt x="17827" y="21183"/>
                  </a:cubicBezTo>
                  <a:cubicBezTo>
                    <a:pt x="18345" y="20947"/>
                    <a:pt x="18641" y="20239"/>
                    <a:pt x="18937" y="19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9" name="Line"/>
            <p:cNvSpPr/>
            <p:nvPr/>
          </p:nvSpPr>
          <p:spPr>
            <a:xfrm>
              <a:off x="7084556" y="1744444"/>
              <a:ext cx="193895" cy="147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251" fill="norm" stroke="1" extrusionOk="0">
                  <a:moveTo>
                    <a:pt x="2215" y="2997"/>
                  </a:moveTo>
                  <a:cubicBezTo>
                    <a:pt x="1053" y="2389"/>
                    <a:pt x="-108" y="1781"/>
                    <a:pt x="8" y="1476"/>
                  </a:cubicBezTo>
                  <a:cubicBezTo>
                    <a:pt x="124" y="1172"/>
                    <a:pt x="1518" y="1172"/>
                    <a:pt x="4653" y="1020"/>
                  </a:cubicBezTo>
                  <a:cubicBezTo>
                    <a:pt x="7789" y="868"/>
                    <a:pt x="12666" y="564"/>
                    <a:pt x="15802" y="259"/>
                  </a:cubicBezTo>
                  <a:cubicBezTo>
                    <a:pt x="18937" y="-45"/>
                    <a:pt x="20331" y="-349"/>
                    <a:pt x="20911" y="1020"/>
                  </a:cubicBezTo>
                  <a:cubicBezTo>
                    <a:pt x="21492" y="2389"/>
                    <a:pt x="21260" y="5431"/>
                    <a:pt x="21027" y="9082"/>
                  </a:cubicBezTo>
                  <a:cubicBezTo>
                    <a:pt x="20795" y="12733"/>
                    <a:pt x="20563" y="16992"/>
                    <a:pt x="20331" y="212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0" name="Line"/>
            <p:cNvSpPr/>
            <p:nvPr/>
          </p:nvSpPr>
          <p:spPr>
            <a:xfrm>
              <a:off x="7276188" y="1665022"/>
              <a:ext cx="57151" cy="81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4" fill="norm" stroke="1" extrusionOk="0">
                  <a:moveTo>
                    <a:pt x="0" y="21254"/>
                  </a:moveTo>
                  <a:cubicBezTo>
                    <a:pt x="0" y="16823"/>
                    <a:pt x="0" y="12392"/>
                    <a:pt x="0" y="8792"/>
                  </a:cubicBezTo>
                  <a:cubicBezTo>
                    <a:pt x="0" y="5192"/>
                    <a:pt x="0" y="2423"/>
                    <a:pt x="2000" y="1039"/>
                  </a:cubicBezTo>
                  <a:cubicBezTo>
                    <a:pt x="4000" y="-346"/>
                    <a:pt x="8000" y="-346"/>
                    <a:pt x="11600" y="1039"/>
                  </a:cubicBezTo>
                  <a:cubicBezTo>
                    <a:pt x="15200" y="2423"/>
                    <a:pt x="18400" y="5192"/>
                    <a:pt x="21600" y="79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1" name="Line"/>
            <p:cNvSpPr/>
            <p:nvPr/>
          </p:nvSpPr>
          <p:spPr>
            <a:xfrm>
              <a:off x="7339417" y="1680547"/>
              <a:ext cx="70122" cy="210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238" fill="norm" stroke="1" extrusionOk="0">
                  <a:moveTo>
                    <a:pt x="21046" y="3431"/>
                  </a:moveTo>
                  <a:cubicBezTo>
                    <a:pt x="21046" y="2361"/>
                    <a:pt x="21046" y="1292"/>
                    <a:pt x="18505" y="650"/>
                  </a:cubicBezTo>
                  <a:cubicBezTo>
                    <a:pt x="15964" y="9"/>
                    <a:pt x="10881" y="-205"/>
                    <a:pt x="6752" y="223"/>
                  </a:cubicBezTo>
                  <a:cubicBezTo>
                    <a:pt x="2622" y="650"/>
                    <a:pt x="-554" y="1720"/>
                    <a:pt x="81" y="3858"/>
                  </a:cubicBezTo>
                  <a:cubicBezTo>
                    <a:pt x="717" y="5997"/>
                    <a:pt x="5164" y="9205"/>
                    <a:pt x="8975" y="11771"/>
                  </a:cubicBezTo>
                  <a:cubicBezTo>
                    <a:pt x="12787" y="14338"/>
                    <a:pt x="15964" y="16262"/>
                    <a:pt x="17552" y="17759"/>
                  </a:cubicBezTo>
                  <a:cubicBezTo>
                    <a:pt x="19140" y="19256"/>
                    <a:pt x="19140" y="20326"/>
                    <a:pt x="17234" y="20860"/>
                  </a:cubicBezTo>
                  <a:cubicBezTo>
                    <a:pt x="15328" y="21395"/>
                    <a:pt x="11517" y="21395"/>
                    <a:pt x="8658" y="20646"/>
                  </a:cubicBezTo>
                  <a:cubicBezTo>
                    <a:pt x="5799" y="19898"/>
                    <a:pt x="3893" y="18401"/>
                    <a:pt x="3258" y="16583"/>
                  </a:cubicBezTo>
                  <a:cubicBezTo>
                    <a:pt x="2622" y="14765"/>
                    <a:pt x="3258" y="12627"/>
                    <a:pt x="3893" y="10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2" name="Line"/>
            <p:cNvSpPr/>
            <p:nvPr/>
          </p:nvSpPr>
          <p:spPr>
            <a:xfrm>
              <a:off x="7502671" y="1529220"/>
              <a:ext cx="61044" cy="359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4" h="21483" fill="norm" stroke="1" extrusionOk="0">
                  <a:moveTo>
                    <a:pt x="9360" y="1583"/>
                  </a:moveTo>
                  <a:cubicBezTo>
                    <a:pt x="13680" y="825"/>
                    <a:pt x="18000" y="67"/>
                    <a:pt x="19800" y="4"/>
                  </a:cubicBezTo>
                  <a:cubicBezTo>
                    <a:pt x="21600" y="-59"/>
                    <a:pt x="20880" y="573"/>
                    <a:pt x="17640" y="2846"/>
                  </a:cubicBezTo>
                  <a:cubicBezTo>
                    <a:pt x="14400" y="5120"/>
                    <a:pt x="8640" y="9036"/>
                    <a:pt x="5040" y="12194"/>
                  </a:cubicBezTo>
                  <a:cubicBezTo>
                    <a:pt x="1440" y="15352"/>
                    <a:pt x="0" y="17752"/>
                    <a:pt x="0" y="19267"/>
                  </a:cubicBezTo>
                  <a:cubicBezTo>
                    <a:pt x="0" y="20783"/>
                    <a:pt x="1440" y="21415"/>
                    <a:pt x="3600" y="21478"/>
                  </a:cubicBezTo>
                  <a:cubicBezTo>
                    <a:pt x="5760" y="21541"/>
                    <a:pt x="8640" y="21036"/>
                    <a:pt x="11520" y="20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3" name="Line"/>
            <p:cNvSpPr/>
            <p:nvPr/>
          </p:nvSpPr>
          <p:spPr>
            <a:xfrm>
              <a:off x="7451871" y="1717881"/>
              <a:ext cx="172323" cy="161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432" fill="norm" stroke="1" extrusionOk="0">
                  <a:moveTo>
                    <a:pt x="2602" y="3759"/>
                  </a:moveTo>
                  <a:cubicBezTo>
                    <a:pt x="1301" y="3198"/>
                    <a:pt x="0" y="2637"/>
                    <a:pt x="0" y="2076"/>
                  </a:cubicBezTo>
                  <a:cubicBezTo>
                    <a:pt x="0" y="1515"/>
                    <a:pt x="1301" y="954"/>
                    <a:pt x="4034" y="533"/>
                  </a:cubicBezTo>
                  <a:cubicBezTo>
                    <a:pt x="6766" y="113"/>
                    <a:pt x="10930" y="-168"/>
                    <a:pt x="14183" y="113"/>
                  </a:cubicBezTo>
                  <a:cubicBezTo>
                    <a:pt x="17436" y="393"/>
                    <a:pt x="19778" y="1235"/>
                    <a:pt x="20689" y="4881"/>
                  </a:cubicBezTo>
                  <a:cubicBezTo>
                    <a:pt x="21600" y="8528"/>
                    <a:pt x="21080" y="14980"/>
                    <a:pt x="20559" y="21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4" name="Line"/>
            <p:cNvSpPr/>
            <p:nvPr/>
          </p:nvSpPr>
          <p:spPr>
            <a:xfrm>
              <a:off x="7631788" y="1646980"/>
              <a:ext cx="44451" cy="137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0" fill="norm" stroke="1" extrusionOk="0">
                  <a:moveTo>
                    <a:pt x="0" y="21240"/>
                  </a:moveTo>
                  <a:cubicBezTo>
                    <a:pt x="1029" y="15676"/>
                    <a:pt x="2057" y="10113"/>
                    <a:pt x="3600" y="6349"/>
                  </a:cubicBezTo>
                  <a:cubicBezTo>
                    <a:pt x="5143" y="2585"/>
                    <a:pt x="7200" y="622"/>
                    <a:pt x="10286" y="131"/>
                  </a:cubicBezTo>
                  <a:cubicBezTo>
                    <a:pt x="13371" y="-360"/>
                    <a:pt x="17486" y="622"/>
                    <a:pt x="21600" y="16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5" name="Line"/>
            <p:cNvSpPr/>
            <p:nvPr/>
          </p:nvSpPr>
          <p:spPr>
            <a:xfrm>
              <a:off x="7725827" y="1693523"/>
              <a:ext cx="153612" cy="176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0932" fill="norm" stroke="1" extrusionOk="0">
                  <a:moveTo>
                    <a:pt x="9799" y="3242"/>
                  </a:moveTo>
                  <a:cubicBezTo>
                    <a:pt x="10675" y="1986"/>
                    <a:pt x="11551" y="731"/>
                    <a:pt x="11259" y="228"/>
                  </a:cubicBezTo>
                  <a:cubicBezTo>
                    <a:pt x="10967" y="-274"/>
                    <a:pt x="9507" y="-23"/>
                    <a:pt x="7464" y="1735"/>
                  </a:cubicBezTo>
                  <a:cubicBezTo>
                    <a:pt x="5421" y="3493"/>
                    <a:pt x="2794" y="6759"/>
                    <a:pt x="1334" y="9396"/>
                  </a:cubicBezTo>
                  <a:cubicBezTo>
                    <a:pt x="-125" y="12033"/>
                    <a:pt x="-417" y="14042"/>
                    <a:pt x="605" y="16052"/>
                  </a:cubicBezTo>
                  <a:cubicBezTo>
                    <a:pt x="1626" y="18061"/>
                    <a:pt x="3961" y="20070"/>
                    <a:pt x="7610" y="20698"/>
                  </a:cubicBezTo>
                  <a:cubicBezTo>
                    <a:pt x="11259" y="21326"/>
                    <a:pt x="16221" y="20573"/>
                    <a:pt x="21183" y="198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6" name="Line"/>
            <p:cNvSpPr/>
            <p:nvPr/>
          </p:nvSpPr>
          <p:spPr>
            <a:xfrm>
              <a:off x="8400138" y="1581149"/>
              <a:ext cx="161003" cy="324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477" fill="norm" stroke="1" extrusionOk="0">
                  <a:moveTo>
                    <a:pt x="1683" y="0"/>
                  </a:moveTo>
                  <a:cubicBezTo>
                    <a:pt x="1122" y="4909"/>
                    <a:pt x="561" y="9818"/>
                    <a:pt x="281" y="13184"/>
                  </a:cubicBezTo>
                  <a:cubicBezTo>
                    <a:pt x="0" y="16551"/>
                    <a:pt x="0" y="18374"/>
                    <a:pt x="0" y="19636"/>
                  </a:cubicBezTo>
                  <a:cubicBezTo>
                    <a:pt x="0" y="20899"/>
                    <a:pt x="0" y="21600"/>
                    <a:pt x="140" y="21460"/>
                  </a:cubicBezTo>
                  <a:cubicBezTo>
                    <a:pt x="281" y="21319"/>
                    <a:pt x="561" y="20338"/>
                    <a:pt x="1964" y="18374"/>
                  </a:cubicBezTo>
                  <a:cubicBezTo>
                    <a:pt x="3366" y="16410"/>
                    <a:pt x="5891" y="13465"/>
                    <a:pt x="7995" y="11642"/>
                  </a:cubicBezTo>
                  <a:cubicBezTo>
                    <a:pt x="10099" y="9818"/>
                    <a:pt x="11782" y="9117"/>
                    <a:pt x="13325" y="8766"/>
                  </a:cubicBezTo>
                  <a:cubicBezTo>
                    <a:pt x="14868" y="8416"/>
                    <a:pt x="16270" y="8416"/>
                    <a:pt x="17532" y="8766"/>
                  </a:cubicBezTo>
                  <a:cubicBezTo>
                    <a:pt x="18795" y="9117"/>
                    <a:pt x="19917" y="9818"/>
                    <a:pt x="20618" y="11010"/>
                  </a:cubicBezTo>
                  <a:cubicBezTo>
                    <a:pt x="21319" y="12203"/>
                    <a:pt x="21600" y="13886"/>
                    <a:pt x="21039" y="15358"/>
                  </a:cubicBezTo>
                  <a:cubicBezTo>
                    <a:pt x="20478" y="16831"/>
                    <a:pt x="19075" y="18094"/>
                    <a:pt x="16551" y="18935"/>
                  </a:cubicBezTo>
                  <a:cubicBezTo>
                    <a:pt x="14026" y="19777"/>
                    <a:pt x="10379" y="20197"/>
                    <a:pt x="7855" y="20197"/>
                  </a:cubicBezTo>
                  <a:cubicBezTo>
                    <a:pt x="5330" y="20197"/>
                    <a:pt x="3927" y="19777"/>
                    <a:pt x="2805" y="19286"/>
                  </a:cubicBezTo>
                  <a:cubicBezTo>
                    <a:pt x="1683" y="18795"/>
                    <a:pt x="842" y="18234"/>
                    <a:pt x="1122" y="17743"/>
                  </a:cubicBezTo>
                  <a:cubicBezTo>
                    <a:pt x="1403" y="17252"/>
                    <a:pt x="2805" y="16831"/>
                    <a:pt x="5470" y="16340"/>
                  </a:cubicBezTo>
                  <a:cubicBezTo>
                    <a:pt x="8135" y="15849"/>
                    <a:pt x="12062" y="15288"/>
                    <a:pt x="15990" y="147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7" name="Line"/>
            <p:cNvSpPr/>
            <p:nvPr/>
          </p:nvSpPr>
          <p:spPr>
            <a:xfrm>
              <a:off x="8592288" y="1718460"/>
              <a:ext cx="182501" cy="110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0953" fill="norm" stroke="1" extrusionOk="0">
                  <a:moveTo>
                    <a:pt x="8744" y="8852"/>
                  </a:moveTo>
                  <a:cubicBezTo>
                    <a:pt x="9737" y="7252"/>
                    <a:pt x="10730" y="5652"/>
                    <a:pt x="10854" y="4052"/>
                  </a:cubicBezTo>
                  <a:cubicBezTo>
                    <a:pt x="10978" y="2452"/>
                    <a:pt x="10234" y="852"/>
                    <a:pt x="9240" y="252"/>
                  </a:cubicBezTo>
                  <a:cubicBezTo>
                    <a:pt x="8247" y="-348"/>
                    <a:pt x="7006" y="52"/>
                    <a:pt x="5392" y="2252"/>
                  </a:cubicBezTo>
                  <a:cubicBezTo>
                    <a:pt x="3778" y="4452"/>
                    <a:pt x="1792" y="8452"/>
                    <a:pt x="799" y="11652"/>
                  </a:cubicBezTo>
                  <a:cubicBezTo>
                    <a:pt x="-194" y="14852"/>
                    <a:pt x="-194" y="17252"/>
                    <a:pt x="427" y="18852"/>
                  </a:cubicBezTo>
                  <a:cubicBezTo>
                    <a:pt x="1047" y="20452"/>
                    <a:pt x="2289" y="21252"/>
                    <a:pt x="3406" y="20852"/>
                  </a:cubicBezTo>
                  <a:cubicBezTo>
                    <a:pt x="4523" y="20452"/>
                    <a:pt x="5516" y="18852"/>
                    <a:pt x="7006" y="17052"/>
                  </a:cubicBezTo>
                  <a:cubicBezTo>
                    <a:pt x="8496" y="15252"/>
                    <a:pt x="10482" y="13252"/>
                    <a:pt x="12965" y="13652"/>
                  </a:cubicBezTo>
                  <a:cubicBezTo>
                    <a:pt x="15447" y="14052"/>
                    <a:pt x="18427" y="16852"/>
                    <a:pt x="21406" y="196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8" name="Line"/>
            <p:cNvSpPr/>
            <p:nvPr/>
          </p:nvSpPr>
          <p:spPr>
            <a:xfrm>
              <a:off x="8804711" y="1706069"/>
              <a:ext cx="71678" cy="151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0908" fill="norm" stroke="1" extrusionOk="0">
                  <a:moveTo>
                    <a:pt x="20898" y="2914"/>
                  </a:moveTo>
                  <a:cubicBezTo>
                    <a:pt x="18429" y="2038"/>
                    <a:pt x="15961" y="1162"/>
                    <a:pt x="12567" y="579"/>
                  </a:cubicBezTo>
                  <a:cubicBezTo>
                    <a:pt x="9172" y="-5"/>
                    <a:pt x="4852" y="-297"/>
                    <a:pt x="2384" y="433"/>
                  </a:cubicBezTo>
                  <a:cubicBezTo>
                    <a:pt x="-85" y="1162"/>
                    <a:pt x="-702" y="2914"/>
                    <a:pt x="841" y="5103"/>
                  </a:cubicBezTo>
                  <a:cubicBezTo>
                    <a:pt x="2384" y="7292"/>
                    <a:pt x="6087" y="9919"/>
                    <a:pt x="8864" y="11817"/>
                  </a:cubicBezTo>
                  <a:cubicBezTo>
                    <a:pt x="11641" y="13714"/>
                    <a:pt x="13492" y="14881"/>
                    <a:pt x="14727" y="16487"/>
                  </a:cubicBezTo>
                  <a:cubicBezTo>
                    <a:pt x="15961" y="18092"/>
                    <a:pt x="16578" y="20135"/>
                    <a:pt x="14418" y="20719"/>
                  </a:cubicBezTo>
                  <a:cubicBezTo>
                    <a:pt x="12258" y="21303"/>
                    <a:pt x="7321" y="20427"/>
                    <a:pt x="2384" y="19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9" name="Line"/>
            <p:cNvSpPr/>
            <p:nvPr/>
          </p:nvSpPr>
          <p:spPr>
            <a:xfrm>
              <a:off x="8882738" y="1491988"/>
              <a:ext cx="370712" cy="345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364" fill="norm" stroke="1" extrusionOk="0">
                  <a:moveTo>
                    <a:pt x="0" y="16510"/>
                  </a:moveTo>
                  <a:cubicBezTo>
                    <a:pt x="2577" y="15463"/>
                    <a:pt x="5155" y="14416"/>
                    <a:pt x="6689" y="13630"/>
                  </a:cubicBezTo>
                  <a:cubicBezTo>
                    <a:pt x="8223" y="12845"/>
                    <a:pt x="8714" y="12321"/>
                    <a:pt x="8591" y="12125"/>
                  </a:cubicBezTo>
                  <a:cubicBezTo>
                    <a:pt x="8468" y="11929"/>
                    <a:pt x="7732" y="12060"/>
                    <a:pt x="6750" y="12976"/>
                  </a:cubicBezTo>
                  <a:cubicBezTo>
                    <a:pt x="5768" y="13892"/>
                    <a:pt x="4541" y="15594"/>
                    <a:pt x="3927" y="17034"/>
                  </a:cubicBezTo>
                  <a:cubicBezTo>
                    <a:pt x="3314" y="18474"/>
                    <a:pt x="3314" y="19652"/>
                    <a:pt x="3620" y="20307"/>
                  </a:cubicBezTo>
                  <a:cubicBezTo>
                    <a:pt x="3927" y="20961"/>
                    <a:pt x="4541" y="21092"/>
                    <a:pt x="5768" y="20765"/>
                  </a:cubicBezTo>
                  <a:cubicBezTo>
                    <a:pt x="6995" y="20438"/>
                    <a:pt x="8836" y="19652"/>
                    <a:pt x="10309" y="18801"/>
                  </a:cubicBezTo>
                  <a:cubicBezTo>
                    <a:pt x="11782" y="17950"/>
                    <a:pt x="12886" y="17034"/>
                    <a:pt x="13745" y="16183"/>
                  </a:cubicBezTo>
                  <a:cubicBezTo>
                    <a:pt x="14605" y="15332"/>
                    <a:pt x="15218" y="14547"/>
                    <a:pt x="15157" y="14285"/>
                  </a:cubicBezTo>
                  <a:cubicBezTo>
                    <a:pt x="15095" y="14023"/>
                    <a:pt x="14359" y="14285"/>
                    <a:pt x="13500" y="15005"/>
                  </a:cubicBezTo>
                  <a:cubicBezTo>
                    <a:pt x="12641" y="15725"/>
                    <a:pt x="11659" y="16903"/>
                    <a:pt x="11107" y="17820"/>
                  </a:cubicBezTo>
                  <a:cubicBezTo>
                    <a:pt x="10555" y="18736"/>
                    <a:pt x="10432" y="19390"/>
                    <a:pt x="10555" y="19980"/>
                  </a:cubicBezTo>
                  <a:cubicBezTo>
                    <a:pt x="10677" y="20569"/>
                    <a:pt x="11045" y="21092"/>
                    <a:pt x="11536" y="21289"/>
                  </a:cubicBezTo>
                  <a:cubicBezTo>
                    <a:pt x="12027" y="21485"/>
                    <a:pt x="12641" y="21354"/>
                    <a:pt x="13745" y="20176"/>
                  </a:cubicBezTo>
                  <a:cubicBezTo>
                    <a:pt x="14850" y="18998"/>
                    <a:pt x="16445" y="16772"/>
                    <a:pt x="17795" y="13565"/>
                  </a:cubicBezTo>
                  <a:cubicBezTo>
                    <a:pt x="19145" y="10358"/>
                    <a:pt x="20250" y="6169"/>
                    <a:pt x="20864" y="3616"/>
                  </a:cubicBezTo>
                  <a:cubicBezTo>
                    <a:pt x="21477" y="1063"/>
                    <a:pt x="21600" y="147"/>
                    <a:pt x="21416" y="16"/>
                  </a:cubicBezTo>
                  <a:cubicBezTo>
                    <a:pt x="21232" y="-115"/>
                    <a:pt x="20741" y="540"/>
                    <a:pt x="19943" y="2372"/>
                  </a:cubicBezTo>
                  <a:cubicBezTo>
                    <a:pt x="19145" y="4205"/>
                    <a:pt x="18041" y="7216"/>
                    <a:pt x="17734" y="10292"/>
                  </a:cubicBezTo>
                  <a:cubicBezTo>
                    <a:pt x="17427" y="13369"/>
                    <a:pt x="17918" y="16510"/>
                    <a:pt x="18409" y="196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0" name="Line"/>
            <p:cNvSpPr/>
            <p:nvPr/>
          </p:nvSpPr>
          <p:spPr>
            <a:xfrm>
              <a:off x="9650307" y="1649754"/>
              <a:ext cx="346312" cy="195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0771" fill="norm" stroke="1" extrusionOk="0">
                  <a:moveTo>
                    <a:pt x="10524" y="3507"/>
                  </a:moveTo>
                  <a:cubicBezTo>
                    <a:pt x="8584" y="1482"/>
                    <a:pt x="6644" y="-543"/>
                    <a:pt x="4898" y="132"/>
                  </a:cubicBezTo>
                  <a:cubicBezTo>
                    <a:pt x="3152" y="807"/>
                    <a:pt x="1600" y="4182"/>
                    <a:pt x="759" y="7669"/>
                  </a:cubicBezTo>
                  <a:cubicBezTo>
                    <a:pt x="-82" y="11157"/>
                    <a:pt x="-211" y="14757"/>
                    <a:pt x="306" y="17232"/>
                  </a:cubicBezTo>
                  <a:cubicBezTo>
                    <a:pt x="824" y="19707"/>
                    <a:pt x="1988" y="21057"/>
                    <a:pt x="3475" y="20719"/>
                  </a:cubicBezTo>
                  <a:cubicBezTo>
                    <a:pt x="4963" y="20382"/>
                    <a:pt x="6773" y="18357"/>
                    <a:pt x="7614" y="15545"/>
                  </a:cubicBezTo>
                  <a:cubicBezTo>
                    <a:pt x="8455" y="12732"/>
                    <a:pt x="8326" y="9132"/>
                    <a:pt x="8002" y="6882"/>
                  </a:cubicBezTo>
                  <a:cubicBezTo>
                    <a:pt x="7679" y="4632"/>
                    <a:pt x="7161" y="3732"/>
                    <a:pt x="6579" y="3507"/>
                  </a:cubicBezTo>
                  <a:cubicBezTo>
                    <a:pt x="5997" y="3282"/>
                    <a:pt x="5351" y="3732"/>
                    <a:pt x="4898" y="4520"/>
                  </a:cubicBezTo>
                  <a:cubicBezTo>
                    <a:pt x="4445" y="5307"/>
                    <a:pt x="4187" y="6432"/>
                    <a:pt x="3993" y="7669"/>
                  </a:cubicBezTo>
                  <a:cubicBezTo>
                    <a:pt x="3799" y="8907"/>
                    <a:pt x="3669" y="10257"/>
                    <a:pt x="3928" y="11045"/>
                  </a:cubicBezTo>
                  <a:cubicBezTo>
                    <a:pt x="4187" y="11832"/>
                    <a:pt x="4833" y="12057"/>
                    <a:pt x="5933" y="11382"/>
                  </a:cubicBezTo>
                  <a:cubicBezTo>
                    <a:pt x="7032" y="10707"/>
                    <a:pt x="8584" y="9132"/>
                    <a:pt x="9619" y="8007"/>
                  </a:cubicBezTo>
                  <a:cubicBezTo>
                    <a:pt x="10654" y="6882"/>
                    <a:pt x="11171" y="6207"/>
                    <a:pt x="11818" y="5757"/>
                  </a:cubicBezTo>
                  <a:cubicBezTo>
                    <a:pt x="12464" y="5307"/>
                    <a:pt x="13240" y="5082"/>
                    <a:pt x="13758" y="6207"/>
                  </a:cubicBezTo>
                  <a:cubicBezTo>
                    <a:pt x="14275" y="7332"/>
                    <a:pt x="14534" y="9807"/>
                    <a:pt x="14663" y="11720"/>
                  </a:cubicBezTo>
                  <a:cubicBezTo>
                    <a:pt x="14793" y="13632"/>
                    <a:pt x="14793" y="14982"/>
                    <a:pt x="14534" y="16557"/>
                  </a:cubicBezTo>
                  <a:cubicBezTo>
                    <a:pt x="14275" y="18132"/>
                    <a:pt x="13758" y="19932"/>
                    <a:pt x="13499" y="20270"/>
                  </a:cubicBezTo>
                  <a:cubicBezTo>
                    <a:pt x="13240" y="20607"/>
                    <a:pt x="13240" y="19482"/>
                    <a:pt x="13564" y="17007"/>
                  </a:cubicBezTo>
                  <a:cubicBezTo>
                    <a:pt x="13887" y="14532"/>
                    <a:pt x="14534" y="10707"/>
                    <a:pt x="15375" y="8007"/>
                  </a:cubicBezTo>
                  <a:cubicBezTo>
                    <a:pt x="16215" y="5307"/>
                    <a:pt x="17250" y="3732"/>
                    <a:pt x="18349" y="3395"/>
                  </a:cubicBezTo>
                  <a:cubicBezTo>
                    <a:pt x="19449" y="3057"/>
                    <a:pt x="20613" y="3957"/>
                    <a:pt x="21001" y="6882"/>
                  </a:cubicBezTo>
                  <a:cubicBezTo>
                    <a:pt x="21389" y="9807"/>
                    <a:pt x="21001" y="14757"/>
                    <a:pt x="20613" y="197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1" name="Line"/>
            <p:cNvSpPr/>
            <p:nvPr/>
          </p:nvSpPr>
          <p:spPr>
            <a:xfrm>
              <a:off x="6685638" y="2451099"/>
              <a:ext cx="3810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4500"/>
                    <a:pt x="2400" y="9000"/>
                    <a:pt x="6000" y="12600"/>
                  </a:cubicBezTo>
                  <a:cubicBezTo>
                    <a:pt x="9600" y="16200"/>
                    <a:pt x="15600" y="189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2" name="Line"/>
            <p:cNvSpPr/>
            <p:nvPr/>
          </p:nvSpPr>
          <p:spPr>
            <a:xfrm>
              <a:off x="6649962" y="2398668"/>
              <a:ext cx="289581" cy="431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366" fill="norm" stroke="1" extrusionOk="0">
                  <a:moveTo>
                    <a:pt x="2137" y="7316"/>
                  </a:moveTo>
                  <a:cubicBezTo>
                    <a:pt x="1212" y="5428"/>
                    <a:pt x="286" y="3541"/>
                    <a:pt x="54" y="2387"/>
                  </a:cubicBezTo>
                  <a:cubicBezTo>
                    <a:pt x="-177" y="1234"/>
                    <a:pt x="286" y="815"/>
                    <a:pt x="2214" y="448"/>
                  </a:cubicBezTo>
                  <a:cubicBezTo>
                    <a:pt x="4143" y="81"/>
                    <a:pt x="7537" y="-234"/>
                    <a:pt x="10777" y="238"/>
                  </a:cubicBezTo>
                  <a:cubicBezTo>
                    <a:pt x="14017" y="710"/>
                    <a:pt x="17103" y="1968"/>
                    <a:pt x="18954" y="3908"/>
                  </a:cubicBezTo>
                  <a:cubicBezTo>
                    <a:pt x="20806" y="5848"/>
                    <a:pt x="21423" y="8469"/>
                    <a:pt x="20960" y="11038"/>
                  </a:cubicBezTo>
                  <a:cubicBezTo>
                    <a:pt x="20497" y="13607"/>
                    <a:pt x="18954" y="16123"/>
                    <a:pt x="17334" y="17801"/>
                  </a:cubicBezTo>
                  <a:cubicBezTo>
                    <a:pt x="15714" y="19479"/>
                    <a:pt x="14017" y="20317"/>
                    <a:pt x="12552" y="20789"/>
                  </a:cubicBezTo>
                  <a:cubicBezTo>
                    <a:pt x="11086" y="21261"/>
                    <a:pt x="9852" y="21366"/>
                    <a:pt x="8849" y="21366"/>
                  </a:cubicBezTo>
                  <a:cubicBezTo>
                    <a:pt x="7846" y="21366"/>
                    <a:pt x="7074" y="21261"/>
                    <a:pt x="6689" y="20947"/>
                  </a:cubicBezTo>
                  <a:cubicBezTo>
                    <a:pt x="6303" y="20632"/>
                    <a:pt x="6303" y="20108"/>
                    <a:pt x="6920" y="19741"/>
                  </a:cubicBezTo>
                  <a:cubicBezTo>
                    <a:pt x="7537" y="19374"/>
                    <a:pt x="8772" y="19164"/>
                    <a:pt x="10006" y="189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3" name="Line"/>
            <p:cNvSpPr/>
            <p:nvPr/>
          </p:nvSpPr>
          <p:spPr>
            <a:xfrm>
              <a:off x="7101476" y="2561955"/>
              <a:ext cx="168363" cy="4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198" fill="norm" stroke="1" extrusionOk="0">
                  <a:moveTo>
                    <a:pt x="2846" y="21198"/>
                  </a:moveTo>
                  <a:cubicBezTo>
                    <a:pt x="1496" y="17958"/>
                    <a:pt x="146" y="14718"/>
                    <a:pt x="11" y="11478"/>
                  </a:cubicBezTo>
                  <a:cubicBezTo>
                    <a:pt x="-124" y="8238"/>
                    <a:pt x="956" y="4998"/>
                    <a:pt x="4061" y="2838"/>
                  </a:cubicBezTo>
                  <a:cubicBezTo>
                    <a:pt x="7166" y="678"/>
                    <a:pt x="12296" y="-402"/>
                    <a:pt x="15536" y="138"/>
                  </a:cubicBezTo>
                  <a:cubicBezTo>
                    <a:pt x="18776" y="678"/>
                    <a:pt x="20126" y="2838"/>
                    <a:pt x="21476" y="49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4" name="Line"/>
            <p:cNvSpPr/>
            <p:nvPr/>
          </p:nvSpPr>
          <p:spPr>
            <a:xfrm>
              <a:off x="7130138" y="2698750"/>
              <a:ext cx="1524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5" name="Line"/>
            <p:cNvSpPr/>
            <p:nvPr/>
          </p:nvSpPr>
          <p:spPr>
            <a:xfrm>
              <a:off x="7680071" y="2297543"/>
              <a:ext cx="161268" cy="460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363" fill="norm" stroke="1" extrusionOk="0">
                  <a:moveTo>
                    <a:pt x="19690" y="2115"/>
                  </a:moveTo>
                  <a:cubicBezTo>
                    <a:pt x="17726" y="1428"/>
                    <a:pt x="15763" y="741"/>
                    <a:pt x="13098" y="348"/>
                  </a:cubicBezTo>
                  <a:cubicBezTo>
                    <a:pt x="10433" y="-45"/>
                    <a:pt x="7067" y="-143"/>
                    <a:pt x="4682" y="250"/>
                  </a:cubicBezTo>
                  <a:cubicBezTo>
                    <a:pt x="2298" y="642"/>
                    <a:pt x="895" y="1526"/>
                    <a:pt x="1456" y="2655"/>
                  </a:cubicBezTo>
                  <a:cubicBezTo>
                    <a:pt x="2017" y="3784"/>
                    <a:pt x="4542" y="5159"/>
                    <a:pt x="7067" y="6730"/>
                  </a:cubicBezTo>
                  <a:cubicBezTo>
                    <a:pt x="9591" y="8301"/>
                    <a:pt x="12116" y="10068"/>
                    <a:pt x="12537" y="11344"/>
                  </a:cubicBezTo>
                  <a:cubicBezTo>
                    <a:pt x="12957" y="12621"/>
                    <a:pt x="11274" y="13406"/>
                    <a:pt x="9591" y="13897"/>
                  </a:cubicBezTo>
                  <a:cubicBezTo>
                    <a:pt x="7908" y="14388"/>
                    <a:pt x="6225" y="14584"/>
                    <a:pt x="4682" y="14633"/>
                  </a:cubicBezTo>
                  <a:cubicBezTo>
                    <a:pt x="3139" y="14682"/>
                    <a:pt x="1737" y="14584"/>
                    <a:pt x="895" y="14192"/>
                  </a:cubicBezTo>
                  <a:cubicBezTo>
                    <a:pt x="54" y="13799"/>
                    <a:pt x="-227" y="13112"/>
                    <a:pt x="194" y="12621"/>
                  </a:cubicBezTo>
                  <a:cubicBezTo>
                    <a:pt x="615" y="12130"/>
                    <a:pt x="1737" y="11835"/>
                    <a:pt x="2999" y="11688"/>
                  </a:cubicBezTo>
                  <a:cubicBezTo>
                    <a:pt x="4261" y="11541"/>
                    <a:pt x="5664" y="11541"/>
                    <a:pt x="6646" y="11786"/>
                  </a:cubicBezTo>
                  <a:cubicBezTo>
                    <a:pt x="7628" y="12032"/>
                    <a:pt x="8189" y="12522"/>
                    <a:pt x="8048" y="13308"/>
                  </a:cubicBezTo>
                  <a:cubicBezTo>
                    <a:pt x="7908" y="14093"/>
                    <a:pt x="7067" y="15173"/>
                    <a:pt x="5664" y="16352"/>
                  </a:cubicBezTo>
                  <a:cubicBezTo>
                    <a:pt x="4261" y="17530"/>
                    <a:pt x="2298" y="18806"/>
                    <a:pt x="1316" y="19690"/>
                  </a:cubicBezTo>
                  <a:cubicBezTo>
                    <a:pt x="334" y="20573"/>
                    <a:pt x="334" y="21064"/>
                    <a:pt x="2438" y="21261"/>
                  </a:cubicBezTo>
                  <a:cubicBezTo>
                    <a:pt x="4542" y="21457"/>
                    <a:pt x="8750" y="21359"/>
                    <a:pt x="12256" y="21064"/>
                  </a:cubicBezTo>
                  <a:cubicBezTo>
                    <a:pt x="15763" y="20770"/>
                    <a:pt x="18568" y="20279"/>
                    <a:pt x="21373" y="19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6" name="Line"/>
            <p:cNvSpPr/>
            <p:nvPr/>
          </p:nvSpPr>
          <p:spPr>
            <a:xfrm>
              <a:off x="7942938" y="2413000"/>
              <a:ext cx="190501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20" y="2842"/>
                    <a:pt x="6240" y="5684"/>
                    <a:pt x="9840" y="9284"/>
                  </a:cubicBezTo>
                  <a:cubicBezTo>
                    <a:pt x="13440" y="12884"/>
                    <a:pt x="17520" y="1724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7" name="Line"/>
            <p:cNvSpPr/>
            <p:nvPr/>
          </p:nvSpPr>
          <p:spPr>
            <a:xfrm>
              <a:off x="7993738" y="2400300"/>
              <a:ext cx="177801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14" y="0"/>
                    <a:pt x="19029" y="0"/>
                    <a:pt x="17486" y="1005"/>
                  </a:cubicBezTo>
                  <a:cubicBezTo>
                    <a:pt x="15943" y="2009"/>
                    <a:pt x="14143" y="4019"/>
                    <a:pt x="11314" y="7200"/>
                  </a:cubicBezTo>
                  <a:cubicBezTo>
                    <a:pt x="8486" y="10381"/>
                    <a:pt x="4629" y="14735"/>
                    <a:pt x="2571" y="17330"/>
                  </a:cubicBezTo>
                  <a:cubicBezTo>
                    <a:pt x="514" y="19926"/>
                    <a:pt x="257" y="2076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8" name="Line"/>
            <p:cNvSpPr/>
            <p:nvPr/>
          </p:nvSpPr>
          <p:spPr>
            <a:xfrm>
              <a:off x="8244281" y="2559050"/>
              <a:ext cx="9808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236"/>
                    <a:pt x="2735" y="10473"/>
                    <a:pt x="575" y="14073"/>
                  </a:cubicBezTo>
                  <a:cubicBezTo>
                    <a:pt x="-1585" y="17673"/>
                    <a:pt x="2735" y="19636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9" name="Line"/>
            <p:cNvSpPr/>
            <p:nvPr/>
          </p:nvSpPr>
          <p:spPr>
            <a:xfrm>
              <a:off x="8349338" y="2635250"/>
              <a:ext cx="952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0" name="Line"/>
            <p:cNvSpPr/>
            <p:nvPr/>
          </p:nvSpPr>
          <p:spPr>
            <a:xfrm>
              <a:off x="8501738" y="2330450"/>
              <a:ext cx="209551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64" y="4350"/>
                    <a:pt x="8727" y="8700"/>
                    <a:pt x="12327" y="12300"/>
                  </a:cubicBezTo>
                  <a:cubicBezTo>
                    <a:pt x="15927" y="15900"/>
                    <a:pt x="18764" y="187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1" name="Line"/>
            <p:cNvSpPr/>
            <p:nvPr/>
          </p:nvSpPr>
          <p:spPr>
            <a:xfrm>
              <a:off x="8565238" y="2330450"/>
              <a:ext cx="177801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14" y="131"/>
                    <a:pt x="19029" y="262"/>
                    <a:pt x="16971" y="1964"/>
                  </a:cubicBezTo>
                  <a:cubicBezTo>
                    <a:pt x="14914" y="3665"/>
                    <a:pt x="12086" y="6938"/>
                    <a:pt x="9129" y="10473"/>
                  </a:cubicBezTo>
                  <a:cubicBezTo>
                    <a:pt x="6171" y="14007"/>
                    <a:pt x="3086" y="1780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2" name="Line"/>
            <p:cNvSpPr/>
            <p:nvPr/>
          </p:nvSpPr>
          <p:spPr>
            <a:xfrm>
              <a:off x="8743038" y="2535465"/>
              <a:ext cx="158751" cy="125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1" fill="norm" stroke="1" extrusionOk="0">
                  <a:moveTo>
                    <a:pt x="0" y="5091"/>
                  </a:moveTo>
                  <a:cubicBezTo>
                    <a:pt x="864" y="3291"/>
                    <a:pt x="1728" y="1491"/>
                    <a:pt x="3456" y="591"/>
                  </a:cubicBezTo>
                  <a:cubicBezTo>
                    <a:pt x="5184" y="-309"/>
                    <a:pt x="7776" y="-309"/>
                    <a:pt x="9504" y="1491"/>
                  </a:cubicBezTo>
                  <a:cubicBezTo>
                    <a:pt x="11232" y="3291"/>
                    <a:pt x="12096" y="6891"/>
                    <a:pt x="11808" y="9411"/>
                  </a:cubicBezTo>
                  <a:cubicBezTo>
                    <a:pt x="11520" y="11931"/>
                    <a:pt x="10080" y="13371"/>
                    <a:pt x="8784" y="14631"/>
                  </a:cubicBezTo>
                  <a:cubicBezTo>
                    <a:pt x="7488" y="15891"/>
                    <a:pt x="6336" y="16971"/>
                    <a:pt x="6480" y="18051"/>
                  </a:cubicBezTo>
                  <a:cubicBezTo>
                    <a:pt x="6624" y="19131"/>
                    <a:pt x="8064" y="20211"/>
                    <a:pt x="10800" y="20751"/>
                  </a:cubicBezTo>
                  <a:cubicBezTo>
                    <a:pt x="13536" y="21291"/>
                    <a:pt x="17568" y="21291"/>
                    <a:pt x="21600" y="21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3" name="Line"/>
            <p:cNvSpPr/>
            <p:nvPr/>
          </p:nvSpPr>
          <p:spPr>
            <a:xfrm>
              <a:off x="8927188" y="2635250"/>
              <a:ext cx="825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62" y="2215"/>
                    <a:pt x="10523" y="4431"/>
                    <a:pt x="6923" y="8031"/>
                  </a:cubicBezTo>
                  <a:cubicBezTo>
                    <a:pt x="3323" y="11631"/>
                    <a:pt x="1662" y="166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4" name="Line"/>
            <p:cNvSpPr/>
            <p:nvPr/>
          </p:nvSpPr>
          <p:spPr>
            <a:xfrm>
              <a:off x="9098638" y="2622550"/>
              <a:ext cx="1524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5" name="Line"/>
            <p:cNvSpPr/>
            <p:nvPr/>
          </p:nvSpPr>
          <p:spPr>
            <a:xfrm>
              <a:off x="9422488" y="2578100"/>
              <a:ext cx="444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6" name="Line"/>
            <p:cNvSpPr/>
            <p:nvPr/>
          </p:nvSpPr>
          <p:spPr>
            <a:xfrm>
              <a:off x="9460588" y="2628900"/>
              <a:ext cx="952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7" name="Line"/>
            <p:cNvSpPr/>
            <p:nvPr/>
          </p:nvSpPr>
          <p:spPr>
            <a:xfrm>
              <a:off x="9739988" y="2279186"/>
              <a:ext cx="234951" cy="305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fill="norm" stroke="1" extrusionOk="0">
                  <a:moveTo>
                    <a:pt x="0" y="1374"/>
                  </a:moveTo>
                  <a:cubicBezTo>
                    <a:pt x="584" y="778"/>
                    <a:pt x="1168" y="182"/>
                    <a:pt x="1946" y="33"/>
                  </a:cubicBezTo>
                  <a:cubicBezTo>
                    <a:pt x="2724" y="-116"/>
                    <a:pt x="3697" y="182"/>
                    <a:pt x="5935" y="2267"/>
                  </a:cubicBezTo>
                  <a:cubicBezTo>
                    <a:pt x="8173" y="4353"/>
                    <a:pt x="11676" y="8226"/>
                    <a:pt x="14497" y="11727"/>
                  </a:cubicBezTo>
                  <a:cubicBezTo>
                    <a:pt x="17319" y="15227"/>
                    <a:pt x="19459" y="18356"/>
                    <a:pt x="21600" y="21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8" name="Line"/>
            <p:cNvSpPr/>
            <p:nvPr/>
          </p:nvSpPr>
          <p:spPr>
            <a:xfrm>
              <a:off x="9759038" y="2266950"/>
              <a:ext cx="184151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21" y="1464"/>
                    <a:pt x="15641" y="2929"/>
                    <a:pt x="12166" y="5736"/>
                  </a:cubicBezTo>
                  <a:cubicBezTo>
                    <a:pt x="8690" y="8542"/>
                    <a:pt x="4717" y="12692"/>
                    <a:pt x="2607" y="15559"/>
                  </a:cubicBezTo>
                  <a:cubicBezTo>
                    <a:pt x="497" y="18427"/>
                    <a:pt x="248" y="200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9" name="Line"/>
            <p:cNvSpPr/>
            <p:nvPr/>
          </p:nvSpPr>
          <p:spPr>
            <a:xfrm>
              <a:off x="9978445" y="2519023"/>
              <a:ext cx="108677" cy="116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180" fill="norm" stroke="1" extrusionOk="0">
                  <a:moveTo>
                    <a:pt x="6789" y="351"/>
                  </a:moveTo>
                  <a:cubicBezTo>
                    <a:pt x="5542" y="6137"/>
                    <a:pt x="4296" y="11923"/>
                    <a:pt x="3050" y="15587"/>
                  </a:cubicBezTo>
                  <a:cubicBezTo>
                    <a:pt x="1804" y="19251"/>
                    <a:pt x="558" y="20794"/>
                    <a:pt x="142" y="20409"/>
                  </a:cubicBezTo>
                  <a:cubicBezTo>
                    <a:pt x="-273" y="20023"/>
                    <a:pt x="142" y="17709"/>
                    <a:pt x="2427" y="14044"/>
                  </a:cubicBezTo>
                  <a:cubicBezTo>
                    <a:pt x="4712" y="10380"/>
                    <a:pt x="8865" y="5366"/>
                    <a:pt x="12189" y="2666"/>
                  </a:cubicBezTo>
                  <a:cubicBezTo>
                    <a:pt x="15512" y="-34"/>
                    <a:pt x="18004" y="-420"/>
                    <a:pt x="19458" y="351"/>
                  </a:cubicBezTo>
                  <a:cubicBezTo>
                    <a:pt x="20912" y="1123"/>
                    <a:pt x="21327" y="3051"/>
                    <a:pt x="21327" y="6716"/>
                  </a:cubicBezTo>
                  <a:cubicBezTo>
                    <a:pt x="21327" y="10380"/>
                    <a:pt x="20912" y="15780"/>
                    <a:pt x="20496" y="211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0" name="Line"/>
            <p:cNvSpPr/>
            <p:nvPr/>
          </p:nvSpPr>
          <p:spPr>
            <a:xfrm>
              <a:off x="10140038" y="2235300"/>
              <a:ext cx="93008" cy="520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508" fill="norm" stroke="1" extrusionOk="0">
                  <a:moveTo>
                    <a:pt x="0" y="1045"/>
                  </a:moveTo>
                  <a:cubicBezTo>
                    <a:pt x="2880" y="608"/>
                    <a:pt x="5760" y="170"/>
                    <a:pt x="9360" y="39"/>
                  </a:cubicBezTo>
                  <a:cubicBezTo>
                    <a:pt x="12960" y="-92"/>
                    <a:pt x="17280" y="83"/>
                    <a:pt x="19440" y="870"/>
                  </a:cubicBezTo>
                  <a:cubicBezTo>
                    <a:pt x="21600" y="1657"/>
                    <a:pt x="21600" y="3056"/>
                    <a:pt x="19680" y="4412"/>
                  </a:cubicBezTo>
                  <a:cubicBezTo>
                    <a:pt x="17760" y="5767"/>
                    <a:pt x="13920" y="7079"/>
                    <a:pt x="11760" y="8216"/>
                  </a:cubicBezTo>
                  <a:cubicBezTo>
                    <a:pt x="9600" y="9353"/>
                    <a:pt x="9120" y="10314"/>
                    <a:pt x="10080" y="11757"/>
                  </a:cubicBezTo>
                  <a:cubicBezTo>
                    <a:pt x="11040" y="13200"/>
                    <a:pt x="13440" y="15124"/>
                    <a:pt x="14160" y="16567"/>
                  </a:cubicBezTo>
                  <a:cubicBezTo>
                    <a:pt x="14880" y="18010"/>
                    <a:pt x="13920" y="18972"/>
                    <a:pt x="11280" y="19715"/>
                  </a:cubicBezTo>
                  <a:cubicBezTo>
                    <a:pt x="8640" y="20459"/>
                    <a:pt x="4320" y="20983"/>
                    <a:pt x="0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1" name="Line"/>
            <p:cNvSpPr/>
            <p:nvPr/>
          </p:nvSpPr>
          <p:spPr>
            <a:xfrm>
              <a:off x="10686138" y="2489200"/>
              <a:ext cx="3175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2" name="Line"/>
            <p:cNvSpPr/>
            <p:nvPr/>
          </p:nvSpPr>
          <p:spPr>
            <a:xfrm>
              <a:off x="10717888" y="2378302"/>
              <a:ext cx="19051" cy="47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2400" y="11153"/>
                    <a:pt x="4800" y="2153"/>
                    <a:pt x="8400" y="353"/>
                  </a:cubicBezTo>
                  <a:cubicBezTo>
                    <a:pt x="12000" y="-1447"/>
                    <a:pt x="16800" y="3953"/>
                    <a:pt x="21600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3" name="Line"/>
            <p:cNvSpPr/>
            <p:nvPr/>
          </p:nvSpPr>
          <p:spPr>
            <a:xfrm>
              <a:off x="10787738" y="2508250"/>
              <a:ext cx="190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4" name="Line"/>
            <p:cNvSpPr/>
            <p:nvPr/>
          </p:nvSpPr>
          <p:spPr>
            <a:xfrm>
              <a:off x="10825838" y="2394946"/>
              <a:ext cx="12701" cy="30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2" fill="norm" stroke="1" extrusionOk="0">
                  <a:moveTo>
                    <a:pt x="0" y="20922"/>
                  </a:moveTo>
                  <a:cubicBezTo>
                    <a:pt x="0" y="10842"/>
                    <a:pt x="0" y="762"/>
                    <a:pt x="3600" y="42"/>
                  </a:cubicBezTo>
                  <a:cubicBezTo>
                    <a:pt x="7200" y="-678"/>
                    <a:pt x="14400" y="7962"/>
                    <a:pt x="21600" y="166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5" name="Line"/>
            <p:cNvSpPr/>
            <p:nvPr/>
          </p:nvSpPr>
          <p:spPr>
            <a:xfrm>
              <a:off x="10864884" y="2220342"/>
              <a:ext cx="188232" cy="399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436" fill="norm" stroke="1" extrusionOk="0">
                  <a:moveTo>
                    <a:pt x="15013" y="15123"/>
                  </a:moveTo>
                  <a:cubicBezTo>
                    <a:pt x="15013" y="14554"/>
                    <a:pt x="15013" y="13986"/>
                    <a:pt x="14533" y="13531"/>
                  </a:cubicBezTo>
                  <a:cubicBezTo>
                    <a:pt x="14053" y="13076"/>
                    <a:pt x="13093" y="12735"/>
                    <a:pt x="10933" y="13020"/>
                  </a:cubicBezTo>
                  <a:cubicBezTo>
                    <a:pt x="8773" y="13304"/>
                    <a:pt x="5413" y="14213"/>
                    <a:pt x="3253" y="15577"/>
                  </a:cubicBezTo>
                  <a:cubicBezTo>
                    <a:pt x="1093" y="16942"/>
                    <a:pt x="133" y="18761"/>
                    <a:pt x="13" y="19897"/>
                  </a:cubicBezTo>
                  <a:cubicBezTo>
                    <a:pt x="-107" y="21034"/>
                    <a:pt x="613" y="21489"/>
                    <a:pt x="2533" y="21432"/>
                  </a:cubicBezTo>
                  <a:cubicBezTo>
                    <a:pt x="4453" y="21375"/>
                    <a:pt x="7573" y="20807"/>
                    <a:pt x="10333" y="19329"/>
                  </a:cubicBezTo>
                  <a:cubicBezTo>
                    <a:pt x="13093" y="17851"/>
                    <a:pt x="15493" y="15464"/>
                    <a:pt x="17293" y="12451"/>
                  </a:cubicBezTo>
                  <a:cubicBezTo>
                    <a:pt x="19093" y="9438"/>
                    <a:pt x="20293" y="5801"/>
                    <a:pt x="20893" y="3641"/>
                  </a:cubicBezTo>
                  <a:cubicBezTo>
                    <a:pt x="21493" y="1481"/>
                    <a:pt x="21493" y="798"/>
                    <a:pt x="20893" y="401"/>
                  </a:cubicBezTo>
                  <a:cubicBezTo>
                    <a:pt x="20293" y="3"/>
                    <a:pt x="19093" y="-111"/>
                    <a:pt x="18373" y="116"/>
                  </a:cubicBezTo>
                  <a:cubicBezTo>
                    <a:pt x="17653" y="344"/>
                    <a:pt x="17413" y="912"/>
                    <a:pt x="16813" y="2958"/>
                  </a:cubicBezTo>
                  <a:cubicBezTo>
                    <a:pt x="16213" y="5005"/>
                    <a:pt x="15253" y="8529"/>
                    <a:pt x="15613" y="11485"/>
                  </a:cubicBezTo>
                  <a:cubicBezTo>
                    <a:pt x="15973" y="14441"/>
                    <a:pt x="17653" y="16828"/>
                    <a:pt x="19333" y="192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786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672938" y="1987913"/>
              <a:ext cx="957854" cy="94888"/>
            </a:xfrm>
            <a:prstGeom prst="rect">
              <a:avLst/>
            </a:prstGeom>
            <a:effectLst/>
          </p:spPr>
        </p:pic>
        <p:pic>
          <p:nvPicPr>
            <p:cNvPr id="1788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844388" y="2032000"/>
              <a:ext cx="863601" cy="139700"/>
            </a:xfrm>
            <a:prstGeom prst="rect">
              <a:avLst/>
            </a:prstGeom>
            <a:effectLst/>
          </p:spPr>
        </p:pic>
        <p:pic>
          <p:nvPicPr>
            <p:cNvPr id="1790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07688" y="2048638"/>
              <a:ext cx="1543051" cy="706102"/>
            </a:xfrm>
            <a:prstGeom prst="rect">
              <a:avLst/>
            </a:prstGeom>
            <a:effectLst/>
          </p:spPr>
        </p:pic>
        <p:pic>
          <p:nvPicPr>
            <p:cNvPr id="1792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257865" y="2565400"/>
              <a:ext cx="272074" cy="208228"/>
            </a:xfrm>
            <a:prstGeom prst="rect">
              <a:avLst/>
            </a:prstGeom>
            <a:effectLst/>
          </p:spPr>
        </p:pic>
        <p:pic>
          <p:nvPicPr>
            <p:cNvPr id="1794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980538" y="2984500"/>
              <a:ext cx="68691" cy="349250"/>
            </a:xfrm>
            <a:prstGeom prst="rect">
              <a:avLst/>
            </a:prstGeom>
            <a:effectLst/>
          </p:spPr>
        </p:pic>
        <p:pic>
          <p:nvPicPr>
            <p:cNvPr id="1796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726538" y="2890526"/>
              <a:ext cx="571501" cy="220974"/>
            </a:xfrm>
            <a:prstGeom prst="rect">
              <a:avLst/>
            </a:prstGeom>
            <a:effectLst/>
          </p:spPr>
        </p:pic>
        <p:pic>
          <p:nvPicPr>
            <p:cNvPr id="1798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304345" y="2884547"/>
              <a:ext cx="190544" cy="385704"/>
            </a:xfrm>
            <a:prstGeom prst="rect">
              <a:avLst/>
            </a:prstGeom>
            <a:effectLst/>
          </p:spPr>
        </p:pic>
        <p:pic>
          <p:nvPicPr>
            <p:cNvPr id="1800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526638" y="2984500"/>
              <a:ext cx="88901" cy="254000"/>
            </a:xfrm>
            <a:prstGeom prst="rect">
              <a:avLst/>
            </a:prstGeom>
            <a:effectLst/>
          </p:spPr>
        </p:pic>
        <p:pic>
          <p:nvPicPr>
            <p:cNvPr id="1802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511351" y="2917734"/>
              <a:ext cx="276667" cy="331350"/>
            </a:xfrm>
            <a:prstGeom prst="rect">
              <a:avLst/>
            </a:prstGeom>
            <a:effectLst/>
          </p:spPr>
        </p:pic>
        <p:pic>
          <p:nvPicPr>
            <p:cNvPr id="1804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786988" y="2793999"/>
              <a:ext cx="179930" cy="469901"/>
            </a:xfrm>
            <a:prstGeom prst="rect">
              <a:avLst/>
            </a:prstGeom>
            <a:effectLst/>
          </p:spPr>
        </p:pic>
        <p:pic>
          <p:nvPicPr>
            <p:cNvPr id="1806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183738" y="3619500"/>
              <a:ext cx="94242" cy="310155"/>
            </a:xfrm>
            <a:prstGeom prst="rect">
              <a:avLst/>
            </a:prstGeom>
            <a:effectLst/>
          </p:spPr>
        </p:pic>
        <p:pic>
          <p:nvPicPr>
            <p:cNvPr id="1808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005938" y="3553369"/>
              <a:ext cx="444501" cy="205831"/>
            </a:xfrm>
            <a:prstGeom prst="rect">
              <a:avLst/>
            </a:prstGeom>
            <a:effectLst/>
          </p:spPr>
        </p:pic>
        <p:pic>
          <p:nvPicPr>
            <p:cNvPr id="1810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511478" y="3494931"/>
              <a:ext cx="129461" cy="380832"/>
            </a:xfrm>
            <a:prstGeom prst="rect">
              <a:avLst/>
            </a:prstGeom>
            <a:effectLst/>
          </p:spPr>
        </p:pic>
        <p:pic>
          <p:nvPicPr>
            <p:cNvPr id="1812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673042" y="3494024"/>
              <a:ext cx="183797" cy="399881"/>
            </a:xfrm>
            <a:prstGeom prst="rect">
              <a:avLst/>
            </a:prstGeom>
            <a:effectLst/>
          </p:spPr>
        </p:pic>
        <p:pic>
          <p:nvPicPr>
            <p:cNvPr id="1814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869538" y="3562349"/>
              <a:ext cx="222251" cy="201498"/>
            </a:xfrm>
            <a:prstGeom prst="rect">
              <a:avLst/>
            </a:prstGeom>
            <a:effectLst/>
          </p:spPr>
        </p:pic>
        <p:pic>
          <p:nvPicPr>
            <p:cNvPr id="1816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923719" y="3467099"/>
              <a:ext cx="149020" cy="375235"/>
            </a:xfrm>
            <a:prstGeom prst="rect">
              <a:avLst/>
            </a:prstGeom>
            <a:effectLst/>
          </p:spPr>
        </p:pic>
        <p:pic>
          <p:nvPicPr>
            <p:cNvPr id="1818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085438" y="3657600"/>
              <a:ext cx="82551" cy="146050"/>
            </a:xfrm>
            <a:prstGeom prst="rect">
              <a:avLst/>
            </a:prstGeom>
            <a:effectLst/>
          </p:spPr>
        </p:pic>
        <p:pic>
          <p:nvPicPr>
            <p:cNvPr id="1820" name="Line Line" descr="Line 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199738" y="3702050"/>
              <a:ext cx="76201" cy="146050"/>
            </a:xfrm>
            <a:prstGeom prst="rect">
              <a:avLst/>
            </a:prstGeom>
            <a:effectLst/>
          </p:spPr>
        </p:pic>
        <p:pic>
          <p:nvPicPr>
            <p:cNvPr id="1822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237838" y="3454400"/>
              <a:ext cx="254001" cy="254000"/>
            </a:xfrm>
            <a:prstGeom prst="rect">
              <a:avLst/>
            </a:prstGeom>
            <a:effectLst/>
          </p:spPr>
        </p:pic>
        <p:pic>
          <p:nvPicPr>
            <p:cNvPr id="1824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364838" y="3384550"/>
              <a:ext cx="133351" cy="387350"/>
            </a:xfrm>
            <a:prstGeom prst="rect">
              <a:avLst/>
            </a:prstGeom>
            <a:effectLst/>
          </p:spPr>
        </p:pic>
        <p:pic>
          <p:nvPicPr>
            <p:cNvPr id="1826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498188" y="3582722"/>
              <a:ext cx="146051" cy="137096"/>
            </a:xfrm>
            <a:prstGeom prst="rect">
              <a:avLst/>
            </a:prstGeom>
            <a:effectLst/>
          </p:spPr>
        </p:pic>
        <p:pic>
          <p:nvPicPr>
            <p:cNvPr id="1828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650588" y="3625850"/>
              <a:ext cx="63501" cy="101600"/>
            </a:xfrm>
            <a:prstGeom prst="rect">
              <a:avLst/>
            </a:prstGeom>
            <a:effectLst/>
          </p:spPr>
        </p:pic>
        <p:pic>
          <p:nvPicPr>
            <p:cNvPr id="1830" name="Line Line" descr="Line 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745838" y="3530600"/>
              <a:ext cx="165101" cy="88900"/>
            </a:xfrm>
            <a:prstGeom prst="rect">
              <a:avLst/>
            </a:prstGeom>
            <a:effectLst/>
          </p:spPr>
        </p:pic>
        <p:pic>
          <p:nvPicPr>
            <p:cNvPr id="1832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961738" y="3511549"/>
              <a:ext cx="66530" cy="114301"/>
            </a:xfrm>
            <a:prstGeom prst="rect">
              <a:avLst/>
            </a:prstGeom>
            <a:effectLst/>
          </p:spPr>
        </p:pic>
        <p:pic>
          <p:nvPicPr>
            <p:cNvPr id="1834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114138" y="3219449"/>
              <a:ext cx="203201" cy="254001"/>
            </a:xfrm>
            <a:prstGeom prst="rect">
              <a:avLst/>
            </a:prstGeom>
            <a:effectLst/>
          </p:spPr>
        </p:pic>
        <p:pic>
          <p:nvPicPr>
            <p:cNvPr id="1836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166639" y="3149600"/>
              <a:ext cx="144350" cy="393700"/>
            </a:xfrm>
            <a:prstGeom prst="rect">
              <a:avLst/>
            </a:prstGeom>
            <a:effectLst/>
          </p:spPr>
        </p:pic>
        <p:pic>
          <p:nvPicPr>
            <p:cNvPr id="1838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324158" y="3343187"/>
              <a:ext cx="139231" cy="162013"/>
            </a:xfrm>
            <a:prstGeom prst="rect">
              <a:avLst/>
            </a:prstGeom>
            <a:effectLst/>
          </p:spPr>
        </p:pic>
        <p:pic>
          <p:nvPicPr>
            <p:cNvPr id="1840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6412588" y="3098800"/>
              <a:ext cx="114301" cy="368300"/>
            </a:xfrm>
            <a:prstGeom prst="rect">
              <a:avLst/>
            </a:prstGeom>
            <a:effectLst/>
          </p:spPr>
        </p:pic>
        <p:pic>
          <p:nvPicPr>
            <p:cNvPr id="1842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539588" y="3028950"/>
              <a:ext cx="142148" cy="577850"/>
            </a:xfrm>
            <a:prstGeom prst="rect">
              <a:avLst/>
            </a:prstGeom>
            <a:effectLst/>
          </p:spPr>
        </p:pic>
        <p:sp>
          <p:nvSpPr>
            <p:cNvPr id="1844" name="Line"/>
            <p:cNvSpPr/>
            <p:nvPr/>
          </p:nvSpPr>
          <p:spPr>
            <a:xfrm>
              <a:off x="2155775" y="4529666"/>
              <a:ext cx="288064" cy="419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532" fill="norm" stroke="1" extrusionOk="0">
                  <a:moveTo>
                    <a:pt x="1118" y="4125"/>
                  </a:moveTo>
                  <a:cubicBezTo>
                    <a:pt x="3483" y="2822"/>
                    <a:pt x="5848" y="1520"/>
                    <a:pt x="7661" y="814"/>
                  </a:cubicBezTo>
                  <a:cubicBezTo>
                    <a:pt x="9475" y="109"/>
                    <a:pt x="10736" y="0"/>
                    <a:pt x="11761" y="0"/>
                  </a:cubicBezTo>
                  <a:cubicBezTo>
                    <a:pt x="12785" y="0"/>
                    <a:pt x="13574" y="109"/>
                    <a:pt x="14126" y="488"/>
                  </a:cubicBezTo>
                  <a:cubicBezTo>
                    <a:pt x="14677" y="868"/>
                    <a:pt x="14993" y="1520"/>
                    <a:pt x="14756" y="3365"/>
                  </a:cubicBezTo>
                  <a:cubicBezTo>
                    <a:pt x="14520" y="5210"/>
                    <a:pt x="13731" y="8249"/>
                    <a:pt x="11997" y="11180"/>
                  </a:cubicBezTo>
                  <a:cubicBezTo>
                    <a:pt x="10263" y="14111"/>
                    <a:pt x="7583" y="16933"/>
                    <a:pt x="5927" y="18507"/>
                  </a:cubicBezTo>
                  <a:cubicBezTo>
                    <a:pt x="4272" y="20080"/>
                    <a:pt x="3641" y="20406"/>
                    <a:pt x="2616" y="20732"/>
                  </a:cubicBezTo>
                  <a:cubicBezTo>
                    <a:pt x="1591" y="21057"/>
                    <a:pt x="172" y="21383"/>
                    <a:pt x="15" y="21491"/>
                  </a:cubicBezTo>
                  <a:cubicBezTo>
                    <a:pt x="-143" y="21600"/>
                    <a:pt x="961" y="21491"/>
                    <a:pt x="4193" y="21166"/>
                  </a:cubicBezTo>
                  <a:cubicBezTo>
                    <a:pt x="7425" y="20840"/>
                    <a:pt x="12785" y="20297"/>
                    <a:pt x="16018" y="20026"/>
                  </a:cubicBezTo>
                  <a:cubicBezTo>
                    <a:pt x="19250" y="19755"/>
                    <a:pt x="20353" y="19755"/>
                    <a:pt x="21457" y="197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5" name="Line"/>
            <p:cNvSpPr/>
            <p:nvPr/>
          </p:nvSpPr>
          <p:spPr>
            <a:xfrm>
              <a:off x="2594035" y="4806950"/>
              <a:ext cx="66249" cy="65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6" h="21600" fill="norm" stroke="1" extrusionOk="0">
                  <a:moveTo>
                    <a:pt x="10499" y="2090"/>
                  </a:moveTo>
                  <a:cubicBezTo>
                    <a:pt x="7227" y="4181"/>
                    <a:pt x="3954" y="6271"/>
                    <a:pt x="1990" y="9058"/>
                  </a:cubicBezTo>
                  <a:cubicBezTo>
                    <a:pt x="27" y="11845"/>
                    <a:pt x="-628" y="15329"/>
                    <a:pt x="681" y="17768"/>
                  </a:cubicBezTo>
                  <a:cubicBezTo>
                    <a:pt x="1990" y="20206"/>
                    <a:pt x="5263" y="21600"/>
                    <a:pt x="8536" y="21600"/>
                  </a:cubicBezTo>
                  <a:cubicBezTo>
                    <a:pt x="11808" y="21600"/>
                    <a:pt x="15081" y="20206"/>
                    <a:pt x="17372" y="17768"/>
                  </a:cubicBezTo>
                  <a:cubicBezTo>
                    <a:pt x="19663" y="15329"/>
                    <a:pt x="20972" y="11845"/>
                    <a:pt x="20317" y="9058"/>
                  </a:cubicBezTo>
                  <a:cubicBezTo>
                    <a:pt x="19663" y="6271"/>
                    <a:pt x="17045" y="4181"/>
                    <a:pt x="15081" y="2787"/>
                  </a:cubicBezTo>
                  <a:cubicBezTo>
                    <a:pt x="13117" y="1394"/>
                    <a:pt x="11808" y="697"/>
                    <a:pt x="1049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6" name="Line"/>
            <p:cNvSpPr/>
            <p:nvPr/>
          </p:nvSpPr>
          <p:spPr>
            <a:xfrm>
              <a:off x="3292621" y="4559017"/>
              <a:ext cx="198968" cy="392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1" fill="norm" stroke="1" extrusionOk="0">
                  <a:moveTo>
                    <a:pt x="21600" y="358"/>
                  </a:moveTo>
                  <a:cubicBezTo>
                    <a:pt x="18613" y="15"/>
                    <a:pt x="15626" y="-328"/>
                    <a:pt x="12409" y="586"/>
                  </a:cubicBezTo>
                  <a:cubicBezTo>
                    <a:pt x="9191" y="1501"/>
                    <a:pt x="5745" y="3672"/>
                    <a:pt x="3447" y="6186"/>
                  </a:cubicBezTo>
                  <a:cubicBezTo>
                    <a:pt x="1149" y="8701"/>
                    <a:pt x="0" y="11558"/>
                    <a:pt x="0" y="13901"/>
                  </a:cubicBezTo>
                  <a:cubicBezTo>
                    <a:pt x="0" y="16243"/>
                    <a:pt x="1149" y="18072"/>
                    <a:pt x="3677" y="19272"/>
                  </a:cubicBezTo>
                  <a:cubicBezTo>
                    <a:pt x="6204" y="20472"/>
                    <a:pt x="10111" y="21043"/>
                    <a:pt x="12523" y="21158"/>
                  </a:cubicBezTo>
                  <a:cubicBezTo>
                    <a:pt x="14936" y="21272"/>
                    <a:pt x="15855" y="20929"/>
                    <a:pt x="16774" y="205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7" name="Line"/>
            <p:cNvSpPr/>
            <p:nvPr/>
          </p:nvSpPr>
          <p:spPr>
            <a:xfrm>
              <a:off x="3549208" y="4546599"/>
              <a:ext cx="151931" cy="388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45" fill="norm" stroke="1" extrusionOk="0">
                  <a:moveTo>
                    <a:pt x="11633" y="0"/>
                  </a:moveTo>
                  <a:cubicBezTo>
                    <a:pt x="10433" y="352"/>
                    <a:pt x="9233" y="704"/>
                    <a:pt x="7883" y="2348"/>
                  </a:cubicBezTo>
                  <a:cubicBezTo>
                    <a:pt x="6533" y="3991"/>
                    <a:pt x="5033" y="6926"/>
                    <a:pt x="3683" y="10154"/>
                  </a:cubicBezTo>
                  <a:cubicBezTo>
                    <a:pt x="2333" y="13383"/>
                    <a:pt x="1133" y="16904"/>
                    <a:pt x="533" y="18959"/>
                  </a:cubicBezTo>
                  <a:cubicBezTo>
                    <a:pt x="-67" y="21013"/>
                    <a:pt x="-67" y="21600"/>
                    <a:pt x="83" y="21541"/>
                  </a:cubicBezTo>
                  <a:cubicBezTo>
                    <a:pt x="233" y="21483"/>
                    <a:pt x="533" y="20778"/>
                    <a:pt x="1733" y="19487"/>
                  </a:cubicBezTo>
                  <a:cubicBezTo>
                    <a:pt x="2933" y="18196"/>
                    <a:pt x="5033" y="16317"/>
                    <a:pt x="6683" y="15143"/>
                  </a:cubicBezTo>
                  <a:cubicBezTo>
                    <a:pt x="8333" y="13970"/>
                    <a:pt x="9533" y="13500"/>
                    <a:pt x="10433" y="13559"/>
                  </a:cubicBezTo>
                  <a:cubicBezTo>
                    <a:pt x="11333" y="13617"/>
                    <a:pt x="11933" y="14204"/>
                    <a:pt x="13733" y="15613"/>
                  </a:cubicBezTo>
                  <a:cubicBezTo>
                    <a:pt x="15533" y="17022"/>
                    <a:pt x="18533" y="19252"/>
                    <a:pt x="21533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8" name="Line"/>
            <p:cNvSpPr/>
            <p:nvPr/>
          </p:nvSpPr>
          <p:spPr>
            <a:xfrm>
              <a:off x="3739368" y="4773765"/>
              <a:ext cx="107821" cy="166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5" h="21243" fill="norm" stroke="1" extrusionOk="0">
                  <a:moveTo>
                    <a:pt x="3575" y="9093"/>
                  </a:moveTo>
                  <a:cubicBezTo>
                    <a:pt x="7575" y="7743"/>
                    <a:pt x="11575" y="6393"/>
                    <a:pt x="14175" y="4908"/>
                  </a:cubicBezTo>
                  <a:cubicBezTo>
                    <a:pt x="16775" y="3423"/>
                    <a:pt x="17975" y="1803"/>
                    <a:pt x="16975" y="858"/>
                  </a:cubicBezTo>
                  <a:cubicBezTo>
                    <a:pt x="15975" y="-87"/>
                    <a:pt x="12775" y="-357"/>
                    <a:pt x="9775" y="588"/>
                  </a:cubicBezTo>
                  <a:cubicBezTo>
                    <a:pt x="6775" y="1533"/>
                    <a:pt x="3975" y="3693"/>
                    <a:pt x="1975" y="6528"/>
                  </a:cubicBezTo>
                  <a:cubicBezTo>
                    <a:pt x="-25" y="9363"/>
                    <a:pt x="-1225" y="12873"/>
                    <a:pt x="1975" y="15438"/>
                  </a:cubicBezTo>
                  <a:cubicBezTo>
                    <a:pt x="5175" y="18003"/>
                    <a:pt x="12775" y="19623"/>
                    <a:pt x="20375" y="212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9" name="Line"/>
            <p:cNvSpPr/>
            <p:nvPr/>
          </p:nvSpPr>
          <p:spPr>
            <a:xfrm>
              <a:off x="3908787" y="4780211"/>
              <a:ext cx="179702" cy="159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091" fill="norm" stroke="1" extrusionOk="0">
                  <a:moveTo>
                    <a:pt x="14542" y="177"/>
                  </a:moveTo>
                  <a:cubicBezTo>
                    <a:pt x="13286" y="-103"/>
                    <a:pt x="12030" y="-384"/>
                    <a:pt x="9644" y="2141"/>
                  </a:cubicBezTo>
                  <a:cubicBezTo>
                    <a:pt x="7258" y="4665"/>
                    <a:pt x="3742" y="9995"/>
                    <a:pt x="1858" y="13361"/>
                  </a:cubicBezTo>
                  <a:cubicBezTo>
                    <a:pt x="-26" y="16728"/>
                    <a:pt x="-277" y="18130"/>
                    <a:pt x="225" y="19252"/>
                  </a:cubicBezTo>
                  <a:cubicBezTo>
                    <a:pt x="728" y="20374"/>
                    <a:pt x="1983" y="21216"/>
                    <a:pt x="4997" y="21076"/>
                  </a:cubicBezTo>
                  <a:cubicBezTo>
                    <a:pt x="8011" y="20935"/>
                    <a:pt x="12783" y="19813"/>
                    <a:pt x="15797" y="18691"/>
                  </a:cubicBezTo>
                  <a:cubicBezTo>
                    <a:pt x="18811" y="17569"/>
                    <a:pt x="20067" y="16447"/>
                    <a:pt x="21323" y="153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0" name="Line"/>
            <p:cNvSpPr/>
            <p:nvPr/>
          </p:nvSpPr>
          <p:spPr>
            <a:xfrm>
              <a:off x="4166804" y="4527550"/>
              <a:ext cx="55035" cy="421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9" fill="norm" stroke="1" extrusionOk="0">
                  <a:moveTo>
                    <a:pt x="21600" y="0"/>
                  </a:moveTo>
                  <a:cubicBezTo>
                    <a:pt x="16615" y="1188"/>
                    <a:pt x="11631" y="2376"/>
                    <a:pt x="8308" y="4752"/>
                  </a:cubicBezTo>
                  <a:cubicBezTo>
                    <a:pt x="4985" y="7128"/>
                    <a:pt x="3323" y="10692"/>
                    <a:pt x="2077" y="13446"/>
                  </a:cubicBezTo>
                  <a:cubicBezTo>
                    <a:pt x="831" y="16200"/>
                    <a:pt x="0" y="18144"/>
                    <a:pt x="0" y="19440"/>
                  </a:cubicBezTo>
                  <a:cubicBezTo>
                    <a:pt x="0" y="20736"/>
                    <a:pt x="831" y="21384"/>
                    <a:pt x="2908" y="21492"/>
                  </a:cubicBezTo>
                  <a:cubicBezTo>
                    <a:pt x="4985" y="21600"/>
                    <a:pt x="8308" y="21168"/>
                    <a:pt x="11215" y="20682"/>
                  </a:cubicBezTo>
                  <a:cubicBezTo>
                    <a:pt x="14123" y="20196"/>
                    <a:pt x="16615" y="19656"/>
                    <a:pt x="19108" y="191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1" name="Line"/>
            <p:cNvSpPr/>
            <p:nvPr/>
          </p:nvSpPr>
          <p:spPr>
            <a:xfrm>
              <a:off x="4168442" y="4741333"/>
              <a:ext cx="154997" cy="18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13313" y="2455"/>
                  </a:moveTo>
                  <a:cubicBezTo>
                    <a:pt x="13601" y="1227"/>
                    <a:pt x="13889" y="0"/>
                    <a:pt x="13169" y="0"/>
                  </a:cubicBezTo>
                  <a:cubicBezTo>
                    <a:pt x="12449" y="0"/>
                    <a:pt x="10721" y="1227"/>
                    <a:pt x="8273" y="3436"/>
                  </a:cubicBezTo>
                  <a:cubicBezTo>
                    <a:pt x="5825" y="5645"/>
                    <a:pt x="2657" y="8836"/>
                    <a:pt x="1073" y="11045"/>
                  </a:cubicBezTo>
                  <a:cubicBezTo>
                    <a:pt x="-511" y="13255"/>
                    <a:pt x="-511" y="14482"/>
                    <a:pt x="2225" y="15832"/>
                  </a:cubicBezTo>
                  <a:cubicBezTo>
                    <a:pt x="4961" y="17182"/>
                    <a:pt x="10433" y="18655"/>
                    <a:pt x="14033" y="19636"/>
                  </a:cubicBezTo>
                  <a:cubicBezTo>
                    <a:pt x="17633" y="20618"/>
                    <a:pt x="19361" y="21109"/>
                    <a:pt x="2108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2" name="Line"/>
            <p:cNvSpPr/>
            <p:nvPr/>
          </p:nvSpPr>
          <p:spPr>
            <a:xfrm>
              <a:off x="5072738" y="4743450"/>
              <a:ext cx="1270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3" name="Line"/>
            <p:cNvSpPr/>
            <p:nvPr/>
          </p:nvSpPr>
          <p:spPr>
            <a:xfrm>
              <a:off x="5110838" y="4679950"/>
              <a:ext cx="1" cy="63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4" name="Line"/>
            <p:cNvSpPr/>
            <p:nvPr/>
          </p:nvSpPr>
          <p:spPr>
            <a:xfrm>
              <a:off x="5199738" y="4459816"/>
              <a:ext cx="148495" cy="467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600" fill="norm" stroke="1" extrusionOk="0">
                  <a:moveTo>
                    <a:pt x="20079" y="3714"/>
                  </a:moveTo>
                  <a:cubicBezTo>
                    <a:pt x="20383" y="3225"/>
                    <a:pt x="20687" y="2737"/>
                    <a:pt x="20992" y="2150"/>
                  </a:cubicBezTo>
                  <a:cubicBezTo>
                    <a:pt x="21296" y="1564"/>
                    <a:pt x="21600" y="880"/>
                    <a:pt x="20992" y="489"/>
                  </a:cubicBezTo>
                  <a:cubicBezTo>
                    <a:pt x="20383" y="98"/>
                    <a:pt x="18862" y="0"/>
                    <a:pt x="17341" y="0"/>
                  </a:cubicBezTo>
                  <a:cubicBezTo>
                    <a:pt x="15820" y="0"/>
                    <a:pt x="14299" y="98"/>
                    <a:pt x="12169" y="1075"/>
                  </a:cubicBezTo>
                  <a:cubicBezTo>
                    <a:pt x="10039" y="2052"/>
                    <a:pt x="7301" y="3910"/>
                    <a:pt x="5476" y="6793"/>
                  </a:cubicBezTo>
                  <a:cubicBezTo>
                    <a:pt x="3651" y="9676"/>
                    <a:pt x="2738" y="13586"/>
                    <a:pt x="2434" y="16078"/>
                  </a:cubicBezTo>
                  <a:cubicBezTo>
                    <a:pt x="2130" y="18570"/>
                    <a:pt x="2434" y="19645"/>
                    <a:pt x="2130" y="20329"/>
                  </a:cubicBezTo>
                  <a:cubicBezTo>
                    <a:pt x="1825" y="21014"/>
                    <a:pt x="913" y="2130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5" name="Line"/>
            <p:cNvSpPr/>
            <p:nvPr/>
          </p:nvSpPr>
          <p:spPr>
            <a:xfrm>
              <a:off x="5123538" y="4743450"/>
              <a:ext cx="3048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50" y="18277"/>
                    <a:pt x="2700" y="14954"/>
                    <a:pt x="5775" y="11631"/>
                  </a:cubicBezTo>
                  <a:cubicBezTo>
                    <a:pt x="8850" y="8308"/>
                    <a:pt x="13650" y="4985"/>
                    <a:pt x="16575" y="3046"/>
                  </a:cubicBezTo>
                  <a:cubicBezTo>
                    <a:pt x="19500" y="1108"/>
                    <a:pt x="20550" y="5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6" name="Line"/>
            <p:cNvSpPr/>
            <p:nvPr/>
          </p:nvSpPr>
          <p:spPr>
            <a:xfrm>
              <a:off x="6158588" y="4482845"/>
              <a:ext cx="37459" cy="387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497" fill="norm" stroke="1" extrusionOk="0">
                  <a:moveTo>
                    <a:pt x="14400" y="1775"/>
                  </a:moveTo>
                  <a:cubicBezTo>
                    <a:pt x="16800" y="954"/>
                    <a:pt x="19200" y="132"/>
                    <a:pt x="20400" y="14"/>
                  </a:cubicBezTo>
                  <a:cubicBezTo>
                    <a:pt x="21600" y="-103"/>
                    <a:pt x="21600" y="484"/>
                    <a:pt x="19800" y="2832"/>
                  </a:cubicBezTo>
                  <a:cubicBezTo>
                    <a:pt x="18000" y="5180"/>
                    <a:pt x="14400" y="9288"/>
                    <a:pt x="10800" y="12693"/>
                  </a:cubicBezTo>
                  <a:cubicBezTo>
                    <a:pt x="7200" y="16097"/>
                    <a:pt x="3600" y="18797"/>
                    <a:pt x="0" y="2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7" name="Line"/>
            <p:cNvSpPr/>
            <p:nvPr/>
          </p:nvSpPr>
          <p:spPr>
            <a:xfrm>
              <a:off x="5917237" y="4464050"/>
              <a:ext cx="508052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271" y="21600"/>
                  </a:moveTo>
                  <a:cubicBezTo>
                    <a:pt x="91" y="19722"/>
                    <a:pt x="-88" y="17843"/>
                    <a:pt x="46" y="16435"/>
                  </a:cubicBezTo>
                  <a:cubicBezTo>
                    <a:pt x="181" y="15026"/>
                    <a:pt x="629" y="14087"/>
                    <a:pt x="2466" y="11896"/>
                  </a:cubicBezTo>
                  <a:cubicBezTo>
                    <a:pt x="4304" y="9704"/>
                    <a:pt x="7530" y="6261"/>
                    <a:pt x="10712" y="4070"/>
                  </a:cubicBezTo>
                  <a:cubicBezTo>
                    <a:pt x="13894" y="1878"/>
                    <a:pt x="17031" y="939"/>
                    <a:pt x="18823" y="470"/>
                  </a:cubicBezTo>
                  <a:cubicBezTo>
                    <a:pt x="20616" y="0"/>
                    <a:pt x="21064" y="0"/>
                    <a:pt x="2151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8" name="Line"/>
            <p:cNvSpPr/>
            <p:nvPr/>
          </p:nvSpPr>
          <p:spPr>
            <a:xfrm>
              <a:off x="6506707" y="4454897"/>
              <a:ext cx="147182" cy="460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533" fill="norm" stroke="1" extrusionOk="0">
                  <a:moveTo>
                    <a:pt x="21456" y="726"/>
                  </a:moveTo>
                  <a:cubicBezTo>
                    <a:pt x="20222" y="428"/>
                    <a:pt x="18987" y="131"/>
                    <a:pt x="17445" y="32"/>
                  </a:cubicBezTo>
                  <a:cubicBezTo>
                    <a:pt x="15902" y="-67"/>
                    <a:pt x="14050" y="32"/>
                    <a:pt x="11582" y="775"/>
                  </a:cubicBezTo>
                  <a:cubicBezTo>
                    <a:pt x="9113" y="1518"/>
                    <a:pt x="6027" y="2905"/>
                    <a:pt x="3713" y="5184"/>
                  </a:cubicBezTo>
                  <a:cubicBezTo>
                    <a:pt x="1399" y="7463"/>
                    <a:pt x="-144" y="10634"/>
                    <a:pt x="10" y="13061"/>
                  </a:cubicBezTo>
                  <a:cubicBezTo>
                    <a:pt x="165" y="15489"/>
                    <a:pt x="2016" y="17173"/>
                    <a:pt x="4793" y="18461"/>
                  </a:cubicBezTo>
                  <a:cubicBezTo>
                    <a:pt x="7570" y="19750"/>
                    <a:pt x="11273" y="20641"/>
                    <a:pt x="14976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9" name="Line"/>
            <p:cNvSpPr/>
            <p:nvPr/>
          </p:nvSpPr>
          <p:spPr>
            <a:xfrm>
              <a:off x="6789354" y="4559300"/>
              <a:ext cx="4235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184"/>
                    <a:pt x="0" y="10368"/>
                    <a:pt x="0" y="13968"/>
                  </a:cubicBezTo>
                  <a:cubicBezTo>
                    <a:pt x="0" y="17568"/>
                    <a:pt x="10800" y="1958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0" name="Line"/>
            <p:cNvSpPr/>
            <p:nvPr/>
          </p:nvSpPr>
          <p:spPr>
            <a:xfrm>
              <a:off x="6731096" y="4523177"/>
              <a:ext cx="320256" cy="381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295" fill="norm" stroke="1" extrusionOk="0">
                  <a:moveTo>
                    <a:pt x="1195" y="4847"/>
                  </a:moveTo>
                  <a:cubicBezTo>
                    <a:pt x="775" y="4257"/>
                    <a:pt x="354" y="3667"/>
                    <a:pt x="143" y="3018"/>
                  </a:cubicBezTo>
                  <a:cubicBezTo>
                    <a:pt x="-67" y="2369"/>
                    <a:pt x="-67" y="1661"/>
                    <a:pt x="284" y="1188"/>
                  </a:cubicBezTo>
                  <a:cubicBezTo>
                    <a:pt x="634" y="716"/>
                    <a:pt x="1336" y="480"/>
                    <a:pt x="3580" y="244"/>
                  </a:cubicBezTo>
                  <a:cubicBezTo>
                    <a:pt x="5824" y="8"/>
                    <a:pt x="9611" y="-228"/>
                    <a:pt x="12767" y="421"/>
                  </a:cubicBezTo>
                  <a:cubicBezTo>
                    <a:pt x="15923" y="1070"/>
                    <a:pt x="18447" y="2605"/>
                    <a:pt x="19850" y="4434"/>
                  </a:cubicBezTo>
                  <a:cubicBezTo>
                    <a:pt x="21252" y="6264"/>
                    <a:pt x="21533" y="8388"/>
                    <a:pt x="20902" y="10690"/>
                  </a:cubicBezTo>
                  <a:cubicBezTo>
                    <a:pt x="20271" y="12992"/>
                    <a:pt x="18728" y="15470"/>
                    <a:pt x="17185" y="17241"/>
                  </a:cubicBezTo>
                  <a:cubicBezTo>
                    <a:pt x="15642" y="19011"/>
                    <a:pt x="14099" y="20074"/>
                    <a:pt x="12556" y="20664"/>
                  </a:cubicBezTo>
                  <a:cubicBezTo>
                    <a:pt x="11014" y="21254"/>
                    <a:pt x="9471" y="21372"/>
                    <a:pt x="8419" y="21254"/>
                  </a:cubicBezTo>
                  <a:cubicBezTo>
                    <a:pt x="7367" y="21136"/>
                    <a:pt x="6806" y="20782"/>
                    <a:pt x="6245" y="20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1" name="Line"/>
            <p:cNvSpPr/>
            <p:nvPr/>
          </p:nvSpPr>
          <p:spPr>
            <a:xfrm>
              <a:off x="7066638" y="4481554"/>
              <a:ext cx="177409" cy="439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469" fill="norm" stroke="1" extrusionOk="0">
                  <a:moveTo>
                    <a:pt x="4469" y="76"/>
                  </a:moveTo>
                  <a:cubicBezTo>
                    <a:pt x="7200" y="-28"/>
                    <a:pt x="9931" y="-131"/>
                    <a:pt x="12538" y="541"/>
                  </a:cubicBezTo>
                  <a:cubicBezTo>
                    <a:pt x="15145" y="1213"/>
                    <a:pt x="17628" y="2659"/>
                    <a:pt x="19241" y="4985"/>
                  </a:cubicBezTo>
                  <a:cubicBezTo>
                    <a:pt x="20855" y="7310"/>
                    <a:pt x="21600" y="10514"/>
                    <a:pt x="19614" y="13149"/>
                  </a:cubicBezTo>
                  <a:cubicBezTo>
                    <a:pt x="17628" y="15785"/>
                    <a:pt x="12910" y="17852"/>
                    <a:pt x="9186" y="19144"/>
                  </a:cubicBezTo>
                  <a:cubicBezTo>
                    <a:pt x="5462" y="20436"/>
                    <a:pt x="2731" y="20952"/>
                    <a:pt x="0" y="21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2" name="Line"/>
            <p:cNvSpPr/>
            <p:nvPr/>
          </p:nvSpPr>
          <p:spPr>
            <a:xfrm>
              <a:off x="7800796" y="4578350"/>
              <a:ext cx="450903" cy="39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4637" y="0"/>
                  </a:moveTo>
                  <a:cubicBezTo>
                    <a:pt x="6747" y="1045"/>
                    <a:pt x="8856" y="2090"/>
                    <a:pt x="11117" y="3252"/>
                  </a:cubicBezTo>
                  <a:cubicBezTo>
                    <a:pt x="13377" y="4413"/>
                    <a:pt x="15788" y="5690"/>
                    <a:pt x="17295" y="6503"/>
                  </a:cubicBezTo>
                  <a:cubicBezTo>
                    <a:pt x="18802" y="7316"/>
                    <a:pt x="19405" y="7665"/>
                    <a:pt x="19958" y="7955"/>
                  </a:cubicBezTo>
                  <a:cubicBezTo>
                    <a:pt x="20510" y="8245"/>
                    <a:pt x="21013" y="8477"/>
                    <a:pt x="21264" y="8884"/>
                  </a:cubicBezTo>
                  <a:cubicBezTo>
                    <a:pt x="21515" y="9290"/>
                    <a:pt x="21515" y="9871"/>
                    <a:pt x="20460" y="10684"/>
                  </a:cubicBezTo>
                  <a:cubicBezTo>
                    <a:pt x="19405" y="11497"/>
                    <a:pt x="17295" y="12542"/>
                    <a:pt x="14231" y="13703"/>
                  </a:cubicBezTo>
                  <a:cubicBezTo>
                    <a:pt x="11167" y="14865"/>
                    <a:pt x="7148" y="16142"/>
                    <a:pt x="4838" y="16897"/>
                  </a:cubicBezTo>
                  <a:cubicBezTo>
                    <a:pt x="2527" y="17652"/>
                    <a:pt x="1924" y="17884"/>
                    <a:pt x="1322" y="18232"/>
                  </a:cubicBezTo>
                  <a:cubicBezTo>
                    <a:pt x="719" y="18581"/>
                    <a:pt x="116" y="19045"/>
                    <a:pt x="15" y="19452"/>
                  </a:cubicBezTo>
                  <a:cubicBezTo>
                    <a:pt x="-85" y="19858"/>
                    <a:pt x="317" y="20206"/>
                    <a:pt x="869" y="20555"/>
                  </a:cubicBezTo>
                  <a:cubicBezTo>
                    <a:pt x="1422" y="20903"/>
                    <a:pt x="2125" y="21252"/>
                    <a:pt x="282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3" name="Line"/>
            <p:cNvSpPr/>
            <p:nvPr/>
          </p:nvSpPr>
          <p:spPr>
            <a:xfrm>
              <a:off x="8548559" y="4610099"/>
              <a:ext cx="238930" cy="259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344" fill="norm" stroke="1" extrusionOk="0">
                  <a:moveTo>
                    <a:pt x="13877" y="1045"/>
                  </a:moveTo>
                  <a:cubicBezTo>
                    <a:pt x="12938" y="523"/>
                    <a:pt x="11999" y="0"/>
                    <a:pt x="10965" y="0"/>
                  </a:cubicBezTo>
                  <a:cubicBezTo>
                    <a:pt x="9932" y="0"/>
                    <a:pt x="8805" y="523"/>
                    <a:pt x="7021" y="2265"/>
                  </a:cubicBezTo>
                  <a:cubicBezTo>
                    <a:pt x="5237" y="4006"/>
                    <a:pt x="2795" y="6968"/>
                    <a:pt x="1386" y="9755"/>
                  </a:cubicBezTo>
                  <a:cubicBezTo>
                    <a:pt x="-22" y="12542"/>
                    <a:pt x="-398" y="15155"/>
                    <a:pt x="447" y="17158"/>
                  </a:cubicBezTo>
                  <a:cubicBezTo>
                    <a:pt x="1292" y="19161"/>
                    <a:pt x="3359" y="20555"/>
                    <a:pt x="7021" y="21077"/>
                  </a:cubicBezTo>
                  <a:cubicBezTo>
                    <a:pt x="10684" y="21600"/>
                    <a:pt x="15943" y="21252"/>
                    <a:pt x="21202" y="209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864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558888" y="5029200"/>
              <a:ext cx="292101" cy="38100"/>
            </a:xfrm>
            <a:prstGeom prst="rect">
              <a:avLst/>
            </a:prstGeom>
            <a:effectLst/>
          </p:spPr>
        </p:pic>
        <p:pic>
          <p:nvPicPr>
            <p:cNvPr id="1866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574673" y="5130800"/>
              <a:ext cx="282666" cy="43657"/>
            </a:xfrm>
            <a:prstGeom prst="rect">
              <a:avLst/>
            </a:prstGeom>
            <a:effectLst/>
          </p:spPr>
        </p:pic>
        <p:pic>
          <p:nvPicPr>
            <p:cNvPr id="1868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9036788" y="5137150"/>
              <a:ext cx="182501" cy="171450"/>
            </a:xfrm>
            <a:prstGeom prst="rect">
              <a:avLst/>
            </a:prstGeom>
            <a:effectLst/>
          </p:spPr>
        </p:pic>
        <p:pic>
          <p:nvPicPr>
            <p:cNvPr id="1870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9231988" y="5143500"/>
              <a:ext cx="152401" cy="193765"/>
            </a:xfrm>
            <a:prstGeom prst="rect">
              <a:avLst/>
            </a:prstGeom>
            <a:effectLst/>
          </p:spPr>
        </p:pic>
        <p:pic>
          <p:nvPicPr>
            <p:cNvPr id="1872" name="Line Line" descr="Line 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9428838" y="5156200"/>
              <a:ext cx="50801" cy="146050"/>
            </a:xfrm>
            <a:prstGeom prst="rect">
              <a:avLst/>
            </a:prstGeom>
            <a:effectLst/>
          </p:spPr>
        </p:pic>
        <p:pic>
          <p:nvPicPr>
            <p:cNvPr id="1874" name="Line Line" descr="Line 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9428838" y="5041900"/>
              <a:ext cx="57151" cy="88900"/>
            </a:xfrm>
            <a:prstGeom prst="rect">
              <a:avLst/>
            </a:prstGeom>
            <a:effectLst/>
          </p:spPr>
        </p:pic>
        <p:pic>
          <p:nvPicPr>
            <p:cNvPr id="1876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9537733" y="4946650"/>
              <a:ext cx="221306" cy="372824"/>
            </a:xfrm>
            <a:prstGeom prst="rect">
              <a:avLst/>
            </a:prstGeom>
            <a:effectLst/>
          </p:spPr>
        </p:pic>
        <p:pic>
          <p:nvPicPr>
            <p:cNvPr id="1878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9760185" y="4927345"/>
              <a:ext cx="404616" cy="406656"/>
            </a:xfrm>
            <a:prstGeom prst="rect">
              <a:avLst/>
            </a:prstGeom>
            <a:effectLst/>
          </p:spPr>
        </p:pic>
        <p:pic>
          <p:nvPicPr>
            <p:cNvPr id="1880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0495638" y="5137150"/>
              <a:ext cx="133351" cy="182034"/>
            </a:xfrm>
            <a:prstGeom prst="rect">
              <a:avLst/>
            </a:prstGeom>
            <a:effectLst/>
          </p:spPr>
        </p:pic>
        <p:pic>
          <p:nvPicPr>
            <p:cNvPr id="1882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0673429" y="4874923"/>
              <a:ext cx="654060" cy="400190"/>
            </a:xfrm>
            <a:prstGeom prst="rect">
              <a:avLst/>
            </a:prstGeom>
            <a:effectLst/>
          </p:spPr>
        </p:pic>
        <p:pic>
          <p:nvPicPr>
            <p:cNvPr id="1884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0336148" y="5454654"/>
              <a:ext cx="146791" cy="230257"/>
            </a:xfrm>
            <a:prstGeom prst="rect">
              <a:avLst/>
            </a:prstGeom>
            <a:effectLst/>
          </p:spPr>
        </p:pic>
        <p:pic>
          <p:nvPicPr>
            <p:cNvPr id="1886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0466004" y="5537200"/>
              <a:ext cx="131235" cy="341154"/>
            </a:xfrm>
            <a:prstGeom prst="rect">
              <a:avLst/>
            </a:prstGeom>
            <a:effectLst/>
          </p:spPr>
        </p:pic>
        <p:pic>
          <p:nvPicPr>
            <p:cNvPr id="1888" name="Line Line" descr="Line 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0622638" y="5556250"/>
              <a:ext cx="38101" cy="114300"/>
            </a:xfrm>
            <a:prstGeom prst="rect">
              <a:avLst/>
            </a:prstGeom>
            <a:effectLst/>
          </p:spPr>
        </p:pic>
        <p:pic>
          <p:nvPicPr>
            <p:cNvPr id="1890" name="Line Line" descr="Line 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0628988" y="5518150"/>
              <a:ext cx="50801" cy="25400"/>
            </a:xfrm>
            <a:prstGeom prst="rect">
              <a:avLst/>
            </a:prstGeom>
            <a:effectLst/>
          </p:spPr>
        </p:pic>
        <p:pic>
          <p:nvPicPr>
            <p:cNvPr id="1892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0681904" y="5549900"/>
              <a:ext cx="150285" cy="133752"/>
            </a:xfrm>
            <a:prstGeom prst="rect">
              <a:avLst/>
            </a:prstGeom>
            <a:effectLst/>
          </p:spPr>
        </p:pic>
        <p:pic>
          <p:nvPicPr>
            <p:cNvPr id="1894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0788243" y="5526616"/>
              <a:ext cx="274662" cy="164702"/>
            </a:xfrm>
            <a:prstGeom prst="rect">
              <a:avLst/>
            </a:prstGeom>
            <a:effectLst/>
          </p:spPr>
        </p:pic>
        <p:pic>
          <p:nvPicPr>
            <p:cNvPr id="1896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1041738" y="5384800"/>
              <a:ext cx="169941" cy="393700"/>
            </a:xfrm>
            <a:prstGeom prst="rect">
              <a:avLst/>
            </a:prstGeom>
            <a:effectLst/>
          </p:spPr>
        </p:pic>
        <p:sp>
          <p:nvSpPr>
            <p:cNvPr id="1898" name="Line"/>
            <p:cNvSpPr/>
            <p:nvPr/>
          </p:nvSpPr>
          <p:spPr>
            <a:xfrm>
              <a:off x="5002888" y="5899149"/>
              <a:ext cx="501651" cy="21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73" fill="norm" stroke="1" extrusionOk="0">
                  <a:moveTo>
                    <a:pt x="0" y="0"/>
                  </a:moveTo>
                  <a:cubicBezTo>
                    <a:pt x="1549" y="7855"/>
                    <a:pt x="3099" y="15709"/>
                    <a:pt x="5514" y="18655"/>
                  </a:cubicBezTo>
                  <a:cubicBezTo>
                    <a:pt x="7929" y="21600"/>
                    <a:pt x="11210" y="19636"/>
                    <a:pt x="14035" y="15709"/>
                  </a:cubicBezTo>
                  <a:cubicBezTo>
                    <a:pt x="16861" y="11782"/>
                    <a:pt x="19230" y="589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9" name="Line"/>
            <p:cNvSpPr/>
            <p:nvPr/>
          </p:nvSpPr>
          <p:spPr>
            <a:xfrm>
              <a:off x="5371188" y="5822950"/>
              <a:ext cx="118117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0" h="21600" fill="norm" stroke="1" extrusionOk="0">
                  <a:moveTo>
                    <a:pt x="0" y="0"/>
                  </a:moveTo>
                  <a:cubicBezTo>
                    <a:pt x="6224" y="1059"/>
                    <a:pt x="12447" y="2118"/>
                    <a:pt x="16292" y="3071"/>
                  </a:cubicBezTo>
                  <a:cubicBezTo>
                    <a:pt x="20136" y="4024"/>
                    <a:pt x="21600" y="4871"/>
                    <a:pt x="19403" y="7306"/>
                  </a:cubicBezTo>
                  <a:cubicBezTo>
                    <a:pt x="17207" y="9741"/>
                    <a:pt x="11349" y="13765"/>
                    <a:pt x="7505" y="16412"/>
                  </a:cubicBezTo>
                  <a:cubicBezTo>
                    <a:pt x="3661" y="19059"/>
                    <a:pt x="1831" y="203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0" name="Line"/>
            <p:cNvSpPr/>
            <p:nvPr/>
          </p:nvSpPr>
          <p:spPr>
            <a:xfrm>
              <a:off x="5837776" y="5594314"/>
              <a:ext cx="327163" cy="509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410" fill="norm" stroke="1" extrusionOk="0">
                  <a:moveTo>
                    <a:pt x="5168" y="6135"/>
                  </a:moveTo>
                  <a:cubicBezTo>
                    <a:pt x="3792" y="6135"/>
                    <a:pt x="2417" y="6135"/>
                    <a:pt x="1454" y="5913"/>
                  </a:cubicBezTo>
                  <a:cubicBezTo>
                    <a:pt x="490" y="5691"/>
                    <a:pt x="-60" y="5246"/>
                    <a:pt x="215" y="4402"/>
                  </a:cubicBezTo>
                  <a:cubicBezTo>
                    <a:pt x="490" y="3557"/>
                    <a:pt x="1591" y="2313"/>
                    <a:pt x="2417" y="1557"/>
                  </a:cubicBezTo>
                  <a:cubicBezTo>
                    <a:pt x="3242" y="802"/>
                    <a:pt x="3792" y="535"/>
                    <a:pt x="4411" y="313"/>
                  </a:cubicBezTo>
                  <a:cubicBezTo>
                    <a:pt x="5031" y="91"/>
                    <a:pt x="5719" y="-87"/>
                    <a:pt x="6131" y="46"/>
                  </a:cubicBezTo>
                  <a:cubicBezTo>
                    <a:pt x="6544" y="180"/>
                    <a:pt x="6682" y="624"/>
                    <a:pt x="6682" y="1824"/>
                  </a:cubicBezTo>
                  <a:cubicBezTo>
                    <a:pt x="6682" y="3024"/>
                    <a:pt x="6544" y="4980"/>
                    <a:pt x="6131" y="6980"/>
                  </a:cubicBezTo>
                  <a:cubicBezTo>
                    <a:pt x="5719" y="8980"/>
                    <a:pt x="5031" y="11024"/>
                    <a:pt x="4411" y="12402"/>
                  </a:cubicBezTo>
                  <a:cubicBezTo>
                    <a:pt x="3792" y="13780"/>
                    <a:pt x="3242" y="14491"/>
                    <a:pt x="2554" y="14891"/>
                  </a:cubicBezTo>
                  <a:cubicBezTo>
                    <a:pt x="1866" y="15291"/>
                    <a:pt x="1041" y="15380"/>
                    <a:pt x="490" y="14980"/>
                  </a:cubicBezTo>
                  <a:cubicBezTo>
                    <a:pt x="-60" y="14580"/>
                    <a:pt x="-335" y="13691"/>
                    <a:pt x="697" y="12224"/>
                  </a:cubicBezTo>
                  <a:cubicBezTo>
                    <a:pt x="1729" y="10757"/>
                    <a:pt x="4068" y="8713"/>
                    <a:pt x="6613" y="6935"/>
                  </a:cubicBezTo>
                  <a:cubicBezTo>
                    <a:pt x="9158" y="5157"/>
                    <a:pt x="11910" y="3646"/>
                    <a:pt x="13561" y="2757"/>
                  </a:cubicBezTo>
                  <a:cubicBezTo>
                    <a:pt x="15211" y="1869"/>
                    <a:pt x="15762" y="1602"/>
                    <a:pt x="15555" y="1824"/>
                  </a:cubicBezTo>
                  <a:cubicBezTo>
                    <a:pt x="15349" y="2046"/>
                    <a:pt x="14386" y="2757"/>
                    <a:pt x="13148" y="4313"/>
                  </a:cubicBezTo>
                  <a:cubicBezTo>
                    <a:pt x="11910" y="5869"/>
                    <a:pt x="10396" y="8269"/>
                    <a:pt x="9158" y="10802"/>
                  </a:cubicBezTo>
                  <a:cubicBezTo>
                    <a:pt x="7920" y="13335"/>
                    <a:pt x="6957" y="16002"/>
                    <a:pt x="6406" y="17602"/>
                  </a:cubicBezTo>
                  <a:cubicBezTo>
                    <a:pt x="5856" y="19202"/>
                    <a:pt x="5719" y="19735"/>
                    <a:pt x="5650" y="20224"/>
                  </a:cubicBezTo>
                  <a:cubicBezTo>
                    <a:pt x="5581" y="20713"/>
                    <a:pt x="5581" y="21157"/>
                    <a:pt x="5994" y="21335"/>
                  </a:cubicBezTo>
                  <a:cubicBezTo>
                    <a:pt x="6406" y="21513"/>
                    <a:pt x="7232" y="21424"/>
                    <a:pt x="8401" y="20535"/>
                  </a:cubicBezTo>
                  <a:cubicBezTo>
                    <a:pt x="9571" y="19646"/>
                    <a:pt x="11084" y="17957"/>
                    <a:pt x="11841" y="16624"/>
                  </a:cubicBezTo>
                  <a:cubicBezTo>
                    <a:pt x="12597" y="15291"/>
                    <a:pt x="12597" y="14313"/>
                    <a:pt x="12322" y="13691"/>
                  </a:cubicBezTo>
                  <a:cubicBezTo>
                    <a:pt x="12047" y="13069"/>
                    <a:pt x="11497" y="12802"/>
                    <a:pt x="11634" y="12669"/>
                  </a:cubicBezTo>
                  <a:cubicBezTo>
                    <a:pt x="11772" y="12535"/>
                    <a:pt x="12597" y="12535"/>
                    <a:pt x="14317" y="12402"/>
                  </a:cubicBezTo>
                  <a:cubicBezTo>
                    <a:pt x="16037" y="12269"/>
                    <a:pt x="18651" y="12002"/>
                    <a:pt x="21265" y="117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1" name="Line"/>
            <p:cNvSpPr/>
            <p:nvPr/>
          </p:nvSpPr>
          <p:spPr>
            <a:xfrm>
              <a:off x="6741166" y="5674783"/>
              <a:ext cx="165350" cy="375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517" fill="norm" stroke="1" extrusionOk="0">
                  <a:moveTo>
                    <a:pt x="1827" y="1213"/>
                  </a:moveTo>
                  <a:cubicBezTo>
                    <a:pt x="1287" y="1820"/>
                    <a:pt x="747" y="2427"/>
                    <a:pt x="342" y="3276"/>
                  </a:cubicBezTo>
                  <a:cubicBezTo>
                    <a:pt x="-63" y="4126"/>
                    <a:pt x="-333" y="5218"/>
                    <a:pt x="882" y="5764"/>
                  </a:cubicBezTo>
                  <a:cubicBezTo>
                    <a:pt x="2097" y="6310"/>
                    <a:pt x="4797" y="6310"/>
                    <a:pt x="7767" y="5461"/>
                  </a:cubicBezTo>
                  <a:cubicBezTo>
                    <a:pt x="10737" y="4611"/>
                    <a:pt x="13977" y="2912"/>
                    <a:pt x="15732" y="1760"/>
                  </a:cubicBezTo>
                  <a:cubicBezTo>
                    <a:pt x="17487" y="607"/>
                    <a:pt x="17757" y="0"/>
                    <a:pt x="17487" y="0"/>
                  </a:cubicBezTo>
                  <a:cubicBezTo>
                    <a:pt x="17217" y="0"/>
                    <a:pt x="16407" y="607"/>
                    <a:pt x="16407" y="2609"/>
                  </a:cubicBezTo>
                  <a:cubicBezTo>
                    <a:pt x="16407" y="4611"/>
                    <a:pt x="17217" y="8009"/>
                    <a:pt x="18162" y="11103"/>
                  </a:cubicBezTo>
                  <a:cubicBezTo>
                    <a:pt x="19107" y="14198"/>
                    <a:pt x="20187" y="16989"/>
                    <a:pt x="20727" y="18688"/>
                  </a:cubicBezTo>
                  <a:cubicBezTo>
                    <a:pt x="21267" y="20387"/>
                    <a:pt x="21267" y="20993"/>
                    <a:pt x="20322" y="21297"/>
                  </a:cubicBezTo>
                  <a:cubicBezTo>
                    <a:pt x="19377" y="21600"/>
                    <a:pt x="17487" y="21600"/>
                    <a:pt x="15597" y="21236"/>
                  </a:cubicBezTo>
                  <a:cubicBezTo>
                    <a:pt x="13707" y="20872"/>
                    <a:pt x="11817" y="20144"/>
                    <a:pt x="10737" y="19052"/>
                  </a:cubicBezTo>
                  <a:cubicBezTo>
                    <a:pt x="9657" y="17960"/>
                    <a:pt x="9387" y="16503"/>
                    <a:pt x="9117" y="150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2" name="Line"/>
            <p:cNvSpPr/>
            <p:nvPr/>
          </p:nvSpPr>
          <p:spPr>
            <a:xfrm>
              <a:off x="6957581" y="5654437"/>
              <a:ext cx="246942" cy="251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530" fill="norm" stroke="1" extrusionOk="0">
                  <a:moveTo>
                    <a:pt x="1729" y="10095"/>
                  </a:moveTo>
                  <a:cubicBezTo>
                    <a:pt x="3362" y="9006"/>
                    <a:pt x="4996" y="7917"/>
                    <a:pt x="6085" y="6918"/>
                  </a:cubicBezTo>
                  <a:cubicBezTo>
                    <a:pt x="7174" y="5920"/>
                    <a:pt x="7719" y="5012"/>
                    <a:pt x="7991" y="4105"/>
                  </a:cubicBezTo>
                  <a:cubicBezTo>
                    <a:pt x="8263" y="3197"/>
                    <a:pt x="8263" y="2290"/>
                    <a:pt x="7719" y="1836"/>
                  </a:cubicBezTo>
                  <a:cubicBezTo>
                    <a:pt x="7174" y="1382"/>
                    <a:pt x="6085" y="1382"/>
                    <a:pt x="4905" y="2108"/>
                  </a:cubicBezTo>
                  <a:cubicBezTo>
                    <a:pt x="3725" y="2834"/>
                    <a:pt x="2455" y="4286"/>
                    <a:pt x="1456" y="6646"/>
                  </a:cubicBezTo>
                  <a:cubicBezTo>
                    <a:pt x="458" y="9006"/>
                    <a:pt x="-268" y="12273"/>
                    <a:pt x="95" y="14360"/>
                  </a:cubicBezTo>
                  <a:cubicBezTo>
                    <a:pt x="458" y="16448"/>
                    <a:pt x="1910" y="17355"/>
                    <a:pt x="4724" y="16901"/>
                  </a:cubicBezTo>
                  <a:cubicBezTo>
                    <a:pt x="7537" y="16448"/>
                    <a:pt x="11712" y="14633"/>
                    <a:pt x="14707" y="12182"/>
                  </a:cubicBezTo>
                  <a:cubicBezTo>
                    <a:pt x="17702" y="9732"/>
                    <a:pt x="19517" y="6646"/>
                    <a:pt x="20424" y="4649"/>
                  </a:cubicBezTo>
                  <a:cubicBezTo>
                    <a:pt x="21332" y="2653"/>
                    <a:pt x="21332" y="1745"/>
                    <a:pt x="20878" y="1110"/>
                  </a:cubicBezTo>
                  <a:cubicBezTo>
                    <a:pt x="20424" y="475"/>
                    <a:pt x="19517" y="112"/>
                    <a:pt x="18609" y="21"/>
                  </a:cubicBezTo>
                  <a:cubicBezTo>
                    <a:pt x="17702" y="-70"/>
                    <a:pt x="16794" y="112"/>
                    <a:pt x="15977" y="1201"/>
                  </a:cubicBezTo>
                  <a:cubicBezTo>
                    <a:pt x="15161" y="2290"/>
                    <a:pt x="14435" y="4286"/>
                    <a:pt x="14798" y="6283"/>
                  </a:cubicBezTo>
                  <a:cubicBezTo>
                    <a:pt x="15161" y="8280"/>
                    <a:pt x="16613" y="10276"/>
                    <a:pt x="17611" y="11638"/>
                  </a:cubicBezTo>
                  <a:cubicBezTo>
                    <a:pt x="18609" y="12999"/>
                    <a:pt x="19154" y="13725"/>
                    <a:pt x="19698" y="14542"/>
                  </a:cubicBezTo>
                  <a:cubicBezTo>
                    <a:pt x="20243" y="15359"/>
                    <a:pt x="20787" y="16266"/>
                    <a:pt x="20787" y="17083"/>
                  </a:cubicBezTo>
                  <a:cubicBezTo>
                    <a:pt x="20787" y="17900"/>
                    <a:pt x="20243" y="18626"/>
                    <a:pt x="19063" y="19352"/>
                  </a:cubicBezTo>
                  <a:cubicBezTo>
                    <a:pt x="17883" y="20078"/>
                    <a:pt x="16068" y="20804"/>
                    <a:pt x="14253" y="21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3" name="Line"/>
            <p:cNvSpPr/>
            <p:nvPr/>
          </p:nvSpPr>
          <p:spPr>
            <a:xfrm>
              <a:off x="7295238" y="5899150"/>
              <a:ext cx="508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4" name="Line"/>
            <p:cNvSpPr/>
            <p:nvPr/>
          </p:nvSpPr>
          <p:spPr>
            <a:xfrm>
              <a:off x="7835900" y="5503166"/>
              <a:ext cx="176932" cy="465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388" fill="norm" stroke="1" extrusionOk="0">
                  <a:moveTo>
                    <a:pt x="4413" y="7402"/>
                  </a:moveTo>
                  <a:cubicBezTo>
                    <a:pt x="4162" y="10126"/>
                    <a:pt x="3911" y="12851"/>
                    <a:pt x="3534" y="14894"/>
                  </a:cubicBezTo>
                  <a:cubicBezTo>
                    <a:pt x="3157" y="16937"/>
                    <a:pt x="2655" y="18299"/>
                    <a:pt x="2027" y="19369"/>
                  </a:cubicBezTo>
                  <a:cubicBezTo>
                    <a:pt x="1399" y="20440"/>
                    <a:pt x="645" y="21218"/>
                    <a:pt x="269" y="21364"/>
                  </a:cubicBezTo>
                  <a:cubicBezTo>
                    <a:pt x="-108" y="21510"/>
                    <a:pt x="-108" y="21024"/>
                    <a:pt x="394" y="18883"/>
                  </a:cubicBezTo>
                  <a:cubicBezTo>
                    <a:pt x="897" y="16742"/>
                    <a:pt x="1901" y="12948"/>
                    <a:pt x="3659" y="9688"/>
                  </a:cubicBezTo>
                  <a:cubicBezTo>
                    <a:pt x="5418" y="6429"/>
                    <a:pt x="7929" y="3705"/>
                    <a:pt x="9813" y="2148"/>
                  </a:cubicBezTo>
                  <a:cubicBezTo>
                    <a:pt x="11697" y="591"/>
                    <a:pt x="12952" y="202"/>
                    <a:pt x="14208" y="56"/>
                  </a:cubicBezTo>
                  <a:cubicBezTo>
                    <a:pt x="15464" y="-90"/>
                    <a:pt x="16720" y="7"/>
                    <a:pt x="18227" y="834"/>
                  </a:cubicBezTo>
                  <a:cubicBezTo>
                    <a:pt x="19734" y="1661"/>
                    <a:pt x="21492" y="3218"/>
                    <a:pt x="20864" y="5359"/>
                  </a:cubicBezTo>
                  <a:cubicBezTo>
                    <a:pt x="20236" y="7499"/>
                    <a:pt x="17222" y="10224"/>
                    <a:pt x="14459" y="11829"/>
                  </a:cubicBezTo>
                  <a:cubicBezTo>
                    <a:pt x="11697" y="13434"/>
                    <a:pt x="9185" y="13921"/>
                    <a:pt x="7301" y="14115"/>
                  </a:cubicBezTo>
                  <a:cubicBezTo>
                    <a:pt x="5418" y="14310"/>
                    <a:pt x="4162" y="14213"/>
                    <a:pt x="4036" y="14310"/>
                  </a:cubicBezTo>
                  <a:cubicBezTo>
                    <a:pt x="3911" y="14407"/>
                    <a:pt x="4915" y="14699"/>
                    <a:pt x="6045" y="15380"/>
                  </a:cubicBezTo>
                  <a:cubicBezTo>
                    <a:pt x="7176" y="16061"/>
                    <a:pt x="8432" y="17132"/>
                    <a:pt x="9687" y="17813"/>
                  </a:cubicBezTo>
                  <a:cubicBezTo>
                    <a:pt x="10943" y="18494"/>
                    <a:pt x="12199" y="18786"/>
                    <a:pt x="13455" y="190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5" name="Line"/>
            <p:cNvSpPr/>
            <p:nvPr/>
          </p:nvSpPr>
          <p:spPr>
            <a:xfrm>
              <a:off x="8007595" y="5782332"/>
              <a:ext cx="163944" cy="131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0688" fill="norm" stroke="1" extrusionOk="0">
                  <a:moveTo>
                    <a:pt x="671" y="9368"/>
                  </a:moveTo>
                  <a:cubicBezTo>
                    <a:pt x="2038" y="9036"/>
                    <a:pt x="3405" y="8703"/>
                    <a:pt x="4772" y="8039"/>
                  </a:cubicBezTo>
                  <a:cubicBezTo>
                    <a:pt x="6139" y="7374"/>
                    <a:pt x="7506" y="6377"/>
                    <a:pt x="8326" y="5048"/>
                  </a:cubicBezTo>
                  <a:cubicBezTo>
                    <a:pt x="9147" y="3719"/>
                    <a:pt x="9420" y="2057"/>
                    <a:pt x="8873" y="1060"/>
                  </a:cubicBezTo>
                  <a:cubicBezTo>
                    <a:pt x="8326" y="63"/>
                    <a:pt x="6959" y="-269"/>
                    <a:pt x="5729" y="229"/>
                  </a:cubicBezTo>
                  <a:cubicBezTo>
                    <a:pt x="4499" y="728"/>
                    <a:pt x="3405" y="2057"/>
                    <a:pt x="2174" y="5048"/>
                  </a:cubicBezTo>
                  <a:cubicBezTo>
                    <a:pt x="944" y="8039"/>
                    <a:pt x="-423" y="12691"/>
                    <a:pt x="124" y="16014"/>
                  </a:cubicBezTo>
                  <a:cubicBezTo>
                    <a:pt x="671" y="19337"/>
                    <a:pt x="3131" y="21331"/>
                    <a:pt x="6959" y="20500"/>
                  </a:cubicBezTo>
                  <a:cubicBezTo>
                    <a:pt x="10787" y="19669"/>
                    <a:pt x="15982" y="16014"/>
                    <a:pt x="21177" y="12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6" name="Line"/>
            <p:cNvSpPr/>
            <p:nvPr/>
          </p:nvSpPr>
          <p:spPr>
            <a:xfrm>
              <a:off x="8101688" y="5822949"/>
              <a:ext cx="91017" cy="264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21098" y="0"/>
                  </a:moveTo>
                  <a:cubicBezTo>
                    <a:pt x="20595" y="3600"/>
                    <a:pt x="20093" y="7200"/>
                    <a:pt x="20344" y="10371"/>
                  </a:cubicBezTo>
                  <a:cubicBezTo>
                    <a:pt x="20595" y="13543"/>
                    <a:pt x="21600" y="16286"/>
                    <a:pt x="21600" y="18086"/>
                  </a:cubicBezTo>
                  <a:cubicBezTo>
                    <a:pt x="21600" y="19886"/>
                    <a:pt x="20595" y="20743"/>
                    <a:pt x="18586" y="21171"/>
                  </a:cubicBezTo>
                  <a:cubicBezTo>
                    <a:pt x="16577" y="21600"/>
                    <a:pt x="13563" y="21600"/>
                    <a:pt x="10298" y="20143"/>
                  </a:cubicBezTo>
                  <a:cubicBezTo>
                    <a:pt x="7033" y="18686"/>
                    <a:pt x="3516" y="15771"/>
                    <a:pt x="0" y="128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7" name="Line"/>
            <p:cNvSpPr/>
            <p:nvPr/>
          </p:nvSpPr>
          <p:spPr>
            <a:xfrm>
              <a:off x="8165188" y="5735045"/>
              <a:ext cx="63501" cy="4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3600" y="12302"/>
                    <a:pt x="7200" y="4448"/>
                    <a:pt x="10800" y="1502"/>
                  </a:cubicBezTo>
                  <a:cubicBezTo>
                    <a:pt x="14400" y="-1443"/>
                    <a:pt x="1800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8" name="Line"/>
            <p:cNvSpPr/>
            <p:nvPr/>
          </p:nvSpPr>
          <p:spPr>
            <a:xfrm>
              <a:off x="8249294" y="5754654"/>
              <a:ext cx="119095" cy="156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9" h="21058" fill="norm" stroke="1" extrusionOk="0">
                  <a:moveTo>
                    <a:pt x="3026" y="3202"/>
                  </a:moveTo>
                  <a:cubicBezTo>
                    <a:pt x="4857" y="4054"/>
                    <a:pt x="6687" y="4907"/>
                    <a:pt x="8884" y="5049"/>
                  </a:cubicBezTo>
                  <a:cubicBezTo>
                    <a:pt x="11080" y="5191"/>
                    <a:pt x="13643" y="4623"/>
                    <a:pt x="15291" y="3628"/>
                  </a:cubicBezTo>
                  <a:cubicBezTo>
                    <a:pt x="16938" y="2633"/>
                    <a:pt x="17670" y="1212"/>
                    <a:pt x="16755" y="502"/>
                  </a:cubicBezTo>
                  <a:cubicBezTo>
                    <a:pt x="15840" y="-209"/>
                    <a:pt x="13277" y="-209"/>
                    <a:pt x="10531" y="786"/>
                  </a:cubicBezTo>
                  <a:cubicBezTo>
                    <a:pt x="7785" y="1780"/>
                    <a:pt x="4857" y="3770"/>
                    <a:pt x="2660" y="6612"/>
                  </a:cubicBezTo>
                  <a:cubicBezTo>
                    <a:pt x="463" y="9454"/>
                    <a:pt x="-1001" y="13149"/>
                    <a:pt x="830" y="15849"/>
                  </a:cubicBezTo>
                  <a:cubicBezTo>
                    <a:pt x="2660" y="18549"/>
                    <a:pt x="7785" y="20254"/>
                    <a:pt x="11630" y="20823"/>
                  </a:cubicBezTo>
                  <a:cubicBezTo>
                    <a:pt x="15474" y="21391"/>
                    <a:pt x="18036" y="20823"/>
                    <a:pt x="20599" y="20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9" name="Line"/>
            <p:cNvSpPr/>
            <p:nvPr/>
          </p:nvSpPr>
          <p:spPr>
            <a:xfrm>
              <a:off x="8355028" y="5771634"/>
              <a:ext cx="172111" cy="11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0775" fill="norm" stroke="1" extrusionOk="0">
                  <a:moveTo>
                    <a:pt x="13354" y="3565"/>
                  </a:moveTo>
                  <a:cubicBezTo>
                    <a:pt x="12573" y="2022"/>
                    <a:pt x="11792" y="479"/>
                    <a:pt x="10621" y="94"/>
                  </a:cubicBezTo>
                  <a:cubicBezTo>
                    <a:pt x="9450" y="-292"/>
                    <a:pt x="7889" y="479"/>
                    <a:pt x="5937" y="2987"/>
                  </a:cubicBezTo>
                  <a:cubicBezTo>
                    <a:pt x="3985" y="5494"/>
                    <a:pt x="1643" y="9737"/>
                    <a:pt x="602" y="12822"/>
                  </a:cubicBezTo>
                  <a:cubicBezTo>
                    <a:pt x="-439" y="15908"/>
                    <a:pt x="-179" y="17837"/>
                    <a:pt x="1773" y="19187"/>
                  </a:cubicBezTo>
                  <a:cubicBezTo>
                    <a:pt x="3725" y="20537"/>
                    <a:pt x="7368" y="21308"/>
                    <a:pt x="10881" y="20344"/>
                  </a:cubicBezTo>
                  <a:cubicBezTo>
                    <a:pt x="14395" y="19379"/>
                    <a:pt x="17778" y="16679"/>
                    <a:pt x="21161" y="139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0" name="Line"/>
            <p:cNvSpPr/>
            <p:nvPr/>
          </p:nvSpPr>
          <p:spPr>
            <a:xfrm>
              <a:off x="8563551" y="5594349"/>
              <a:ext cx="96938" cy="296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7" h="21600" fill="norm" stroke="1" extrusionOk="0">
                  <a:moveTo>
                    <a:pt x="21047" y="0"/>
                  </a:moveTo>
                  <a:cubicBezTo>
                    <a:pt x="18749" y="0"/>
                    <a:pt x="16451" y="0"/>
                    <a:pt x="14153" y="849"/>
                  </a:cubicBezTo>
                  <a:cubicBezTo>
                    <a:pt x="11856" y="1697"/>
                    <a:pt x="9558" y="3394"/>
                    <a:pt x="7030" y="6326"/>
                  </a:cubicBezTo>
                  <a:cubicBezTo>
                    <a:pt x="4502" y="9257"/>
                    <a:pt x="1745" y="13423"/>
                    <a:pt x="596" y="15969"/>
                  </a:cubicBezTo>
                  <a:cubicBezTo>
                    <a:pt x="-553" y="18514"/>
                    <a:pt x="-93" y="19440"/>
                    <a:pt x="2434" y="20211"/>
                  </a:cubicBezTo>
                  <a:cubicBezTo>
                    <a:pt x="4962" y="20983"/>
                    <a:pt x="9558" y="21600"/>
                    <a:pt x="12545" y="21600"/>
                  </a:cubicBezTo>
                  <a:cubicBezTo>
                    <a:pt x="15532" y="21600"/>
                    <a:pt x="16911" y="20983"/>
                    <a:pt x="18290" y="20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1" name="Line"/>
            <p:cNvSpPr/>
            <p:nvPr/>
          </p:nvSpPr>
          <p:spPr>
            <a:xfrm>
              <a:off x="8478079" y="5740400"/>
              <a:ext cx="15701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3219" y="21600"/>
                  </a:moveTo>
                  <a:cubicBezTo>
                    <a:pt x="1779" y="19800"/>
                    <a:pt x="339" y="18000"/>
                    <a:pt x="51" y="15300"/>
                  </a:cubicBezTo>
                  <a:cubicBezTo>
                    <a:pt x="-237" y="12600"/>
                    <a:pt x="627" y="9000"/>
                    <a:pt x="4371" y="6300"/>
                  </a:cubicBezTo>
                  <a:cubicBezTo>
                    <a:pt x="8115" y="3600"/>
                    <a:pt x="14739" y="1800"/>
                    <a:pt x="2136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2" name="Line"/>
            <p:cNvSpPr/>
            <p:nvPr/>
          </p:nvSpPr>
          <p:spPr>
            <a:xfrm>
              <a:off x="9137295" y="5623520"/>
              <a:ext cx="235540" cy="288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321" fill="norm" stroke="1" extrusionOk="0">
                  <a:moveTo>
                    <a:pt x="3964" y="3008"/>
                  </a:moveTo>
                  <a:cubicBezTo>
                    <a:pt x="4346" y="2225"/>
                    <a:pt x="4729" y="1443"/>
                    <a:pt x="5302" y="817"/>
                  </a:cubicBezTo>
                  <a:cubicBezTo>
                    <a:pt x="5876" y="191"/>
                    <a:pt x="6640" y="-279"/>
                    <a:pt x="6927" y="191"/>
                  </a:cubicBezTo>
                  <a:cubicBezTo>
                    <a:pt x="7214" y="660"/>
                    <a:pt x="7023" y="2069"/>
                    <a:pt x="6449" y="4964"/>
                  </a:cubicBezTo>
                  <a:cubicBezTo>
                    <a:pt x="5876" y="7860"/>
                    <a:pt x="4920" y="12243"/>
                    <a:pt x="4346" y="14825"/>
                  </a:cubicBezTo>
                  <a:cubicBezTo>
                    <a:pt x="3773" y="17408"/>
                    <a:pt x="3582" y="18191"/>
                    <a:pt x="3295" y="18973"/>
                  </a:cubicBezTo>
                  <a:cubicBezTo>
                    <a:pt x="3008" y="19756"/>
                    <a:pt x="2626" y="20538"/>
                    <a:pt x="2148" y="20617"/>
                  </a:cubicBezTo>
                  <a:cubicBezTo>
                    <a:pt x="1670" y="20695"/>
                    <a:pt x="1097" y="20069"/>
                    <a:pt x="715" y="19364"/>
                  </a:cubicBezTo>
                  <a:cubicBezTo>
                    <a:pt x="332" y="18660"/>
                    <a:pt x="141" y="17878"/>
                    <a:pt x="46" y="17017"/>
                  </a:cubicBezTo>
                  <a:cubicBezTo>
                    <a:pt x="-50" y="16156"/>
                    <a:pt x="-50" y="15217"/>
                    <a:pt x="619" y="14512"/>
                  </a:cubicBezTo>
                  <a:cubicBezTo>
                    <a:pt x="1288" y="13808"/>
                    <a:pt x="2626" y="13338"/>
                    <a:pt x="5207" y="11930"/>
                  </a:cubicBezTo>
                  <a:cubicBezTo>
                    <a:pt x="7787" y="10521"/>
                    <a:pt x="11610" y="8173"/>
                    <a:pt x="13808" y="6686"/>
                  </a:cubicBezTo>
                  <a:cubicBezTo>
                    <a:pt x="16007" y="5199"/>
                    <a:pt x="16580" y="4573"/>
                    <a:pt x="17631" y="3712"/>
                  </a:cubicBezTo>
                  <a:cubicBezTo>
                    <a:pt x="18683" y="2851"/>
                    <a:pt x="20212" y="1756"/>
                    <a:pt x="20881" y="1599"/>
                  </a:cubicBezTo>
                  <a:cubicBezTo>
                    <a:pt x="21550" y="1443"/>
                    <a:pt x="21359" y="2225"/>
                    <a:pt x="20308" y="4886"/>
                  </a:cubicBezTo>
                  <a:cubicBezTo>
                    <a:pt x="19256" y="7547"/>
                    <a:pt x="17345" y="12086"/>
                    <a:pt x="16389" y="15138"/>
                  </a:cubicBezTo>
                  <a:cubicBezTo>
                    <a:pt x="15433" y="18191"/>
                    <a:pt x="15433" y="19756"/>
                    <a:pt x="15433" y="21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3" name="Line"/>
            <p:cNvSpPr/>
            <p:nvPr/>
          </p:nvSpPr>
          <p:spPr>
            <a:xfrm>
              <a:off x="9325121" y="5841999"/>
              <a:ext cx="92909" cy="93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214" fill="norm" stroke="1" extrusionOk="0">
                  <a:moveTo>
                    <a:pt x="16320" y="0"/>
                  </a:moveTo>
                  <a:cubicBezTo>
                    <a:pt x="11520" y="2880"/>
                    <a:pt x="6720" y="5760"/>
                    <a:pt x="3840" y="8400"/>
                  </a:cubicBezTo>
                  <a:cubicBezTo>
                    <a:pt x="960" y="11040"/>
                    <a:pt x="0" y="13440"/>
                    <a:pt x="0" y="15840"/>
                  </a:cubicBezTo>
                  <a:cubicBezTo>
                    <a:pt x="0" y="18240"/>
                    <a:pt x="960" y="20640"/>
                    <a:pt x="3840" y="21120"/>
                  </a:cubicBezTo>
                  <a:cubicBezTo>
                    <a:pt x="6720" y="21600"/>
                    <a:pt x="11520" y="20160"/>
                    <a:pt x="14640" y="18480"/>
                  </a:cubicBezTo>
                  <a:cubicBezTo>
                    <a:pt x="17760" y="16800"/>
                    <a:pt x="19200" y="14880"/>
                    <a:pt x="20160" y="12720"/>
                  </a:cubicBezTo>
                  <a:cubicBezTo>
                    <a:pt x="21120" y="10560"/>
                    <a:pt x="21600" y="8160"/>
                    <a:pt x="20160" y="6720"/>
                  </a:cubicBezTo>
                  <a:cubicBezTo>
                    <a:pt x="18720" y="5280"/>
                    <a:pt x="15360" y="4800"/>
                    <a:pt x="12000" y="4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4" name="Line"/>
            <p:cNvSpPr/>
            <p:nvPr/>
          </p:nvSpPr>
          <p:spPr>
            <a:xfrm>
              <a:off x="4863188" y="6502400"/>
              <a:ext cx="5207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85" y="19029"/>
                    <a:pt x="5971" y="16457"/>
                    <a:pt x="8780" y="14143"/>
                  </a:cubicBezTo>
                  <a:cubicBezTo>
                    <a:pt x="11590" y="11829"/>
                    <a:pt x="14224" y="9771"/>
                    <a:pt x="16332" y="7457"/>
                  </a:cubicBezTo>
                  <a:cubicBezTo>
                    <a:pt x="18439" y="5143"/>
                    <a:pt x="20020" y="25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5" name="Line"/>
            <p:cNvSpPr/>
            <p:nvPr/>
          </p:nvSpPr>
          <p:spPr>
            <a:xfrm>
              <a:off x="5265609" y="6461767"/>
              <a:ext cx="103198" cy="186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9" h="21405" fill="norm" stroke="1" extrusionOk="0">
                  <a:moveTo>
                    <a:pt x="12232" y="290"/>
                  </a:moveTo>
                  <a:cubicBezTo>
                    <a:pt x="10114" y="290"/>
                    <a:pt x="7997" y="290"/>
                    <a:pt x="5667" y="169"/>
                  </a:cubicBezTo>
                  <a:cubicBezTo>
                    <a:pt x="3338" y="48"/>
                    <a:pt x="797" y="-195"/>
                    <a:pt x="161" y="290"/>
                  </a:cubicBezTo>
                  <a:cubicBezTo>
                    <a:pt x="-474" y="776"/>
                    <a:pt x="797" y="1989"/>
                    <a:pt x="3550" y="3324"/>
                  </a:cubicBezTo>
                  <a:cubicBezTo>
                    <a:pt x="6302" y="4659"/>
                    <a:pt x="10538" y="6115"/>
                    <a:pt x="13926" y="7329"/>
                  </a:cubicBezTo>
                  <a:cubicBezTo>
                    <a:pt x="17314" y="8542"/>
                    <a:pt x="19855" y="9513"/>
                    <a:pt x="20491" y="10969"/>
                  </a:cubicBezTo>
                  <a:cubicBezTo>
                    <a:pt x="21126" y="12425"/>
                    <a:pt x="19855" y="14367"/>
                    <a:pt x="16679" y="16187"/>
                  </a:cubicBezTo>
                  <a:cubicBezTo>
                    <a:pt x="13502" y="18007"/>
                    <a:pt x="8420" y="19706"/>
                    <a:pt x="3338" y="21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6" name="Line"/>
            <p:cNvSpPr/>
            <p:nvPr/>
          </p:nvSpPr>
          <p:spPr>
            <a:xfrm>
              <a:off x="5809329" y="6365822"/>
              <a:ext cx="279410" cy="49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398" fill="norm" stroke="1" extrusionOk="0">
                  <a:moveTo>
                    <a:pt x="5360" y="5311"/>
                  </a:moveTo>
                  <a:cubicBezTo>
                    <a:pt x="4548" y="5221"/>
                    <a:pt x="3736" y="5130"/>
                    <a:pt x="3086" y="4903"/>
                  </a:cubicBezTo>
                  <a:cubicBezTo>
                    <a:pt x="2436" y="4676"/>
                    <a:pt x="1949" y="4313"/>
                    <a:pt x="2112" y="3723"/>
                  </a:cubicBezTo>
                  <a:cubicBezTo>
                    <a:pt x="2274" y="3133"/>
                    <a:pt x="3086" y="2316"/>
                    <a:pt x="3736" y="1727"/>
                  </a:cubicBezTo>
                  <a:cubicBezTo>
                    <a:pt x="4385" y="1137"/>
                    <a:pt x="4873" y="774"/>
                    <a:pt x="5441" y="456"/>
                  </a:cubicBezTo>
                  <a:cubicBezTo>
                    <a:pt x="6009" y="138"/>
                    <a:pt x="6659" y="-134"/>
                    <a:pt x="6984" y="93"/>
                  </a:cubicBezTo>
                  <a:cubicBezTo>
                    <a:pt x="7309" y="320"/>
                    <a:pt x="7309" y="1046"/>
                    <a:pt x="7390" y="2589"/>
                  </a:cubicBezTo>
                  <a:cubicBezTo>
                    <a:pt x="7471" y="4132"/>
                    <a:pt x="7633" y="6491"/>
                    <a:pt x="6903" y="8397"/>
                  </a:cubicBezTo>
                  <a:cubicBezTo>
                    <a:pt x="6172" y="10303"/>
                    <a:pt x="4548" y="11755"/>
                    <a:pt x="3330" y="12481"/>
                  </a:cubicBezTo>
                  <a:cubicBezTo>
                    <a:pt x="2112" y="13207"/>
                    <a:pt x="1300" y="13207"/>
                    <a:pt x="731" y="12980"/>
                  </a:cubicBezTo>
                  <a:cubicBezTo>
                    <a:pt x="163" y="12753"/>
                    <a:pt x="-162" y="12300"/>
                    <a:pt x="82" y="11528"/>
                  </a:cubicBezTo>
                  <a:cubicBezTo>
                    <a:pt x="325" y="10757"/>
                    <a:pt x="1137" y="9668"/>
                    <a:pt x="3249" y="8216"/>
                  </a:cubicBezTo>
                  <a:cubicBezTo>
                    <a:pt x="5360" y="6763"/>
                    <a:pt x="8770" y="4948"/>
                    <a:pt x="11044" y="3769"/>
                  </a:cubicBezTo>
                  <a:cubicBezTo>
                    <a:pt x="13318" y="2589"/>
                    <a:pt x="14455" y="2044"/>
                    <a:pt x="15835" y="1409"/>
                  </a:cubicBezTo>
                  <a:cubicBezTo>
                    <a:pt x="17215" y="774"/>
                    <a:pt x="18840" y="48"/>
                    <a:pt x="19246" y="2"/>
                  </a:cubicBezTo>
                  <a:cubicBezTo>
                    <a:pt x="19652" y="-43"/>
                    <a:pt x="18840" y="592"/>
                    <a:pt x="16891" y="2498"/>
                  </a:cubicBezTo>
                  <a:cubicBezTo>
                    <a:pt x="14942" y="4404"/>
                    <a:pt x="11856" y="7580"/>
                    <a:pt x="9501" y="10575"/>
                  </a:cubicBezTo>
                  <a:cubicBezTo>
                    <a:pt x="7146" y="13570"/>
                    <a:pt x="5522" y="16384"/>
                    <a:pt x="4710" y="18108"/>
                  </a:cubicBezTo>
                  <a:cubicBezTo>
                    <a:pt x="3898" y="19832"/>
                    <a:pt x="3898" y="20468"/>
                    <a:pt x="4304" y="20876"/>
                  </a:cubicBezTo>
                  <a:cubicBezTo>
                    <a:pt x="4710" y="21284"/>
                    <a:pt x="5522" y="21466"/>
                    <a:pt x="6253" y="21375"/>
                  </a:cubicBezTo>
                  <a:cubicBezTo>
                    <a:pt x="6984" y="21284"/>
                    <a:pt x="7633" y="20921"/>
                    <a:pt x="8770" y="19923"/>
                  </a:cubicBezTo>
                  <a:cubicBezTo>
                    <a:pt x="9907" y="18925"/>
                    <a:pt x="11531" y="17291"/>
                    <a:pt x="12343" y="16202"/>
                  </a:cubicBezTo>
                  <a:cubicBezTo>
                    <a:pt x="13155" y="15113"/>
                    <a:pt x="13155" y="14569"/>
                    <a:pt x="12912" y="14069"/>
                  </a:cubicBezTo>
                  <a:cubicBezTo>
                    <a:pt x="12668" y="13570"/>
                    <a:pt x="12181" y="13116"/>
                    <a:pt x="11450" y="12844"/>
                  </a:cubicBezTo>
                  <a:cubicBezTo>
                    <a:pt x="10719" y="12572"/>
                    <a:pt x="9745" y="12481"/>
                    <a:pt x="9826" y="12436"/>
                  </a:cubicBezTo>
                  <a:cubicBezTo>
                    <a:pt x="9907" y="12390"/>
                    <a:pt x="11044" y="12390"/>
                    <a:pt x="13155" y="12254"/>
                  </a:cubicBezTo>
                  <a:cubicBezTo>
                    <a:pt x="15267" y="12118"/>
                    <a:pt x="18352" y="11846"/>
                    <a:pt x="21438" y="115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7" name="Line"/>
            <p:cNvSpPr/>
            <p:nvPr/>
          </p:nvSpPr>
          <p:spPr>
            <a:xfrm>
              <a:off x="6775388" y="6371361"/>
              <a:ext cx="122794" cy="207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362" fill="norm" stroke="1" extrusionOk="0">
                  <a:moveTo>
                    <a:pt x="3148" y="3689"/>
                  </a:moveTo>
                  <a:cubicBezTo>
                    <a:pt x="3148" y="6962"/>
                    <a:pt x="3148" y="10235"/>
                    <a:pt x="2965" y="12526"/>
                  </a:cubicBezTo>
                  <a:cubicBezTo>
                    <a:pt x="2782" y="14817"/>
                    <a:pt x="2416" y="16126"/>
                    <a:pt x="1867" y="17435"/>
                  </a:cubicBezTo>
                  <a:cubicBezTo>
                    <a:pt x="1317" y="18744"/>
                    <a:pt x="585" y="20053"/>
                    <a:pt x="219" y="20162"/>
                  </a:cubicBezTo>
                  <a:cubicBezTo>
                    <a:pt x="-147" y="20271"/>
                    <a:pt x="-147" y="19180"/>
                    <a:pt x="951" y="16126"/>
                  </a:cubicBezTo>
                  <a:cubicBezTo>
                    <a:pt x="2050" y="13071"/>
                    <a:pt x="4246" y="8053"/>
                    <a:pt x="6443" y="4998"/>
                  </a:cubicBezTo>
                  <a:cubicBezTo>
                    <a:pt x="8639" y="1944"/>
                    <a:pt x="10836" y="853"/>
                    <a:pt x="12850" y="307"/>
                  </a:cubicBezTo>
                  <a:cubicBezTo>
                    <a:pt x="14863" y="-238"/>
                    <a:pt x="16694" y="-238"/>
                    <a:pt x="18158" y="1835"/>
                  </a:cubicBezTo>
                  <a:cubicBezTo>
                    <a:pt x="19622" y="3907"/>
                    <a:pt x="20721" y="8053"/>
                    <a:pt x="21087" y="11653"/>
                  </a:cubicBezTo>
                  <a:cubicBezTo>
                    <a:pt x="21453" y="15253"/>
                    <a:pt x="21087" y="18307"/>
                    <a:pt x="20721" y="21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8" name="Line"/>
            <p:cNvSpPr/>
            <p:nvPr/>
          </p:nvSpPr>
          <p:spPr>
            <a:xfrm>
              <a:off x="6966127" y="6388703"/>
              <a:ext cx="96983" cy="184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0870" fill="norm" stroke="1" extrusionOk="0">
                  <a:moveTo>
                    <a:pt x="14929" y="3532"/>
                  </a:moveTo>
                  <a:cubicBezTo>
                    <a:pt x="14929" y="2092"/>
                    <a:pt x="14929" y="652"/>
                    <a:pt x="13780" y="172"/>
                  </a:cubicBezTo>
                  <a:cubicBezTo>
                    <a:pt x="12631" y="-308"/>
                    <a:pt x="10333" y="172"/>
                    <a:pt x="7806" y="2212"/>
                  </a:cubicBezTo>
                  <a:cubicBezTo>
                    <a:pt x="5278" y="4252"/>
                    <a:pt x="2520" y="7852"/>
                    <a:pt x="1142" y="10972"/>
                  </a:cubicBezTo>
                  <a:cubicBezTo>
                    <a:pt x="-237" y="14092"/>
                    <a:pt x="-237" y="16732"/>
                    <a:pt x="452" y="18532"/>
                  </a:cubicBezTo>
                  <a:cubicBezTo>
                    <a:pt x="1142" y="20332"/>
                    <a:pt x="2520" y="21292"/>
                    <a:pt x="5967" y="20692"/>
                  </a:cubicBezTo>
                  <a:cubicBezTo>
                    <a:pt x="9414" y="20092"/>
                    <a:pt x="14929" y="17932"/>
                    <a:pt x="17916" y="15292"/>
                  </a:cubicBezTo>
                  <a:cubicBezTo>
                    <a:pt x="20903" y="12652"/>
                    <a:pt x="21363" y="9532"/>
                    <a:pt x="20903" y="7492"/>
                  </a:cubicBezTo>
                  <a:cubicBezTo>
                    <a:pt x="20444" y="5452"/>
                    <a:pt x="19065" y="4492"/>
                    <a:pt x="17457" y="4492"/>
                  </a:cubicBezTo>
                  <a:cubicBezTo>
                    <a:pt x="15848" y="4492"/>
                    <a:pt x="14010" y="5452"/>
                    <a:pt x="12172" y="6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9" name="Line"/>
            <p:cNvSpPr/>
            <p:nvPr/>
          </p:nvSpPr>
          <p:spPr>
            <a:xfrm>
              <a:off x="7092038" y="6597650"/>
              <a:ext cx="698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0" name="Line"/>
            <p:cNvSpPr/>
            <p:nvPr/>
          </p:nvSpPr>
          <p:spPr>
            <a:xfrm>
              <a:off x="7676238" y="6215203"/>
              <a:ext cx="133351" cy="435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6" fill="norm" stroke="1" extrusionOk="0">
                  <a:moveTo>
                    <a:pt x="21600" y="1628"/>
                  </a:moveTo>
                  <a:cubicBezTo>
                    <a:pt x="21257" y="1005"/>
                    <a:pt x="20914" y="382"/>
                    <a:pt x="19886" y="123"/>
                  </a:cubicBezTo>
                  <a:cubicBezTo>
                    <a:pt x="18857" y="-137"/>
                    <a:pt x="17143" y="-33"/>
                    <a:pt x="14914" y="901"/>
                  </a:cubicBezTo>
                  <a:cubicBezTo>
                    <a:pt x="12686" y="1836"/>
                    <a:pt x="9943" y="3601"/>
                    <a:pt x="8229" y="6250"/>
                  </a:cubicBezTo>
                  <a:cubicBezTo>
                    <a:pt x="6514" y="8898"/>
                    <a:pt x="5829" y="12428"/>
                    <a:pt x="5486" y="14869"/>
                  </a:cubicBezTo>
                  <a:cubicBezTo>
                    <a:pt x="5143" y="17309"/>
                    <a:pt x="5143" y="18659"/>
                    <a:pt x="5143" y="19594"/>
                  </a:cubicBezTo>
                  <a:cubicBezTo>
                    <a:pt x="5143" y="20528"/>
                    <a:pt x="5143" y="21048"/>
                    <a:pt x="4286" y="21255"/>
                  </a:cubicBezTo>
                  <a:cubicBezTo>
                    <a:pt x="3429" y="21463"/>
                    <a:pt x="1714" y="21359"/>
                    <a:pt x="0" y="212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1" name="Line"/>
            <p:cNvSpPr/>
            <p:nvPr/>
          </p:nvSpPr>
          <p:spPr>
            <a:xfrm>
              <a:off x="7622994" y="6527800"/>
              <a:ext cx="173895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300" y="21600"/>
                  </a:moveTo>
                  <a:cubicBezTo>
                    <a:pt x="40" y="16000"/>
                    <a:pt x="-220" y="10400"/>
                    <a:pt x="300" y="6800"/>
                  </a:cubicBezTo>
                  <a:cubicBezTo>
                    <a:pt x="821" y="3200"/>
                    <a:pt x="2122" y="1600"/>
                    <a:pt x="5766" y="800"/>
                  </a:cubicBezTo>
                  <a:cubicBezTo>
                    <a:pt x="9409" y="0"/>
                    <a:pt x="15394" y="0"/>
                    <a:pt x="2138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2" name="Line"/>
            <p:cNvSpPr/>
            <p:nvPr/>
          </p:nvSpPr>
          <p:spPr>
            <a:xfrm>
              <a:off x="7782144" y="6466219"/>
              <a:ext cx="129045" cy="146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073" fill="norm" stroke="1" extrusionOk="0">
                  <a:moveTo>
                    <a:pt x="18105" y="3375"/>
                  </a:moveTo>
                  <a:cubicBezTo>
                    <a:pt x="17059" y="2158"/>
                    <a:pt x="16014" y="941"/>
                    <a:pt x="14621" y="332"/>
                  </a:cubicBezTo>
                  <a:cubicBezTo>
                    <a:pt x="13227" y="-276"/>
                    <a:pt x="11485" y="-276"/>
                    <a:pt x="9046" y="2310"/>
                  </a:cubicBezTo>
                  <a:cubicBezTo>
                    <a:pt x="6608" y="4896"/>
                    <a:pt x="3472" y="10068"/>
                    <a:pt x="1730" y="13566"/>
                  </a:cubicBezTo>
                  <a:cubicBezTo>
                    <a:pt x="-12" y="17065"/>
                    <a:pt x="-360" y="18890"/>
                    <a:pt x="337" y="19955"/>
                  </a:cubicBezTo>
                  <a:cubicBezTo>
                    <a:pt x="1034" y="21020"/>
                    <a:pt x="2775" y="21324"/>
                    <a:pt x="4169" y="20868"/>
                  </a:cubicBezTo>
                  <a:cubicBezTo>
                    <a:pt x="5563" y="20411"/>
                    <a:pt x="6608" y="19194"/>
                    <a:pt x="8001" y="17978"/>
                  </a:cubicBezTo>
                  <a:cubicBezTo>
                    <a:pt x="9395" y="16761"/>
                    <a:pt x="11137" y="15544"/>
                    <a:pt x="12008" y="16000"/>
                  </a:cubicBezTo>
                  <a:cubicBezTo>
                    <a:pt x="12879" y="16456"/>
                    <a:pt x="12879" y="18586"/>
                    <a:pt x="13750" y="19651"/>
                  </a:cubicBezTo>
                  <a:cubicBezTo>
                    <a:pt x="14621" y="20716"/>
                    <a:pt x="16363" y="20716"/>
                    <a:pt x="17756" y="20107"/>
                  </a:cubicBezTo>
                  <a:cubicBezTo>
                    <a:pt x="19150" y="19499"/>
                    <a:pt x="20195" y="18282"/>
                    <a:pt x="21240" y="170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3" name="Line"/>
            <p:cNvSpPr/>
            <p:nvPr/>
          </p:nvSpPr>
          <p:spPr>
            <a:xfrm>
              <a:off x="7936588" y="6502400"/>
              <a:ext cx="254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4" name="Line"/>
            <p:cNvSpPr/>
            <p:nvPr/>
          </p:nvSpPr>
          <p:spPr>
            <a:xfrm>
              <a:off x="7968338" y="6394450"/>
              <a:ext cx="254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5" name="Line"/>
            <p:cNvSpPr/>
            <p:nvPr/>
          </p:nvSpPr>
          <p:spPr>
            <a:xfrm>
              <a:off x="8069938" y="6261100"/>
              <a:ext cx="63501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3927"/>
                    <a:pt x="10080" y="7855"/>
                    <a:pt x="6480" y="11455"/>
                  </a:cubicBezTo>
                  <a:cubicBezTo>
                    <a:pt x="2880" y="15055"/>
                    <a:pt x="1440" y="183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6" name="Line"/>
            <p:cNvSpPr/>
            <p:nvPr/>
          </p:nvSpPr>
          <p:spPr>
            <a:xfrm>
              <a:off x="8451443" y="6207006"/>
              <a:ext cx="104535" cy="316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262" fill="norm" stroke="1" extrusionOk="0">
                  <a:moveTo>
                    <a:pt x="15449" y="2353"/>
                  </a:moveTo>
                  <a:cubicBezTo>
                    <a:pt x="16313" y="1358"/>
                    <a:pt x="17177" y="363"/>
                    <a:pt x="16745" y="79"/>
                  </a:cubicBezTo>
                  <a:cubicBezTo>
                    <a:pt x="16313" y="-205"/>
                    <a:pt x="14585" y="221"/>
                    <a:pt x="11777" y="2282"/>
                  </a:cubicBezTo>
                  <a:cubicBezTo>
                    <a:pt x="8969" y="4342"/>
                    <a:pt x="5081" y="8037"/>
                    <a:pt x="2921" y="10666"/>
                  </a:cubicBezTo>
                  <a:cubicBezTo>
                    <a:pt x="761" y="13295"/>
                    <a:pt x="329" y="14858"/>
                    <a:pt x="113" y="15995"/>
                  </a:cubicBezTo>
                  <a:cubicBezTo>
                    <a:pt x="-103" y="17132"/>
                    <a:pt x="-103" y="17842"/>
                    <a:pt x="977" y="18127"/>
                  </a:cubicBezTo>
                  <a:cubicBezTo>
                    <a:pt x="2057" y="18411"/>
                    <a:pt x="4217" y="18269"/>
                    <a:pt x="5945" y="17771"/>
                  </a:cubicBezTo>
                  <a:cubicBezTo>
                    <a:pt x="7673" y="17274"/>
                    <a:pt x="8969" y="16421"/>
                    <a:pt x="9833" y="15640"/>
                  </a:cubicBezTo>
                  <a:cubicBezTo>
                    <a:pt x="10697" y="14858"/>
                    <a:pt x="11129" y="14148"/>
                    <a:pt x="10481" y="14006"/>
                  </a:cubicBezTo>
                  <a:cubicBezTo>
                    <a:pt x="9833" y="13863"/>
                    <a:pt x="8105" y="14290"/>
                    <a:pt x="7025" y="14858"/>
                  </a:cubicBezTo>
                  <a:cubicBezTo>
                    <a:pt x="5945" y="15427"/>
                    <a:pt x="5513" y="16137"/>
                    <a:pt x="5081" y="16919"/>
                  </a:cubicBezTo>
                  <a:cubicBezTo>
                    <a:pt x="4649" y="17700"/>
                    <a:pt x="4217" y="18553"/>
                    <a:pt x="4649" y="19263"/>
                  </a:cubicBezTo>
                  <a:cubicBezTo>
                    <a:pt x="5081" y="19974"/>
                    <a:pt x="6377" y="20542"/>
                    <a:pt x="8321" y="20898"/>
                  </a:cubicBezTo>
                  <a:cubicBezTo>
                    <a:pt x="10265" y="21253"/>
                    <a:pt x="12857" y="21395"/>
                    <a:pt x="15017" y="21111"/>
                  </a:cubicBezTo>
                  <a:cubicBezTo>
                    <a:pt x="17177" y="20827"/>
                    <a:pt x="18905" y="20116"/>
                    <a:pt x="19985" y="19334"/>
                  </a:cubicBezTo>
                  <a:cubicBezTo>
                    <a:pt x="21065" y="18553"/>
                    <a:pt x="21497" y="17700"/>
                    <a:pt x="21281" y="16919"/>
                  </a:cubicBezTo>
                  <a:cubicBezTo>
                    <a:pt x="21065" y="16137"/>
                    <a:pt x="20201" y="15427"/>
                    <a:pt x="18689" y="14858"/>
                  </a:cubicBezTo>
                  <a:cubicBezTo>
                    <a:pt x="17177" y="14290"/>
                    <a:pt x="15017" y="13863"/>
                    <a:pt x="12857" y="13579"/>
                  </a:cubicBezTo>
                  <a:cubicBezTo>
                    <a:pt x="10697" y="13295"/>
                    <a:pt x="8537" y="13153"/>
                    <a:pt x="6593" y="13366"/>
                  </a:cubicBezTo>
                  <a:cubicBezTo>
                    <a:pt x="4649" y="13579"/>
                    <a:pt x="2921" y="14148"/>
                    <a:pt x="1193" y="147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7" name="Line"/>
            <p:cNvSpPr/>
            <p:nvPr/>
          </p:nvSpPr>
          <p:spPr>
            <a:xfrm>
              <a:off x="8374738" y="6369050"/>
              <a:ext cx="2349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8" name="Line"/>
            <p:cNvSpPr/>
            <p:nvPr/>
          </p:nvSpPr>
          <p:spPr>
            <a:xfrm>
              <a:off x="9010101" y="6290028"/>
              <a:ext cx="177438" cy="358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515" fill="norm" stroke="1" extrusionOk="0">
                  <a:moveTo>
                    <a:pt x="8342" y="5887"/>
                  </a:moveTo>
                  <a:cubicBezTo>
                    <a:pt x="7071" y="8682"/>
                    <a:pt x="5801" y="11477"/>
                    <a:pt x="4784" y="13828"/>
                  </a:cubicBezTo>
                  <a:cubicBezTo>
                    <a:pt x="3768" y="16179"/>
                    <a:pt x="3006" y="18084"/>
                    <a:pt x="2370" y="19419"/>
                  </a:cubicBezTo>
                  <a:cubicBezTo>
                    <a:pt x="1735" y="20753"/>
                    <a:pt x="1227" y="21515"/>
                    <a:pt x="718" y="21515"/>
                  </a:cubicBezTo>
                  <a:cubicBezTo>
                    <a:pt x="210" y="21515"/>
                    <a:pt x="-298" y="20753"/>
                    <a:pt x="210" y="18529"/>
                  </a:cubicBezTo>
                  <a:cubicBezTo>
                    <a:pt x="718" y="16306"/>
                    <a:pt x="2243" y="12621"/>
                    <a:pt x="4403" y="9444"/>
                  </a:cubicBezTo>
                  <a:cubicBezTo>
                    <a:pt x="6563" y="6268"/>
                    <a:pt x="9358" y="3600"/>
                    <a:pt x="11264" y="2075"/>
                  </a:cubicBezTo>
                  <a:cubicBezTo>
                    <a:pt x="13170" y="550"/>
                    <a:pt x="14187" y="169"/>
                    <a:pt x="15330" y="42"/>
                  </a:cubicBezTo>
                  <a:cubicBezTo>
                    <a:pt x="16474" y="-85"/>
                    <a:pt x="17744" y="42"/>
                    <a:pt x="18761" y="868"/>
                  </a:cubicBezTo>
                  <a:cubicBezTo>
                    <a:pt x="19777" y="1694"/>
                    <a:pt x="20540" y="3219"/>
                    <a:pt x="20413" y="4934"/>
                  </a:cubicBezTo>
                  <a:cubicBezTo>
                    <a:pt x="20286" y="6649"/>
                    <a:pt x="19269" y="8555"/>
                    <a:pt x="17617" y="9889"/>
                  </a:cubicBezTo>
                  <a:cubicBezTo>
                    <a:pt x="15966" y="11223"/>
                    <a:pt x="13678" y="11986"/>
                    <a:pt x="11646" y="12367"/>
                  </a:cubicBezTo>
                  <a:cubicBezTo>
                    <a:pt x="9613" y="12748"/>
                    <a:pt x="7834" y="12748"/>
                    <a:pt x="7198" y="13066"/>
                  </a:cubicBezTo>
                  <a:cubicBezTo>
                    <a:pt x="6563" y="13383"/>
                    <a:pt x="7071" y="14019"/>
                    <a:pt x="7834" y="14654"/>
                  </a:cubicBezTo>
                  <a:cubicBezTo>
                    <a:pt x="8596" y="15289"/>
                    <a:pt x="9613" y="15924"/>
                    <a:pt x="11900" y="15988"/>
                  </a:cubicBezTo>
                  <a:cubicBezTo>
                    <a:pt x="14187" y="16051"/>
                    <a:pt x="17744" y="15543"/>
                    <a:pt x="21302" y="150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9" name="Line"/>
            <p:cNvSpPr/>
            <p:nvPr/>
          </p:nvSpPr>
          <p:spPr>
            <a:xfrm>
              <a:off x="9183315" y="6455634"/>
              <a:ext cx="93124" cy="135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299" fill="norm" stroke="1" extrusionOk="0">
                  <a:moveTo>
                    <a:pt x="5278" y="7342"/>
                  </a:moveTo>
                  <a:cubicBezTo>
                    <a:pt x="6718" y="6013"/>
                    <a:pt x="8158" y="4684"/>
                    <a:pt x="9598" y="3354"/>
                  </a:cubicBezTo>
                  <a:cubicBezTo>
                    <a:pt x="11038" y="2025"/>
                    <a:pt x="12478" y="696"/>
                    <a:pt x="11998" y="197"/>
                  </a:cubicBezTo>
                  <a:cubicBezTo>
                    <a:pt x="11518" y="-301"/>
                    <a:pt x="9118" y="31"/>
                    <a:pt x="6718" y="2524"/>
                  </a:cubicBezTo>
                  <a:cubicBezTo>
                    <a:pt x="4318" y="5016"/>
                    <a:pt x="1918" y="9668"/>
                    <a:pt x="718" y="12825"/>
                  </a:cubicBezTo>
                  <a:cubicBezTo>
                    <a:pt x="-482" y="15982"/>
                    <a:pt x="-482" y="17644"/>
                    <a:pt x="3118" y="18807"/>
                  </a:cubicBezTo>
                  <a:cubicBezTo>
                    <a:pt x="6718" y="19970"/>
                    <a:pt x="13918" y="20634"/>
                    <a:pt x="21118" y="21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0" name="Line"/>
            <p:cNvSpPr/>
            <p:nvPr/>
          </p:nvSpPr>
          <p:spPr>
            <a:xfrm>
              <a:off x="9263738" y="6502399"/>
              <a:ext cx="88901" cy="221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21600" y="0"/>
                  </a:moveTo>
                  <a:cubicBezTo>
                    <a:pt x="20057" y="815"/>
                    <a:pt x="18514" y="1630"/>
                    <a:pt x="17743" y="4687"/>
                  </a:cubicBezTo>
                  <a:cubicBezTo>
                    <a:pt x="16971" y="7743"/>
                    <a:pt x="16971" y="13042"/>
                    <a:pt x="16714" y="16302"/>
                  </a:cubicBezTo>
                  <a:cubicBezTo>
                    <a:pt x="16457" y="19562"/>
                    <a:pt x="15943" y="20785"/>
                    <a:pt x="14400" y="21192"/>
                  </a:cubicBezTo>
                  <a:cubicBezTo>
                    <a:pt x="12857" y="21600"/>
                    <a:pt x="10286" y="21192"/>
                    <a:pt x="7714" y="18849"/>
                  </a:cubicBezTo>
                  <a:cubicBezTo>
                    <a:pt x="5143" y="16506"/>
                    <a:pt x="2571" y="12226"/>
                    <a:pt x="0" y="79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1" name="Line"/>
            <p:cNvSpPr/>
            <p:nvPr/>
          </p:nvSpPr>
          <p:spPr>
            <a:xfrm>
              <a:off x="9346288" y="6388100"/>
              <a:ext cx="317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2" name="Line"/>
            <p:cNvSpPr/>
            <p:nvPr/>
          </p:nvSpPr>
          <p:spPr>
            <a:xfrm>
              <a:off x="9409788" y="6424849"/>
              <a:ext cx="101601" cy="147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6" fill="norm" stroke="1" extrusionOk="0">
                  <a:moveTo>
                    <a:pt x="0" y="9321"/>
                  </a:moveTo>
                  <a:cubicBezTo>
                    <a:pt x="2250" y="9321"/>
                    <a:pt x="4500" y="9321"/>
                    <a:pt x="7425" y="8561"/>
                  </a:cubicBezTo>
                  <a:cubicBezTo>
                    <a:pt x="10350" y="7800"/>
                    <a:pt x="13950" y="6279"/>
                    <a:pt x="15750" y="4758"/>
                  </a:cubicBezTo>
                  <a:cubicBezTo>
                    <a:pt x="17550" y="3237"/>
                    <a:pt x="17550" y="1716"/>
                    <a:pt x="16425" y="803"/>
                  </a:cubicBezTo>
                  <a:cubicBezTo>
                    <a:pt x="15300" y="-110"/>
                    <a:pt x="13050" y="-414"/>
                    <a:pt x="9900" y="803"/>
                  </a:cubicBezTo>
                  <a:cubicBezTo>
                    <a:pt x="6750" y="2020"/>
                    <a:pt x="2700" y="4758"/>
                    <a:pt x="1575" y="8104"/>
                  </a:cubicBezTo>
                  <a:cubicBezTo>
                    <a:pt x="450" y="11451"/>
                    <a:pt x="2250" y="15406"/>
                    <a:pt x="6075" y="17687"/>
                  </a:cubicBezTo>
                  <a:cubicBezTo>
                    <a:pt x="9900" y="19969"/>
                    <a:pt x="15750" y="20578"/>
                    <a:pt x="21600" y="211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3" name="Line"/>
            <p:cNvSpPr/>
            <p:nvPr/>
          </p:nvSpPr>
          <p:spPr>
            <a:xfrm>
              <a:off x="9574888" y="6449604"/>
              <a:ext cx="114301" cy="111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59" fill="norm" stroke="1" extrusionOk="0">
                  <a:moveTo>
                    <a:pt x="21600" y="370"/>
                  </a:moveTo>
                  <a:cubicBezTo>
                    <a:pt x="17200" y="-22"/>
                    <a:pt x="12800" y="-415"/>
                    <a:pt x="9200" y="960"/>
                  </a:cubicBezTo>
                  <a:cubicBezTo>
                    <a:pt x="5600" y="2334"/>
                    <a:pt x="2800" y="5476"/>
                    <a:pt x="1400" y="8029"/>
                  </a:cubicBezTo>
                  <a:cubicBezTo>
                    <a:pt x="0" y="10581"/>
                    <a:pt x="0" y="12545"/>
                    <a:pt x="0" y="14509"/>
                  </a:cubicBezTo>
                  <a:cubicBezTo>
                    <a:pt x="0" y="16472"/>
                    <a:pt x="0" y="18436"/>
                    <a:pt x="1000" y="19614"/>
                  </a:cubicBezTo>
                  <a:cubicBezTo>
                    <a:pt x="2000" y="20792"/>
                    <a:pt x="4000" y="21185"/>
                    <a:pt x="7400" y="20203"/>
                  </a:cubicBezTo>
                  <a:cubicBezTo>
                    <a:pt x="10800" y="19221"/>
                    <a:pt x="15600" y="16865"/>
                    <a:pt x="20400" y="14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4" name="Line"/>
            <p:cNvSpPr/>
            <p:nvPr/>
          </p:nvSpPr>
          <p:spPr>
            <a:xfrm>
              <a:off x="9740521" y="6290733"/>
              <a:ext cx="62968" cy="271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444" fill="norm" stroke="1" extrusionOk="0">
                  <a:moveTo>
                    <a:pt x="21418" y="1674"/>
                  </a:moveTo>
                  <a:cubicBezTo>
                    <a:pt x="20698" y="837"/>
                    <a:pt x="19978" y="0"/>
                    <a:pt x="18538" y="0"/>
                  </a:cubicBezTo>
                  <a:cubicBezTo>
                    <a:pt x="17098" y="0"/>
                    <a:pt x="14938" y="837"/>
                    <a:pt x="11698" y="3684"/>
                  </a:cubicBezTo>
                  <a:cubicBezTo>
                    <a:pt x="8458" y="6530"/>
                    <a:pt x="4138" y="11386"/>
                    <a:pt x="1978" y="14233"/>
                  </a:cubicBezTo>
                  <a:cubicBezTo>
                    <a:pt x="-182" y="17079"/>
                    <a:pt x="-182" y="17916"/>
                    <a:pt x="178" y="18837"/>
                  </a:cubicBezTo>
                  <a:cubicBezTo>
                    <a:pt x="538" y="19758"/>
                    <a:pt x="1258" y="20763"/>
                    <a:pt x="4138" y="21181"/>
                  </a:cubicBezTo>
                  <a:cubicBezTo>
                    <a:pt x="7018" y="21600"/>
                    <a:pt x="12058" y="21433"/>
                    <a:pt x="17098" y="21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5" name="Line"/>
            <p:cNvSpPr/>
            <p:nvPr/>
          </p:nvSpPr>
          <p:spPr>
            <a:xfrm>
              <a:off x="9651088" y="6407150"/>
              <a:ext cx="2032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" y="15600"/>
                    <a:pt x="900" y="9600"/>
                    <a:pt x="2362" y="6000"/>
                  </a:cubicBezTo>
                  <a:cubicBezTo>
                    <a:pt x="3825" y="2400"/>
                    <a:pt x="6300" y="1200"/>
                    <a:pt x="9675" y="600"/>
                  </a:cubicBezTo>
                  <a:cubicBezTo>
                    <a:pt x="13050" y="0"/>
                    <a:pt x="1732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6" name="Line"/>
            <p:cNvSpPr/>
            <p:nvPr/>
          </p:nvSpPr>
          <p:spPr>
            <a:xfrm>
              <a:off x="10108288" y="6280150"/>
              <a:ext cx="139701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964" y="0"/>
                    <a:pt x="18327" y="0"/>
                    <a:pt x="17018" y="470"/>
                  </a:cubicBezTo>
                  <a:cubicBezTo>
                    <a:pt x="15709" y="939"/>
                    <a:pt x="14727" y="1878"/>
                    <a:pt x="13091" y="4539"/>
                  </a:cubicBezTo>
                  <a:cubicBezTo>
                    <a:pt x="11455" y="7200"/>
                    <a:pt x="9164" y="11583"/>
                    <a:pt x="6873" y="14713"/>
                  </a:cubicBezTo>
                  <a:cubicBezTo>
                    <a:pt x="4582" y="17843"/>
                    <a:pt x="2291" y="1972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7" name="Line"/>
            <p:cNvSpPr/>
            <p:nvPr/>
          </p:nvSpPr>
          <p:spPr>
            <a:xfrm>
              <a:off x="10114638" y="6304419"/>
              <a:ext cx="222224" cy="248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515" fill="norm" stroke="1" extrusionOk="0">
                  <a:moveTo>
                    <a:pt x="0" y="14925"/>
                  </a:moveTo>
                  <a:cubicBezTo>
                    <a:pt x="1630" y="13644"/>
                    <a:pt x="3260" y="12362"/>
                    <a:pt x="6419" y="10257"/>
                  </a:cubicBezTo>
                  <a:cubicBezTo>
                    <a:pt x="9577" y="8152"/>
                    <a:pt x="14264" y="5223"/>
                    <a:pt x="17117" y="3210"/>
                  </a:cubicBezTo>
                  <a:cubicBezTo>
                    <a:pt x="19970" y="1196"/>
                    <a:pt x="20989" y="98"/>
                    <a:pt x="21294" y="7"/>
                  </a:cubicBezTo>
                  <a:cubicBezTo>
                    <a:pt x="21600" y="-85"/>
                    <a:pt x="21192" y="830"/>
                    <a:pt x="20174" y="2935"/>
                  </a:cubicBezTo>
                  <a:cubicBezTo>
                    <a:pt x="19155" y="5040"/>
                    <a:pt x="17525" y="8335"/>
                    <a:pt x="16608" y="11356"/>
                  </a:cubicBezTo>
                  <a:cubicBezTo>
                    <a:pt x="15691" y="14376"/>
                    <a:pt x="15487" y="17122"/>
                    <a:pt x="15792" y="18769"/>
                  </a:cubicBezTo>
                  <a:cubicBezTo>
                    <a:pt x="16098" y="20417"/>
                    <a:pt x="16913" y="20966"/>
                    <a:pt x="17728" y="21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8" name="Line"/>
            <p:cNvSpPr/>
            <p:nvPr/>
          </p:nvSpPr>
          <p:spPr>
            <a:xfrm>
              <a:off x="10311993" y="6489700"/>
              <a:ext cx="77776" cy="85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1271" fill="norm" stroke="1" extrusionOk="0">
                  <a:moveTo>
                    <a:pt x="15211" y="4741"/>
                  </a:moveTo>
                  <a:cubicBezTo>
                    <a:pt x="12938" y="3161"/>
                    <a:pt x="10664" y="1580"/>
                    <a:pt x="8390" y="1580"/>
                  </a:cubicBezTo>
                  <a:cubicBezTo>
                    <a:pt x="6117" y="1580"/>
                    <a:pt x="3843" y="3161"/>
                    <a:pt x="2422" y="5268"/>
                  </a:cubicBezTo>
                  <a:cubicBezTo>
                    <a:pt x="1001" y="7376"/>
                    <a:pt x="432" y="10010"/>
                    <a:pt x="148" y="12644"/>
                  </a:cubicBezTo>
                  <a:cubicBezTo>
                    <a:pt x="-136" y="15278"/>
                    <a:pt x="-136" y="17912"/>
                    <a:pt x="1285" y="19493"/>
                  </a:cubicBezTo>
                  <a:cubicBezTo>
                    <a:pt x="2706" y="21073"/>
                    <a:pt x="5548" y="21600"/>
                    <a:pt x="8106" y="21073"/>
                  </a:cubicBezTo>
                  <a:cubicBezTo>
                    <a:pt x="10664" y="20546"/>
                    <a:pt x="12938" y="18966"/>
                    <a:pt x="14927" y="17122"/>
                  </a:cubicBezTo>
                  <a:cubicBezTo>
                    <a:pt x="16917" y="15278"/>
                    <a:pt x="18622" y="13171"/>
                    <a:pt x="19759" y="10800"/>
                  </a:cubicBezTo>
                  <a:cubicBezTo>
                    <a:pt x="20896" y="8429"/>
                    <a:pt x="21464" y="5795"/>
                    <a:pt x="20043" y="3951"/>
                  </a:cubicBezTo>
                  <a:cubicBezTo>
                    <a:pt x="18622" y="2107"/>
                    <a:pt x="15211" y="1054"/>
                    <a:pt x="1180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9" name="Line"/>
            <p:cNvSpPr/>
            <p:nvPr/>
          </p:nvSpPr>
          <p:spPr>
            <a:xfrm>
              <a:off x="10626259" y="6212279"/>
              <a:ext cx="211651" cy="540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59" y="1119"/>
                    <a:pt x="19117" y="2238"/>
                    <a:pt x="17503" y="3649"/>
                  </a:cubicBezTo>
                  <a:cubicBezTo>
                    <a:pt x="15890" y="5059"/>
                    <a:pt x="13903" y="6762"/>
                    <a:pt x="11855" y="8465"/>
                  </a:cubicBezTo>
                  <a:cubicBezTo>
                    <a:pt x="9807" y="10168"/>
                    <a:pt x="7697" y="11870"/>
                    <a:pt x="5834" y="13403"/>
                  </a:cubicBezTo>
                  <a:cubicBezTo>
                    <a:pt x="3972" y="14935"/>
                    <a:pt x="2359" y="16297"/>
                    <a:pt x="1428" y="17635"/>
                  </a:cubicBezTo>
                  <a:cubicBezTo>
                    <a:pt x="497" y="18973"/>
                    <a:pt x="248" y="202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0" name="Line"/>
            <p:cNvSpPr/>
            <p:nvPr/>
          </p:nvSpPr>
          <p:spPr>
            <a:xfrm>
              <a:off x="10775873" y="6361245"/>
              <a:ext cx="117476" cy="321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562" fill="norm" stroke="1" extrusionOk="0">
                  <a:moveTo>
                    <a:pt x="0" y="21562"/>
                  </a:moveTo>
                  <a:cubicBezTo>
                    <a:pt x="668" y="20176"/>
                    <a:pt x="1336" y="18791"/>
                    <a:pt x="3006" y="16712"/>
                  </a:cubicBezTo>
                  <a:cubicBezTo>
                    <a:pt x="4676" y="14634"/>
                    <a:pt x="7348" y="11862"/>
                    <a:pt x="10021" y="9132"/>
                  </a:cubicBezTo>
                  <a:cubicBezTo>
                    <a:pt x="12693" y="6401"/>
                    <a:pt x="15365" y="3711"/>
                    <a:pt x="17035" y="2122"/>
                  </a:cubicBezTo>
                  <a:cubicBezTo>
                    <a:pt x="18705" y="533"/>
                    <a:pt x="19373" y="44"/>
                    <a:pt x="20041" y="3"/>
                  </a:cubicBezTo>
                  <a:cubicBezTo>
                    <a:pt x="20709" y="-38"/>
                    <a:pt x="21377" y="370"/>
                    <a:pt x="21489" y="1877"/>
                  </a:cubicBezTo>
                  <a:cubicBezTo>
                    <a:pt x="21600" y="3385"/>
                    <a:pt x="21155" y="5994"/>
                    <a:pt x="20598" y="8765"/>
                  </a:cubicBezTo>
                  <a:cubicBezTo>
                    <a:pt x="20041" y="11536"/>
                    <a:pt x="19373" y="14471"/>
                    <a:pt x="18817" y="16182"/>
                  </a:cubicBezTo>
                  <a:cubicBezTo>
                    <a:pt x="18260" y="17894"/>
                    <a:pt x="17814" y="18383"/>
                    <a:pt x="17369" y="188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1" name="Line"/>
            <p:cNvSpPr/>
            <p:nvPr/>
          </p:nvSpPr>
          <p:spPr>
            <a:xfrm>
              <a:off x="10794119" y="6558946"/>
              <a:ext cx="91229" cy="25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0" y="14400"/>
                    <a:pt x="5760" y="7200"/>
                    <a:pt x="9360" y="3600"/>
                  </a:cubicBezTo>
                  <a:cubicBezTo>
                    <a:pt x="12960" y="0"/>
                    <a:pt x="1728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2" name="Line"/>
            <p:cNvSpPr/>
            <p:nvPr/>
          </p:nvSpPr>
          <p:spPr>
            <a:xfrm>
              <a:off x="10909492" y="6510562"/>
              <a:ext cx="67085" cy="110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313" fill="norm" stroke="1" extrusionOk="0">
                  <a:moveTo>
                    <a:pt x="21272" y="3704"/>
                  </a:moveTo>
                  <a:cubicBezTo>
                    <a:pt x="20115" y="2296"/>
                    <a:pt x="18958" y="887"/>
                    <a:pt x="17415" y="300"/>
                  </a:cubicBezTo>
                  <a:cubicBezTo>
                    <a:pt x="15872" y="-287"/>
                    <a:pt x="13944" y="-52"/>
                    <a:pt x="11629" y="1356"/>
                  </a:cubicBezTo>
                  <a:cubicBezTo>
                    <a:pt x="9315" y="2765"/>
                    <a:pt x="6615" y="5348"/>
                    <a:pt x="4493" y="7930"/>
                  </a:cubicBezTo>
                  <a:cubicBezTo>
                    <a:pt x="2372" y="10513"/>
                    <a:pt x="829" y="13096"/>
                    <a:pt x="251" y="15209"/>
                  </a:cubicBezTo>
                  <a:cubicBezTo>
                    <a:pt x="-328" y="17322"/>
                    <a:pt x="58" y="18965"/>
                    <a:pt x="1793" y="19904"/>
                  </a:cubicBezTo>
                  <a:cubicBezTo>
                    <a:pt x="3529" y="20843"/>
                    <a:pt x="6615" y="21078"/>
                    <a:pt x="9701" y="21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3" name="Line"/>
            <p:cNvSpPr/>
            <p:nvPr/>
          </p:nvSpPr>
          <p:spPr>
            <a:xfrm>
              <a:off x="10981753" y="6507576"/>
              <a:ext cx="71456" cy="106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412" fill="norm" stroke="1" extrusionOk="0">
                  <a:moveTo>
                    <a:pt x="21148" y="2267"/>
                  </a:moveTo>
                  <a:cubicBezTo>
                    <a:pt x="20068" y="1285"/>
                    <a:pt x="18988" y="303"/>
                    <a:pt x="16828" y="57"/>
                  </a:cubicBezTo>
                  <a:cubicBezTo>
                    <a:pt x="14668" y="-188"/>
                    <a:pt x="11428" y="303"/>
                    <a:pt x="8368" y="2635"/>
                  </a:cubicBezTo>
                  <a:cubicBezTo>
                    <a:pt x="5308" y="4967"/>
                    <a:pt x="2428" y="9139"/>
                    <a:pt x="988" y="12085"/>
                  </a:cubicBezTo>
                  <a:cubicBezTo>
                    <a:pt x="-452" y="15030"/>
                    <a:pt x="-452" y="16748"/>
                    <a:pt x="1888" y="18098"/>
                  </a:cubicBezTo>
                  <a:cubicBezTo>
                    <a:pt x="4228" y="19448"/>
                    <a:pt x="8908" y="20430"/>
                    <a:pt x="13588" y="21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4" name="Line"/>
            <p:cNvSpPr/>
            <p:nvPr/>
          </p:nvSpPr>
          <p:spPr>
            <a:xfrm>
              <a:off x="11053969" y="6436651"/>
              <a:ext cx="119120" cy="30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432" fill="norm" stroke="1" extrusionOk="0">
                  <a:moveTo>
                    <a:pt x="3790" y="8230"/>
                  </a:moveTo>
                  <a:cubicBezTo>
                    <a:pt x="2699" y="8230"/>
                    <a:pt x="1608" y="8230"/>
                    <a:pt x="1936" y="8145"/>
                  </a:cubicBezTo>
                  <a:cubicBezTo>
                    <a:pt x="2263" y="8061"/>
                    <a:pt x="4008" y="7892"/>
                    <a:pt x="5427" y="7597"/>
                  </a:cubicBezTo>
                  <a:cubicBezTo>
                    <a:pt x="6845" y="7302"/>
                    <a:pt x="7936" y="6880"/>
                    <a:pt x="8590" y="6458"/>
                  </a:cubicBezTo>
                  <a:cubicBezTo>
                    <a:pt x="9245" y="6036"/>
                    <a:pt x="9463" y="5614"/>
                    <a:pt x="9027" y="5488"/>
                  </a:cubicBezTo>
                  <a:cubicBezTo>
                    <a:pt x="8590" y="5361"/>
                    <a:pt x="7499" y="5530"/>
                    <a:pt x="5863" y="6331"/>
                  </a:cubicBezTo>
                  <a:cubicBezTo>
                    <a:pt x="4227" y="7133"/>
                    <a:pt x="2045" y="8567"/>
                    <a:pt x="954" y="9495"/>
                  </a:cubicBezTo>
                  <a:cubicBezTo>
                    <a:pt x="-137" y="10423"/>
                    <a:pt x="-137" y="10845"/>
                    <a:pt x="190" y="11225"/>
                  </a:cubicBezTo>
                  <a:cubicBezTo>
                    <a:pt x="518" y="11605"/>
                    <a:pt x="1172" y="11942"/>
                    <a:pt x="2699" y="12027"/>
                  </a:cubicBezTo>
                  <a:cubicBezTo>
                    <a:pt x="4227" y="12111"/>
                    <a:pt x="6627" y="11942"/>
                    <a:pt x="8263" y="11605"/>
                  </a:cubicBezTo>
                  <a:cubicBezTo>
                    <a:pt x="9899" y="11267"/>
                    <a:pt x="10772" y="10761"/>
                    <a:pt x="10663" y="10634"/>
                  </a:cubicBezTo>
                  <a:cubicBezTo>
                    <a:pt x="10554" y="10508"/>
                    <a:pt x="9463" y="10761"/>
                    <a:pt x="8481" y="11647"/>
                  </a:cubicBezTo>
                  <a:cubicBezTo>
                    <a:pt x="7499" y="12533"/>
                    <a:pt x="6627" y="14052"/>
                    <a:pt x="5863" y="15528"/>
                  </a:cubicBezTo>
                  <a:cubicBezTo>
                    <a:pt x="5099" y="17005"/>
                    <a:pt x="4445" y="18439"/>
                    <a:pt x="4118" y="19494"/>
                  </a:cubicBezTo>
                  <a:cubicBezTo>
                    <a:pt x="3790" y="20548"/>
                    <a:pt x="3790" y="21223"/>
                    <a:pt x="4118" y="21392"/>
                  </a:cubicBezTo>
                  <a:cubicBezTo>
                    <a:pt x="4445" y="21561"/>
                    <a:pt x="5099" y="21223"/>
                    <a:pt x="6518" y="19705"/>
                  </a:cubicBezTo>
                  <a:cubicBezTo>
                    <a:pt x="7936" y="18186"/>
                    <a:pt x="10118" y="15486"/>
                    <a:pt x="11863" y="12659"/>
                  </a:cubicBezTo>
                  <a:cubicBezTo>
                    <a:pt x="13608" y="9833"/>
                    <a:pt x="14918" y="6880"/>
                    <a:pt x="15899" y="4897"/>
                  </a:cubicBezTo>
                  <a:cubicBezTo>
                    <a:pt x="16881" y="2914"/>
                    <a:pt x="17536" y="1902"/>
                    <a:pt x="18190" y="1184"/>
                  </a:cubicBezTo>
                  <a:cubicBezTo>
                    <a:pt x="18845" y="467"/>
                    <a:pt x="19499" y="45"/>
                    <a:pt x="20154" y="3"/>
                  </a:cubicBezTo>
                  <a:cubicBezTo>
                    <a:pt x="20808" y="-39"/>
                    <a:pt x="21463" y="299"/>
                    <a:pt x="21354" y="1438"/>
                  </a:cubicBezTo>
                  <a:cubicBezTo>
                    <a:pt x="21245" y="2577"/>
                    <a:pt x="20372" y="4517"/>
                    <a:pt x="18518" y="6205"/>
                  </a:cubicBezTo>
                  <a:cubicBezTo>
                    <a:pt x="16663" y="7892"/>
                    <a:pt x="13827" y="9327"/>
                    <a:pt x="10990" y="107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5" name="Line"/>
            <p:cNvSpPr/>
            <p:nvPr/>
          </p:nvSpPr>
          <p:spPr>
            <a:xfrm>
              <a:off x="11177127" y="6329051"/>
              <a:ext cx="84082" cy="220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486" fill="norm" stroke="1" extrusionOk="0">
                  <a:moveTo>
                    <a:pt x="16701" y="0"/>
                  </a:moveTo>
                  <a:cubicBezTo>
                    <a:pt x="14541" y="949"/>
                    <a:pt x="12381" y="1899"/>
                    <a:pt x="10684" y="4332"/>
                  </a:cubicBezTo>
                  <a:cubicBezTo>
                    <a:pt x="8987" y="6765"/>
                    <a:pt x="7753" y="10681"/>
                    <a:pt x="6982" y="13470"/>
                  </a:cubicBezTo>
                  <a:cubicBezTo>
                    <a:pt x="6210" y="16259"/>
                    <a:pt x="5902" y="17921"/>
                    <a:pt x="5902" y="19048"/>
                  </a:cubicBezTo>
                  <a:cubicBezTo>
                    <a:pt x="5902" y="20176"/>
                    <a:pt x="6210" y="20769"/>
                    <a:pt x="7136" y="21125"/>
                  </a:cubicBezTo>
                  <a:cubicBezTo>
                    <a:pt x="8062" y="21481"/>
                    <a:pt x="9604" y="21600"/>
                    <a:pt x="10530" y="21363"/>
                  </a:cubicBezTo>
                  <a:cubicBezTo>
                    <a:pt x="11456" y="21125"/>
                    <a:pt x="11764" y="20532"/>
                    <a:pt x="11302" y="19286"/>
                  </a:cubicBezTo>
                  <a:cubicBezTo>
                    <a:pt x="10839" y="18040"/>
                    <a:pt x="9604" y="16141"/>
                    <a:pt x="8370" y="15013"/>
                  </a:cubicBezTo>
                  <a:cubicBezTo>
                    <a:pt x="7136" y="13886"/>
                    <a:pt x="5901" y="13530"/>
                    <a:pt x="4204" y="13352"/>
                  </a:cubicBezTo>
                  <a:cubicBezTo>
                    <a:pt x="2507" y="13174"/>
                    <a:pt x="347" y="13174"/>
                    <a:pt x="39" y="13233"/>
                  </a:cubicBezTo>
                  <a:cubicBezTo>
                    <a:pt x="-270" y="13292"/>
                    <a:pt x="1273" y="13411"/>
                    <a:pt x="5130" y="12996"/>
                  </a:cubicBezTo>
                  <a:cubicBezTo>
                    <a:pt x="8987" y="12580"/>
                    <a:pt x="15159" y="11631"/>
                    <a:pt x="21330" y="10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6" name="Line"/>
            <p:cNvSpPr/>
            <p:nvPr/>
          </p:nvSpPr>
          <p:spPr>
            <a:xfrm>
              <a:off x="11433934" y="6350946"/>
              <a:ext cx="118216" cy="215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600" fill="norm" stroke="1" extrusionOk="0">
                  <a:moveTo>
                    <a:pt x="7053" y="0"/>
                  </a:moveTo>
                  <a:cubicBezTo>
                    <a:pt x="5951" y="3295"/>
                    <a:pt x="4849" y="6590"/>
                    <a:pt x="3857" y="9702"/>
                  </a:cubicBezTo>
                  <a:cubicBezTo>
                    <a:pt x="2865" y="12814"/>
                    <a:pt x="1984" y="15742"/>
                    <a:pt x="1433" y="17512"/>
                  </a:cubicBezTo>
                  <a:cubicBezTo>
                    <a:pt x="882" y="19281"/>
                    <a:pt x="661" y="19892"/>
                    <a:pt x="441" y="19892"/>
                  </a:cubicBezTo>
                  <a:cubicBezTo>
                    <a:pt x="220" y="19892"/>
                    <a:pt x="0" y="19281"/>
                    <a:pt x="0" y="18183"/>
                  </a:cubicBezTo>
                  <a:cubicBezTo>
                    <a:pt x="0" y="17085"/>
                    <a:pt x="220" y="15498"/>
                    <a:pt x="1322" y="14339"/>
                  </a:cubicBezTo>
                  <a:cubicBezTo>
                    <a:pt x="2424" y="13180"/>
                    <a:pt x="4408" y="12447"/>
                    <a:pt x="6943" y="10983"/>
                  </a:cubicBezTo>
                  <a:cubicBezTo>
                    <a:pt x="9478" y="9519"/>
                    <a:pt x="12563" y="7322"/>
                    <a:pt x="14657" y="5919"/>
                  </a:cubicBezTo>
                  <a:cubicBezTo>
                    <a:pt x="16751" y="4515"/>
                    <a:pt x="17853" y="3905"/>
                    <a:pt x="18955" y="3478"/>
                  </a:cubicBezTo>
                  <a:cubicBezTo>
                    <a:pt x="20057" y="3051"/>
                    <a:pt x="21159" y="2807"/>
                    <a:pt x="21380" y="2990"/>
                  </a:cubicBezTo>
                  <a:cubicBezTo>
                    <a:pt x="21600" y="3173"/>
                    <a:pt x="20939" y="3783"/>
                    <a:pt x="19286" y="5736"/>
                  </a:cubicBezTo>
                  <a:cubicBezTo>
                    <a:pt x="17633" y="7688"/>
                    <a:pt x="14988" y="10983"/>
                    <a:pt x="13555" y="13607"/>
                  </a:cubicBezTo>
                  <a:cubicBezTo>
                    <a:pt x="12122" y="16230"/>
                    <a:pt x="11902" y="18183"/>
                    <a:pt x="12123" y="19403"/>
                  </a:cubicBezTo>
                  <a:cubicBezTo>
                    <a:pt x="12343" y="20624"/>
                    <a:pt x="13004" y="21112"/>
                    <a:pt x="14216" y="21356"/>
                  </a:cubicBezTo>
                  <a:cubicBezTo>
                    <a:pt x="15429" y="21600"/>
                    <a:pt x="17192" y="21600"/>
                    <a:pt x="189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7" name="Line"/>
            <p:cNvSpPr/>
            <p:nvPr/>
          </p:nvSpPr>
          <p:spPr>
            <a:xfrm>
              <a:off x="11531978" y="6526104"/>
              <a:ext cx="70832" cy="53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069" fill="norm" stroke="1" extrusionOk="0">
                  <a:moveTo>
                    <a:pt x="11663" y="8640"/>
                  </a:moveTo>
                  <a:cubicBezTo>
                    <a:pt x="8783" y="7680"/>
                    <a:pt x="5903" y="6720"/>
                    <a:pt x="3923" y="7200"/>
                  </a:cubicBezTo>
                  <a:cubicBezTo>
                    <a:pt x="1943" y="7680"/>
                    <a:pt x="863" y="9600"/>
                    <a:pt x="323" y="11760"/>
                  </a:cubicBezTo>
                  <a:cubicBezTo>
                    <a:pt x="-217" y="13920"/>
                    <a:pt x="-217" y="16320"/>
                    <a:pt x="1403" y="18240"/>
                  </a:cubicBezTo>
                  <a:cubicBezTo>
                    <a:pt x="3023" y="20160"/>
                    <a:pt x="6263" y="21600"/>
                    <a:pt x="9863" y="20880"/>
                  </a:cubicBezTo>
                  <a:cubicBezTo>
                    <a:pt x="13463" y="20160"/>
                    <a:pt x="17423" y="17280"/>
                    <a:pt x="19403" y="14400"/>
                  </a:cubicBezTo>
                  <a:cubicBezTo>
                    <a:pt x="21383" y="11520"/>
                    <a:pt x="21383" y="8640"/>
                    <a:pt x="19943" y="6240"/>
                  </a:cubicBezTo>
                  <a:cubicBezTo>
                    <a:pt x="18503" y="3840"/>
                    <a:pt x="15623" y="1920"/>
                    <a:pt x="127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948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7533691" y="6688563"/>
              <a:ext cx="2740356" cy="123927"/>
            </a:xfrm>
            <a:prstGeom prst="rect">
              <a:avLst/>
            </a:prstGeom>
            <a:effectLst/>
          </p:spPr>
        </p:pic>
        <p:pic>
          <p:nvPicPr>
            <p:cNvPr id="1950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0675594" y="6712124"/>
              <a:ext cx="879949" cy="93068"/>
            </a:xfrm>
            <a:prstGeom prst="rect">
              <a:avLst/>
            </a:prstGeom>
            <a:effectLst/>
          </p:spPr>
        </p:pic>
        <p:pic>
          <p:nvPicPr>
            <p:cNvPr id="1952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0027718" y="6703433"/>
              <a:ext cx="118609" cy="163794"/>
            </a:xfrm>
            <a:prstGeom prst="rect">
              <a:avLst/>
            </a:prstGeom>
            <a:effectLst/>
          </p:spPr>
        </p:pic>
        <p:pic>
          <p:nvPicPr>
            <p:cNvPr id="1954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0086868" y="6746949"/>
              <a:ext cx="668864" cy="312945"/>
            </a:xfrm>
            <a:prstGeom prst="rect">
              <a:avLst/>
            </a:prstGeom>
            <a:effectLst/>
          </p:spPr>
        </p:pic>
        <p:pic>
          <p:nvPicPr>
            <p:cNvPr id="1956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0356904" y="7068073"/>
              <a:ext cx="85653" cy="122711"/>
            </a:xfrm>
            <a:prstGeom prst="rect">
              <a:avLst/>
            </a:prstGeom>
            <a:effectLst/>
          </p:spPr>
        </p:pic>
        <p:pic>
          <p:nvPicPr>
            <p:cNvPr id="1958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0427996" y="7076587"/>
              <a:ext cx="101490" cy="104782"/>
            </a:xfrm>
            <a:prstGeom prst="rect">
              <a:avLst/>
            </a:prstGeom>
            <a:effectLst/>
          </p:spPr>
        </p:pic>
        <p:pic>
          <p:nvPicPr>
            <p:cNvPr id="1960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0524297" y="7075717"/>
              <a:ext cx="127274" cy="127230"/>
            </a:xfrm>
            <a:prstGeom prst="rect">
              <a:avLst/>
            </a:prstGeom>
            <a:effectLst/>
          </p:spPr>
        </p:pic>
        <p:pic>
          <p:nvPicPr>
            <p:cNvPr id="1962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0642752" y="7063102"/>
              <a:ext cx="175016" cy="128898"/>
            </a:xfrm>
            <a:prstGeom prst="rect">
              <a:avLst/>
            </a:prstGeom>
            <a:effectLst/>
          </p:spPr>
        </p:pic>
        <p:sp>
          <p:nvSpPr>
            <p:cNvPr id="1964" name="Line"/>
            <p:cNvSpPr/>
            <p:nvPr/>
          </p:nvSpPr>
          <p:spPr>
            <a:xfrm>
              <a:off x="1395917" y="2041435"/>
              <a:ext cx="514522" cy="3317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594" fill="norm" stroke="1" extrusionOk="0">
                  <a:moveTo>
                    <a:pt x="21167" y="311"/>
                  </a:moveTo>
                  <a:cubicBezTo>
                    <a:pt x="21167" y="242"/>
                    <a:pt x="21167" y="173"/>
                    <a:pt x="20770" y="111"/>
                  </a:cubicBezTo>
                  <a:cubicBezTo>
                    <a:pt x="20373" y="49"/>
                    <a:pt x="19580" y="-6"/>
                    <a:pt x="18081" y="1"/>
                  </a:cubicBezTo>
                  <a:cubicBezTo>
                    <a:pt x="16582" y="8"/>
                    <a:pt x="14378" y="77"/>
                    <a:pt x="12306" y="214"/>
                  </a:cubicBezTo>
                  <a:cubicBezTo>
                    <a:pt x="10234" y="352"/>
                    <a:pt x="8295" y="559"/>
                    <a:pt x="6575" y="869"/>
                  </a:cubicBezTo>
                  <a:cubicBezTo>
                    <a:pt x="4856" y="1179"/>
                    <a:pt x="3358" y="1592"/>
                    <a:pt x="2476" y="2040"/>
                  </a:cubicBezTo>
                  <a:cubicBezTo>
                    <a:pt x="1594" y="2487"/>
                    <a:pt x="1330" y="2970"/>
                    <a:pt x="1903" y="3410"/>
                  </a:cubicBezTo>
                  <a:cubicBezTo>
                    <a:pt x="2476" y="3851"/>
                    <a:pt x="3887" y="4251"/>
                    <a:pt x="5650" y="4678"/>
                  </a:cubicBezTo>
                  <a:cubicBezTo>
                    <a:pt x="7413" y="5105"/>
                    <a:pt x="9529" y="5559"/>
                    <a:pt x="11116" y="5945"/>
                  </a:cubicBezTo>
                  <a:cubicBezTo>
                    <a:pt x="12703" y="6331"/>
                    <a:pt x="13761" y="6648"/>
                    <a:pt x="14731" y="6999"/>
                  </a:cubicBezTo>
                  <a:cubicBezTo>
                    <a:pt x="15700" y="7350"/>
                    <a:pt x="16582" y="7736"/>
                    <a:pt x="16582" y="8122"/>
                  </a:cubicBezTo>
                  <a:cubicBezTo>
                    <a:pt x="16582" y="8507"/>
                    <a:pt x="15700" y="8893"/>
                    <a:pt x="14158" y="9244"/>
                  </a:cubicBezTo>
                  <a:cubicBezTo>
                    <a:pt x="12615" y="9596"/>
                    <a:pt x="10411" y="9912"/>
                    <a:pt x="8912" y="10126"/>
                  </a:cubicBezTo>
                  <a:cubicBezTo>
                    <a:pt x="7413" y="10339"/>
                    <a:pt x="6620" y="10450"/>
                    <a:pt x="6531" y="10484"/>
                  </a:cubicBezTo>
                  <a:cubicBezTo>
                    <a:pt x="6443" y="10518"/>
                    <a:pt x="7060" y="10477"/>
                    <a:pt x="8074" y="10463"/>
                  </a:cubicBezTo>
                  <a:cubicBezTo>
                    <a:pt x="9088" y="10450"/>
                    <a:pt x="10499" y="10463"/>
                    <a:pt x="11689" y="10560"/>
                  </a:cubicBezTo>
                  <a:cubicBezTo>
                    <a:pt x="12879" y="10656"/>
                    <a:pt x="13849" y="10835"/>
                    <a:pt x="14290" y="11111"/>
                  </a:cubicBezTo>
                  <a:cubicBezTo>
                    <a:pt x="14731" y="11386"/>
                    <a:pt x="14642" y="11758"/>
                    <a:pt x="14158" y="12144"/>
                  </a:cubicBezTo>
                  <a:cubicBezTo>
                    <a:pt x="13673" y="12530"/>
                    <a:pt x="12791" y="12929"/>
                    <a:pt x="11557" y="13370"/>
                  </a:cubicBezTo>
                  <a:cubicBezTo>
                    <a:pt x="10322" y="13811"/>
                    <a:pt x="8735" y="14293"/>
                    <a:pt x="7193" y="14761"/>
                  </a:cubicBezTo>
                  <a:cubicBezTo>
                    <a:pt x="5650" y="15230"/>
                    <a:pt x="4151" y="15684"/>
                    <a:pt x="2961" y="16132"/>
                  </a:cubicBezTo>
                  <a:cubicBezTo>
                    <a:pt x="1771" y="16580"/>
                    <a:pt x="889" y="17021"/>
                    <a:pt x="404" y="17482"/>
                  </a:cubicBezTo>
                  <a:cubicBezTo>
                    <a:pt x="-81" y="17943"/>
                    <a:pt x="-169" y="18426"/>
                    <a:pt x="360" y="18880"/>
                  </a:cubicBezTo>
                  <a:cubicBezTo>
                    <a:pt x="889" y="19335"/>
                    <a:pt x="2035" y="19762"/>
                    <a:pt x="3490" y="20072"/>
                  </a:cubicBezTo>
                  <a:cubicBezTo>
                    <a:pt x="4944" y="20382"/>
                    <a:pt x="6708" y="20575"/>
                    <a:pt x="8868" y="20699"/>
                  </a:cubicBezTo>
                  <a:cubicBezTo>
                    <a:pt x="11028" y="20823"/>
                    <a:pt x="13584" y="20878"/>
                    <a:pt x="15744" y="21015"/>
                  </a:cubicBezTo>
                  <a:cubicBezTo>
                    <a:pt x="17904" y="21153"/>
                    <a:pt x="19668" y="21374"/>
                    <a:pt x="21431" y="215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5" name="Line"/>
            <p:cNvSpPr/>
            <p:nvPr/>
          </p:nvSpPr>
          <p:spPr>
            <a:xfrm>
              <a:off x="0" y="2910755"/>
              <a:ext cx="274401" cy="629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424" fill="norm" stroke="1" extrusionOk="0">
                  <a:moveTo>
                    <a:pt x="7844" y="9636"/>
                  </a:moveTo>
                  <a:cubicBezTo>
                    <a:pt x="8338" y="12012"/>
                    <a:pt x="8833" y="14388"/>
                    <a:pt x="9327" y="16116"/>
                  </a:cubicBezTo>
                  <a:cubicBezTo>
                    <a:pt x="9822" y="17844"/>
                    <a:pt x="10317" y="18924"/>
                    <a:pt x="10647" y="19788"/>
                  </a:cubicBezTo>
                  <a:cubicBezTo>
                    <a:pt x="10976" y="20652"/>
                    <a:pt x="11141" y="21300"/>
                    <a:pt x="11141" y="21408"/>
                  </a:cubicBezTo>
                  <a:cubicBezTo>
                    <a:pt x="11141" y="21516"/>
                    <a:pt x="10976" y="21084"/>
                    <a:pt x="9905" y="19572"/>
                  </a:cubicBezTo>
                  <a:cubicBezTo>
                    <a:pt x="8833" y="18060"/>
                    <a:pt x="6854" y="15468"/>
                    <a:pt x="5288" y="12948"/>
                  </a:cubicBezTo>
                  <a:cubicBezTo>
                    <a:pt x="3721" y="10428"/>
                    <a:pt x="2567" y="7980"/>
                    <a:pt x="1743" y="6000"/>
                  </a:cubicBezTo>
                  <a:cubicBezTo>
                    <a:pt x="918" y="4020"/>
                    <a:pt x="424" y="2508"/>
                    <a:pt x="176" y="1536"/>
                  </a:cubicBezTo>
                  <a:cubicBezTo>
                    <a:pt x="-71" y="564"/>
                    <a:pt x="-71" y="132"/>
                    <a:pt x="259" y="24"/>
                  </a:cubicBezTo>
                  <a:cubicBezTo>
                    <a:pt x="589" y="-84"/>
                    <a:pt x="1248" y="132"/>
                    <a:pt x="2732" y="1356"/>
                  </a:cubicBezTo>
                  <a:cubicBezTo>
                    <a:pt x="4216" y="2580"/>
                    <a:pt x="6524" y="4812"/>
                    <a:pt x="8915" y="7152"/>
                  </a:cubicBezTo>
                  <a:cubicBezTo>
                    <a:pt x="11306" y="9492"/>
                    <a:pt x="13779" y="11940"/>
                    <a:pt x="15428" y="13488"/>
                  </a:cubicBezTo>
                  <a:cubicBezTo>
                    <a:pt x="17077" y="15036"/>
                    <a:pt x="17902" y="15684"/>
                    <a:pt x="18808" y="16188"/>
                  </a:cubicBezTo>
                  <a:cubicBezTo>
                    <a:pt x="19715" y="16692"/>
                    <a:pt x="20705" y="17052"/>
                    <a:pt x="21117" y="17052"/>
                  </a:cubicBezTo>
                  <a:cubicBezTo>
                    <a:pt x="21529" y="17052"/>
                    <a:pt x="21364" y="16692"/>
                    <a:pt x="21199" y="16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6" name="Line"/>
            <p:cNvSpPr/>
            <p:nvPr/>
          </p:nvSpPr>
          <p:spPr>
            <a:xfrm>
              <a:off x="86327" y="3219450"/>
              <a:ext cx="71512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fill="norm" stroke="1" extrusionOk="0">
                  <a:moveTo>
                    <a:pt x="484" y="21600"/>
                  </a:moveTo>
                  <a:cubicBezTo>
                    <a:pt x="-133" y="19600"/>
                    <a:pt x="-750" y="17600"/>
                    <a:pt x="2644" y="14000"/>
                  </a:cubicBezTo>
                  <a:cubicBezTo>
                    <a:pt x="6039" y="10400"/>
                    <a:pt x="13444" y="5200"/>
                    <a:pt x="2085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7" name="Line"/>
            <p:cNvSpPr/>
            <p:nvPr/>
          </p:nvSpPr>
          <p:spPr>
            <a:xfrm>
              <a:off x="221338" y="3072908"/>
              <a:ext cx="311151" cy="227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5" fill="norm" stroke="1" extrusionOk="0">
                  <a:moveTo>
                    <a:pt x="0" y="10060"/>
                  </a:moveTo>
                  <a:cubicBezTo>
                    <a:pt x="1763" y="12417"/>
                    <a:pt x="3527" y="14773"/>
                    <a:pt x="4555" y="16442"/>
                  </a:cubicBezTo>
                  <a:cubicBezTo>
                    <a:pt x="5584" y="18111"/>
                    <a:pt x="5878" y="19093"/>
                    <a:pt x="5731" y="19878"/>
                  </a:cubicBezTo>
                  <a:cubicBezTo>
                    <a:pt x="5584" y="20664"/>
                    <a:pt x="4996" y="21253"/>
                    <a:pt x="4482" y="21057"/>
                  </a:cubicBezTo>
                  <a:cubicBezTo>
                    <a:pt x="3967" y="20860"/>
                    <a:pt x="3527" y="19878"/>
                    <a:pt x="3233" y="18209"/>
                  </a:cubicBezTo>
                  <a:cubicBezTo>
                    <a:pt x="2939" y="16540"/>
                    <a:pt x="2792" y="14184"/>
                    <a:pt x="2939" y="12515"/>
                  </a:cubicBezTo>
                  <a:cubicBezTo>
                    <a:pt x="3086" y="10846"/>
                    <a:pt x="3527" y="9864"/>
                    <a:pt x="4114" y="9078"/>
                  </a:cubicBezTo>
                  <a:cubicBezTo>
                    <a:pt x="4702" y="8293"/>
                    <a:pt x="5437" y="7704"/>
                    <a:pt x="6024" y="7802"/>
                  </a:cubicBezTo>
                  <a:cubicBezTo>
                    <a:pt x="6612" y="7900"/>
                    <a:pt x="7053" y="8686"/>
                    <a:pt x="7567" y="9471"/>
                  </a:cubicBezTo>
                  <a:cubicBezTo>
                    <a:pt x="8082" y="10257"/>
                    <a:pt x="8669" y="11042"/>
                    <a:pt x="9257" y="11140"/>
                  </a:cubicBezTo>
                  <a:cubicBezTo>
                    <a:pt x="9845" y="11238"/>
                    <a:pt x="10433" y="10649"/>
                    <a:pt x="10947" y="9373"/>
                  </a:cubicBezTo>
                  <a:cubicBezTo>
                    <a:pt x="11461" y="8097"/>
                    <a:pt x="11902" y="6133"/>
                    <a:pt x="12049" y="4268"/>
                  </a:cubicBezTo>
                  <a:cubicBezTo>
                    <a:pt x="12196" y="2402"/>
                    <a:pt x="12049" y="635"/>
                    <a:pt x="11682" y="144"/>
                  </a:cubicBezTo>
                  <a:cubicBezTo>
                    <a:pt x="11314" y="-347"/>
                    <a:pt x="10727" y="438"/>
                    <a:pt x="10139" y="2206"/>
                  </a:cubicBezTo>
                  <a:cubicBezTo>
                    <a:pt x="9551" y="3973"/>
                    <a:pt x="8963" y="6722"/>
                    <a:pt x="8669" y="8980"/>
                  </a:cubicBezTo>
                  <a:cubicBezTo>
                    <a:pt x="8376" y="11238"/>
                    <a:pt x="8376" y="13006"/>
                    <a:pt x="8596" y="14282"/>
                  </a:cubicBezTo>
                  <a:cubicBezTo>
                    <a:pt x="8816" y="15558"/>
                    <a:pt x="9257" y="16344"/>
                    <a:pt x="10800" y="16246"/>
                  </a:cubicBezTo>
                  <a:cubicBezTo>
                    <a:pt x="12343" y="16148"/>
                    <a:pt x="14988" y="15166"/>
                    <a:pt x="16971" y="14184"/>
                  </a:cubicBezTo>
                  <a:cubicBezTo>
                    <a:pt x="18955" y="13202"/>
                    <a:pt x="20278" y="12220"/>
                    <a:pt x="21600" y="112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8" name="Line"/>
            <p:cNvSpPr/>
            <p:nvPr/>
          </p:nvSpPr>
          <p:spPr>
            <a:xfrm>
              <a:off x="183238" y="3674919"/>
              <a:ext cx="177801" cy="178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94" fill="norm" stroke="1" extrusionOk="0">
                  <a:moveTo>
                    <a:pt x="0" y="15665"/>
                  </a:moveTo>
                  <a:cubicBezTo>
                    <a:pt x="2314" y="12719"/>
                    <a:pt x="4629" y="9774"/>
                    <a:pt x="5914" y="7196"/>
                  </a:cubicBezTo>
                  <a:cubicBezTo>
                    <a:pt x="7200" y="4619"/>
                    <a:pt x="7457" y="2410"/>
                    <a:pt x="6943" y="1183"/>
                  </a:cubicBezTo>
                  <a:cubicBezTo>
                    <a:pt x="6429" y="-45"/>
                    <a:pt x="5143" y="-290"/>
                    <a:pt x="4114" y="324"/>
                  </a:cubicBezTo>
                  <a:cubicBezTo>
                    <a:pt x="3086" y="937"/>
                    <a:pt x="2314" y="2410"/>
                    <a:pt x="1929" y="5724"/>
                  </a:cubicBezTo>
                  <a:cubicBezTo>
                    <a:pt x="1543" y="9037"/>
                    <a:pt x="1543" y="14192"/>
                    <a:pt x="2186" y="17260"/>
                  </a:cubicBezTo>
                  <a:cubicBezTo>
                    <a:pt x="2829" y="20328"/>
                    <a:pt x="4114" y="21310"/>
                    <a:pt x="7200" y="20328"/>
                  </a:cubicBezTo>
                  <a:cubicBezTo>
                    <a:pt x="10286" y="19346"/>
                    <a:pt x="15171" y="16401"/>
                    <a:pt x="17871" y="14192"/>
                  </a:cubicBezTo>
                  <a:cubicBezTo>
                    <a:pt x="20571" y="11983"/>
                    <a:pt x="21086" y="10510"/>
                    <a:pt x="21600" y="90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9" name="Line"/>
            <p:cNvSpPr/>
            <p:nvPr/>
          </p:nvSpPr>
          <p:spPr>
            <a:xfrm>
              <a:off x="316588" y="3632199"/>
              <a:ext cx="124884" cy="160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3" fill="norm" stroke="1" extrusionOk="0">
                  <a:moveTo>
                    <a:pt x="0" y="6732"/>
                  </a:moveTo>
                  <a:cubicBezTo>
                    <a:pt x="366" y="5330"/>
                    <a:pt x="732" y="3927"/>
                    <a:pt x="1831" y="3226"/>
                  </a:cubicBezTo>
                  <a:cubicBezTo>
                    <a:pt x="2929" y="2525"/>
                    <a:pt x="4759" y="2525"/>
                    <a:pt x="8054" y="4068"/>
                  </a:cubicBezTo>
                  <a:cubicBezTo>
                    <a:pt x="11349" y="5610"/>
                    <a:pt x="16108" y="8696"/>
                    <a:pt x="18671" y="11081"/>
                  </a:cubicBezTo>
                  <a:cubicBezTo>
                    <a:pt x="21234" y="13465"/>
                    <a:pt x="21600" y="15148"/>
                    <a:pt x="21600" y="16971"/>
                  </a:cubicBezTo>
                  <a:cubicBezTo>
                    <a:pt x="21600" y="18795"/>
                    <a:pt x="21234" y="20758"/>
                    <a:pt x="20319" y="21179"/>
                  </a:cubicBezTo>
                  <a:cubicBezTo>
                    <a:pt x="19403" y="21600"/>
                    <a:pt x="17939" y="20478"/>
                    <a:pt x="17024" y="16691"/>
                  </a:cubicBezTo>
                  <a:cubicBezTo>
                    <a:pt x="16108" y="12904"/>
                    <a:pt x="15742" y="6452"/>
                    <a:pt x="1537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0" name="Line"/>
            <p:cNvSpPr/>
            <p:nvPr/>
          </p:nvSpPr>
          <p:spPr>
            <a:xfrm>
              <a:off x="468988" y="3515637"/>
              <a:ext cx="114301" cy="187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5" fill="norm" stroke="1" extrusionOk="0">
                  <a:moveTo>
                    <a:pt x="0" y="5297"/>
                  </a:moveTo>
                  <a:cubicBezTo>
                    <a:pt x="4400" y="8417"/>
                    <a:pt x="8800" y="11537"/>
                    <a:pt x="11400" y="13817"/>
                  </a:cubicBezTo>
                  <a:cubicBezTo>
                    <a:pt x="14000" y="16097"/>
                    <a:pt x="14800" y="17537"/>
                    <a:pt x="15000" y="18857"/>
                  </a:cubicBezTo>
                  <a:cubicBezTo>
                    <a:pt x="15200" y="20177"/>
                    <a:pt x="14800" y="21377"/>
                    <a:pt x="13600" y="21257"/>
                  </a:cubicBezTo>
                  <a:cubicBezTo>
                    <a:pt x="12400" y="21137"/>
                    <a:pt x="10400" y="19697"/>
                    <a:pt x="9000" y="16577"/>
                  </a:cubicBezTo>
                  <a:cubicBezTo>
                    <a:pt x="7600" y="13457"/>
                    <a:pt x="6800" y="8657"/>
                    <a:pt x="8000" y="5537"/>
                  </a:cubicBezTo>
                  <a:cubicBezTo>
                    <a:pt x="9200" y="2417"/>
                    <a:pt x="12400" y="977"/>
                    <a:pt x="15000" y="377"/>
                  </a:cubicBezTo>
                  <a:cubicBezTo>
                    <a:pt x="17600" y="-223"/>
                    <a:pt x="19600" y="17"/>
                    <a:pt x="21600" y="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1" name="Line"/>
            <p:cNvSpPr/>
            <p:nvPr/>
          </p:nvSpPr>
          <p:spPr>
            <a:xfrm>
              <a:off x="590167" y="3517899"/>
              <a:ext cx="91635" cy="122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206" fill="norm" stroke="1" extrusionOk="0">
                  <a:moveTo>
                    <a:pt x="7241" y="3295"/>
                  </a:moveTo>
                  <a:cubicBezTo>
                    <a:pt x="5768" y="1831"/>
                    <a:pt x="4295" y="366"/>
                    <a:pt x="3068" y="549"/>
                  </a:cubicBezTo>
                  <a:cubicBezTo>
                    <a:pt x="1841" y="732"/>
                    <a:pt x="859" y="2563"/>
                    <a:pt x="368" y="5492"/>
                  </a:cubicBezTo>
                  <a:cubicBezTo>
                    <a:pt x="-123" y="8420"/>
                    <a:pt x="-123" y="12447"/>
                    <a:pt x="368" y="15376"/>
                  </a:cubicBezTo>
                  <a:cubicBezTo>
                    <a:pt x="859" y="18305"/>
                    <a:pt x="1841" y="20136"/>
                    <a:pt x="4786" y="20868"/>
                  </a:cubicBezTo>
                  <a:cubicBezTo>
                    <a:pt x="7732" y="21600"/>
                    <a:pt x="12641" y="21234"/>
                    <a:pt x="16077" y="18854"/>
                  </a:cubicBezTo>
                  <a:cubicBezTo>
                    <a:pt x="19513" y="16475"/>
                    <a:pt x="21477" y="12081"/>
                    <a:pt x="21232" y="8603"/>
                  </a:cubicBezTo>
                  <a:cubicBezTo>
                    <a:pt x="20986" y="5125"/>
                    <a:pt x="18532" y="2563"/>
                    <a:pt x="1607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2" name="Line"/>
            <p:cNvSpPr/>
            <p:nvPr/>
          </p:nvSpPr>
          <p:spPr>
            <a:xfrm>
              <a:off x="646788" y="3371849"/>
              <a:ext cx="129390" cy="230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600" fill="norm" stroke="1" extrusionOk="0">
                  <a:moveTo>
                    <a:pt x="0" y="12484"/>
                  </a:moveTo>
                  <a:cubicBezTo>
                    <a:pt x="3484" y="12484"/>
                    <a:pt x="6968" y="12484"/>
                    <a:pt x="10452" y="13673"/>
                  </a:cubicBezTo>
                  <a:cubicBezTo>
                    <a:pt x="13935" y="14862"/>
                    <a:pt x="17419" y="17240"/>
                    <a:pt x="19335" y="18925"/>
                  </a:cubicBezTo>
                  <a:cubicBezTo>
                    <a:pt x="21252" y="20609"/>
                    <a:pt x="21600" y="21600"/>
                    <a:pt x="21077" y="21600"/>
                  </a:cubicBezTo>
                  <a:cubicBezTo>
                    <a:pt x="20555" y="21600"/>
                    <a:pt x="19161" y="20609"/>
                    <a:pt x="17768" y="17637"/>
                  </a:cubicBezTo>
                  <a:cubicBezTo>
                    <a:pt x="16374" y="14664"/>
                    <a:pt x="14981" y="9710"/>
                    <a:pt x="15329" y="6440"/>
                  </a:cubicBezTo>
                  <a:cubicBezTo>
                    <a:pt x="15677" y="3171"/>
                    <a:pt x="17768" y="1585"/>
                    <a:pt x="1985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3" name="Line"/>
            <p:cNvSpPr/>
            <p:nvPr/>
          </p:nvSpPr>
          <p:spPr>
            <a:xfrm>
              <a:off x="492271" y="4068449"/>
              <a:ext cx="168428" cy="498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457" fill="norm" stroke="1" extrusionOk="0">
                  <a:moveTo>
                    <a:pt x="5940" y="9925"/>
                  </a:moveTo>
                  <a:cubicBezTo>
                    <a:pt x="7020" y="10928"/>
                    <a:pt x="8100" y="11930"/>
                    <a:pt x="10395" y="13708"/>
                  </a:cubicBezTo>
                  <a:cubicBezTo>
                    <a:pt x="12690" y="15485"/>
                    <a:pt x="16200" y="18037"/>
                    <a:pt x="18360" y="19541"/>
                  </a:cubicBezTo>
                  <a:cubicBezTo>
                    <a:pt x="20520" y="21044"/>
                    <a:pt x="21330" y="21500"/>
                    <a:pt x="21465" y="21454"/>
                  </a:cubicBezTo>
                  <a:cubicBezTo>
                    <a:pt x="21600" y="21409"/>
                    <a:pt x="21060" y="20862"/>
                    <a:pt x="18900" y="19130"/>
                  </a:cubicBezTo>
                  <a:cubicBezTo>
                    <a:pt x="16740" y="17399"/>
                    <a:pt x="12960" y="14482"/>
                    <a:pt x="9720" y="11520"/>
                  </a:cubicBezTo>
                  <a:cubicBezTo>
                    <a:pt x="6480" y="8558"/>
                    <a:pt x="3780" y="5551"/>
                    <a:pt x="2160" y="3819"/>
                  </a:cubicBezTo>
                  <a:cubicBezTo>
                    <a:pt x="540" y="2087"/>
                    <a:pt x="0" y="1632"/>
                    <a:pt x="0" y="1176"/>
                  </a:cubicBezTo>
                  <a:cubicBezTo>
                    <a:pt x="0" y="720"/>
                    <a:pt x="540" y="265"/>
                    <a:pt x="1620" y="82"/>
                  </a:cubicBezTo>
                  <a:cubicBezTo>
                    <a:pt x="2700" y="-100"/>
                    <a:pt x="4320" y="-9"/>
                    <a:pt x="6480" y="675"/>
                  </a:cubicBezTo>
                  <a:cubicBezTo>
                    <a:pt x="8640" y="1358"/>
                    <a:pt x="11340" y="2634"/>
                    <a:pt x="12285" y="4047"/>
                  </a:cubicBezTo>
                  <a:cubicBezTo>
                    <a:pt x="13230" y="5459"/>
                    <a:pt x="12420" y="7009"/>
                    <a:pt x="11340" y="7920"/>
                  </a:cubicBezTo>
                  <a:cubicBezTo>
                    <a:pt x="10260" y="8832"/>
                    <a:pt x="8910" y="9105"/>
                    <a:pt x="7695" y="9105"/>
                  </a:cubicBezTo>
                  <a:cubicBezTo>
                    <a:pt x="6480" y="9105"/>
                    <a:pt x="5400" y="8832"/>
                    <a:pt x="4320" y="85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4" name="Line"/>
            <p:cNvSpPr/>
            <p:nvPr/>
          </p:nvSpPr>
          <p:spPr>
            <a:xfrm>
              <a:off x="564238" y="3898899"/>
              <a:ext cx="171451" cy="229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1" fill="norm" stroke="1" extrusionOk="0">
                  <a:moveTo>
                    <a:pt x="0" y="13549"/>
                  </a:moveTo>
                  <a:cubicBezTo>
                    <a:pt x="1333" y="11978"/>
                    <a:pt x="2667" y="10407"/>
                    <a:pt x="4000" y="9524"/>
                  </a:cubicBezTo>
                  <a:cubicBezTo>
                    <a:pt x="5333" y="8640"/>
                    <a:pt x="6667" y="8444"/>
                    <a:pt x="8800" y="9916"/>
                  </a:cubicBezTo>
                  <a:cubicBezTo>
                    <a:pt x="10933" y="11389"/>
                    <a:pt x="13867" y="14531"/>
                    <a:pt x="15467" y="16691"/>
                  </a:cubicBezTo>
                  <a:cubicBezTo>
                    <a:pt x="17067" y="18851"/>
                    <a:pt x="17333" y="20029"/>
                    <a:pt x="16800" y="20716"/>
                  </a:cubicBezTo>
                  <a:cubicBezTo>
                    <a:pt x="16267" y="21404"/>
                    <a:pt x="14933" y="21600"/>
                    <a:pt x="13600" y="20520"/>
                  </a:cubicBezTo>
                  <a:cubicBezTo>
                    <a:pt x="12267" y="19440"/>
                    <a:pt x="10933" y="17084"/>
                    <a:pt x="10267" y="14335"/>
                  </a:cubicBezTo>
                  <a:cubicBezTo>
                    <a:pt x="9600" y="11585"/>
                    <a:pt x="9600" y="8444"/>
                    <a:pt x="11600" y="5989"/>
                  </a:cubicBezTo>
                  <a:cubicBezTo>
                    <a:pt x="13600" y="3535"/>
                    <a:pt x="17600" y="176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5" name="Line"/>
            <p:cNvSpPr/>
            <p:nvPr/>
          </p:nvSpPr>
          <p:spPr>
            <a:xfrm>
              <a:off x="739921" y="3898899"/>
              <a:ext cx="82551" cy="170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8" fill="norm" stroke="1" extrusionOk="0">
                  <a:moveTo>
                    <a:pt x="5538" y="0"/>
                  </a:moveTo>
                  <a:cubicBezTo>
                    <a:pt x="2769" y="3123"/>
                    <a:pt x="0" y="6246"/>
                    <a:pt x="0" y="9759"/>
                  </a:cubicBezTo>
                  <a:cubicBezTo>
                    <a:pt x="0" y="13272"/>
                    <a:pt x="2769" y="17176"/>
                    <a:pt x="5538" y="19258"/>
                  </a:cubicBezTo>
                  <a:cubicBezTo>
                    <a:pt x="8308" y="21340"/>
                    <a:pt x="11077" y="21600"/>
                    <a:pt x="14400" y="19258"/>
                  </a:cubicBezTo>
                  <a:cubicBezTo>
                    <a:pt x="17723" y="16916"/>
                    <a:pt x="21600" y="11971"/>
                    <a:pt x="21600" y="8458"/>
                  </a:cubicBezTo>
                  <a:cubicBezTo>
                    <a:pt x="21600" y="4945"/>
                    <a:pt x="17723" y="2863"/>
                    <a:pt x="13846" y="7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6" name="Line"/>
            <p:cNvSpPr/>
            <p:nvPr/>
          </p:nvSpPr>
          <p:spPr>
            <a:xfrm>
              <a:off x="837288" y="3701476"/>
              <a:ext cx="387351" cy="27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0" fill="norm" stroke="1" extrusionOk="0">
                  <a:moveTo>
                    <a:pt x="0" y="12711"/>
                  </a:moveTo>
                  <a:cubicBezTo>
                    <a:pt x="826" y="14011"/>
                    <a:pt x="1652" y="15310"/>
                    <a:pt x="2302" y="16853"/>
                  </a:cubicBezTo>
                  <a:cubicBezTo>
                    <a:pt x="2951" y="18396"/>
                    <a:pt x="3423" y="20182"/>
                    <a:pt x="3482" y="20751"/>
                  </a:cubicBezTo>
                  <a:cubicBezTo>
                    <a:pt x="3541" y="21319"/>
                    <a:pt x="3187" y="20669"/>
                    <a:pt x="2774" y="18802"/>
                  </a:cubicBezTo>
                  <a:cubicBezTo>
                    <a:pt x="2361" y="16934"/>
                    <a:pt x="1889" y="13848"/>
                    <a:pt x="1652" y="11575"/>
                  </a:cubicBezTo>
                  <a:cubicBezTo>
                    <a:pt x="1416" y="9301"/>
                    <a:pt x="1416" y="7839"/>
                    <a:pt x="1711" y="7108"/>
                  </a:cubicBezTo>
                  <a:cubicBezTo>
                    <a:pt x="2007" y="6378"/>
                    <a:pt x="2597" y="6378"/>
                    <a:pt x="3246" y="7108"/>
                  </a:cubicBezTo>
                  <a:cubicBezTo>
                    <a:pt x="3895" y="7839"/>
                    <a:pt x="4603" y="9301"/>
                    <a:pt x="5134" y="10519"/>
                  </a:cubicBezTo>
                  <a:cubicBezTo>
                    <a:pt x="5666" y="11737"/>
                    <a:pt x="6020" y="12711"/>
                    <a:pt x="6315" y="13686"/>
                  </a:cubicBezTo>
                  <a:cubicBezTo>
                    <a:pt x="6610" y="14660"/>
                    <a:pt x="6846" y="15635"/>
                    <a:pt x="7259" y="16122"/>
                  </a:cubicBezTo>
                  <a:cubicBezTo>
                    <a:pt x="7672" y="16609"/>
                    <a:pt x="8262" y="16609"/>
                    <a:pt x="8675" y="15960"/>
                  </a:cubicBezTo>
                  <a:cubicBezTo>
                    <a:pt x="9089" y="15310"/>
                    <a:pt x="9325" y="14011"/>
                    <a:pt x="9561" y="11818"/>
                  </a:cubicBezTo>
                  <a:cubicBezTo>
                    <a:pt x="9797" y="9626"/>
                    <a:pt x="10033" y="6540"/>
                    <a:pt x="10151" y="4591"/>
                  </a:cubicBezTo>
                  <a:cubicBezTo>
                    <a:pt x="10269" y="2642"/>
                    <a:pt x="10269" y="1830"/>
                    <a:pt x="10092" y="1099"/>
                  </a:cubicBezTo>
                  <a:cubicBezTo>
                    <a:pt x="9915" y="369"/>
                    <a:pt x="9561" y="-281"/>
                    <a:pt x="9089" y="125"/>
                  </a:cubicBezTo>
                  <a:cubicBezTo>
                    <a:pt x="8616" y="531"/>
                    <a:pt x="8026" y="1993"/>
                    <a:pt x="7672" y="3536"/>
                  </a:cubicBezTo>
                  <a:cubicBezTo>
                    <a:pt x="7318" y="5078"/>
                    <a:pt x="7200" y="6702"/>
                    <a:pt x="7200" y="7921"/>
                  </a:cubicBezTo>
                  <a:cubicBezTo>
                    <a:pt x="7200" y="9139"/>
                    <a:pt x="7318" y="9951"/>
                    <a:pt x="7731" y="10600"/>
                  </a:cubicBezTo>
                  <a:cubicBezTo>
                    <a:pt x="8144" y="11250"/>
                    <a:pt x="8852" y="11737"/>
                    <a:pt x="10269" y="11493"/>
                  </a:cubicBezTo>
                  <a:cubicBezTo>
                    <a:pt x="11685" y="11250"/>
                    <a:pt x="13810" y="10275"/>
                    <a:pt x="15816" y="8733"/>
                  </a:cubicBezTo>
                  <a:cubicBezTo>
                    <a:pt x="17823" y="7190"/>
                    <a:pt x="19711" y="5078"/>
                    <a:pt x="21600" y="29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2" name="Drawing"/>
          <p:cNvGrpSpPr/>
          <p:nvPr/>
        </p:nvGrpSpPr>
        <p:grpSpPr>
          <a:xfrm>
            <a:off x="1695450" y="1078126"/>
            <a:ext cx="11252200" cy="8662775"/>
            <a:chOff x="0" y="-12699"/>
            <a:chExt cx="11252200" cy="8662773"/>
          </a:xfrm>
        </p:grpSpPr>
        <p:sp>
          <p:nvSpPr>
            <p:cNvPr id="1979" name="Line"/>
            <p:cNvSpPr/>
            <p:nvPr/>
          </p:nvSpPr>
          <p:spPr>
            <a:xfrm>
              <a:off x="965200" y="306173"/>
              <a:ext cx="270140" cy="504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559" fill="norm" stroke="1" extrusionOk="0">
                  <a:moveTo>
                    <a:pt x="0" y="0"/>
                  </a:moveTo>
                  <a:cubicBezTo>
                    <a:pt x="337" y="1536"/>
                    <a:pt x="675" y="3073"/>
                    <a:pt x="1434" y="5061"/>
                  </a:cubicBezTo>
                  <a:cubicBezTo>
                    <a:pt x="2194" y="7049"/>
                    <a:pt x="3375" y="9490"/>
                    <a:pt x="4387" y="11930"/>
                  </a:cubicBezTo>
                  <a:cubicBezTo>
                    <a:pt x="5400" y="14370"/>
                    <a:pt x="6244" y="16810"/>
                    <a:pt x="6834" y="18301"/>
                  </a:cubicBezTo>
                  <a:cubicBezTo>
                    <a:pt x="7425" y="19792"/>
                    <a:pt x="7762" y="20335"/>
                    <a:pt x="8184" y="20787"/>
                  </a:cubicBezTo>
                  <a:cubicBezTo>
                    <a:pt x="8606" y="21238"/>
                    <a:pt x="9113" y="21600"/>
                    <a:pt x="9366" y="21555"/>
                  </a:cubicBezTo>
                  <a:cubicBezTo>
                    <a:pt x="9619" y="21510"/>
                    <a:pt x="9619" y="21058"/>
                    <a:pt x="9619" y="19160"/>
                  </a:cubicBezTo>
                  <a:cubicBezTo>
                    <a:pt x="9619" y="17262"/>
                    <a:pt x="9619" y="13918"/>
                    <a:pt x="9703" y="11975"/>
                  </a:cubicBezTo>
                  <a:cubicBezTo>
                    <a:pt x="9788" y="10032"/>
                    <a:pt x="9956" y="9490"/>
                    <a:pt x="10125" y="9490"/>
                  </a:cubicBezTo>
                  <a:cubicBezTo>
                    <a:pt x="10294" y="9490"/>
                    <a:pt x="10462" y="10032"/>
                    <a:pt x="11475" y="11704"/>
                  </a:cubicBezTo>
                  <a:cubicBezTo>
                    <a:pt x="12487" y="13376"/>
                    <a:pt x="14344" y="16177"/>
                    <a:pt x="15441" y="17849"/>
                  </a:cubicBezTo>
                  <a:cubicBezTo>
                    <a:pt x="16537" y="19521"/>
                    <a:pt x="16875" y="20064"/>
                    <a:pt x="17381" y="20515"/>
                  </a:cubicBezTo>
                  <a:cubicBezTo>
                    <a:pt x="17888" y="20967"/>
                    <a:pt x="18562" y="21329"/>
                    <a:pt x="19237" y="21374"/>
                  </a:cubicBezTo>
                  <a:cubicBezTo>
                    <a:pt x="19912" y="21419"/>
                    <a:pt x="20587" y="21148"/>
                    <a:pt x="21009" y="19431"/>
                  </a:cubicBezTo>
                  <a:cubicBezTo>
                    <a:pt x="21431" y="17714"/>
                    <a:pt x="21600" y="14551"/>
                    <a:pt x="21516" y="11478"/>
                  </a:cubicBezTo>
                  <a:cubicBezTo>
                    <a:pt x="21431" y="8405"/>
                    <a:pt x="21094" y="5423"/>
                    <a:pt x="20841" y="3660"/>
                  </a:cubicBezTo>
                  <a:cubicBezTo>
                    <a:pt x="20587" y="1898"/>
                    <a:pt x="20419" y="1356"/>
                    <a:pt x="20334" y="1536"/>
                  </a:cubicBezTo>
                  <a:cubicBezTo>
                    <a:pt x="20250" y="1717"/>
                    <a:pt x="20250" y="2621"/>
                    <a:pt x="20419" y="3389"/>
                  </a:cubicBezTo>
                  <a:cubicBezTo>
                    <a:pt x="20587" y="4157"/>
                    <a:pt x="20925" y="4790"/>
                    <a:pt x="21263" y="5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0" name="Line"/>
            <p:cNvSpPr/>
            <p:nvPr/>
          </p:nvSpPr>
          <p:spPr>
            <a:xfrm>
              <a:off x="1339841" y="271618"/>
              <a:ext cx="336560" cy="464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333" fill="norm" stroke="1" extrusionOk="0">
                  <a:moveTo>
                    <a:pt x="7696" y="12388"/>
                  </a:moveTo>
                  <a:cubicBezTo>
                    <a:pt x="7156" y="12096"/>
                    <a:pt x="6616" y="11805"/>
                    <a:pt x="5604" y="11853"/>
                  </a:cubicBezTo>
                  <a:cubicBezTo>
                    <a:pt x="4591" y="11902"/>
                    <a:pt x="3106" y="12291"/>
                    <a:pt x="2026" y="13702"/>
                  </a:cubicBezTo>
                  <a:cubicBezTo>
                    <a:pt x="946" y="15113"/>
                    <a:pt x="271" y="17545"/>
                    <a:pt x="69" y="19005"/>
                  </a:cubicBezTo>
                  <a:cubicBezTo>
                    <a:pt x="-134" y="20464"/>
                    <a:pt x="136" y="20951"/>
                    <a:pt x="609" y="21194"/>
                  </a:cubicBezTo>
                  <a:cubicBezTo>
                    <a:pt x="1081" y="21437"/>
                    <a:pt x="1756" y="21437"/>
                    <a:pt x="2904" y="20561"/>
                  </a:cubicBezTo>
                  <a:cubicBezTo>
                    <a:pt x="4051" y="19686"/>
                    <a:pt x="5671" y="17934"/>
                    <a:pt x="6549" y="16767"/>
                  </a:cubicBezTo>
                  <a:cubicBezTo>
                    <a:pt x="7426" y="15599"/>
                    <a:pt x="7561" y="15015"/>
                    <a:pt x="7764" y="14480"/>
                  </a:cubicBezTo>
                  <a:cubicBezTo>
                    <a:pt x="7966" y="13945"/>
                    <a:pt x="8236" y="13459"/>
                    <a:pt x="8169" y="13410"/>
                  </a:cubicBezTo>
                  <a:cubicBezTo>
                    <a:pt x="8101" y="13361"/>
                    <a:pt x="7696" y="13751"/>
                    <a:pt x="7426" y="14480"/>
                  </a:cubicBezTo>
                  <a:cubicBezTo>
                    <a:pt x="7156" y="15210"/>
                    <a:pt x="7021" y="16280"/>
                    <a:pt x="7291" y="17205"/>
                  </a:cubicBezTo>
                  <a:cubicBezTo>
                    <a:pt x="7561" y="18129"/>
                    <a:pt x="8236" y="18907"/>
                    <a:pt x="9248" y="19151"/>
                  </a:cubicBezTo>
                  <a:cubicBezTo>
                    <a:pt x="10261" y="19394"/>
                    <a:pt x="11611" y="19102"/>
                    <a:pt x="13028" y="17594"/>
                  </a:cubicBezTo>
                  <a:cubicBezTo>
                    <a:pt x="14446" y="16086"/>
                    <a:pt x="15931" y="13361"/>
                    <a:pt x="16741" y="10540"/>
                  </a:cubicBezTo>
                  <a:cubicBezTo>
                    <a:pt x="17551" y="7718"/>
                    <a:pt x="17686" y="4799"/>
                    <a:pt x="17686" y="2951"/>
                  </a:cubicBezTo>
                  <a:cubicBezTo>
                    <a:pt x="17686" y="1102"/>
                    <a:pt x="17551" y="323"/>
                    <a:pt x="17213" y="80"/>
                  </a:cubicBezTo>
                  <a:cubicBezTo>
                    <a:pt x="16876" y="-163"/>
                    <a:pt x="16336" y="129"/>
                    <a:pt x="15863" y="1199"/>
                  </a:cubicBezTo>
                  <a:cubicBezTo>
                    <a:pt x="15391" y="2269"/>
                    <a:pt x="14986" y="4118"/>
                    <a:pt x="15256" y="6405"/>
                  </a:cubicBezTo>
                  <a:cubicBezTo>
                    <a:pt x="15526" y="8691"/>
                    <a:pt x="16471" y="11415"/>
                    <a:pt x="17281" y="13264"/>
                  </a:cubicBezTo>
                  <a:cubicBezTo>
                    <a:pt x="18091" y="15113"/>
                    <a:pt x="18766" y="16086"/>
                    <a:pt x="19441" y="16621"/>
                  </a:cubicBezTo>
                  <a:cubicBezTo>
                    <a:pt x="20116" y="17156"/>
                    <a:pt x="20791" y="17253"/>
                    <a:pt x="21466" y="173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1" name="Line"/>
            <p:cNvSpPr/>
            <p:nvPr/>
          </p:nvSpPr>
          <p:spPr>
            <a:xfrm>
              <a:off x="1774735" y="187640"/>
              <a:ext cx="193765" cy="514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519" fill="norm" stroke="1" extrusionOk="0">
                  <a:moveTo>
                    <a:pt x="8110" y="14252"/>
                  </a:moveTo>
                  <a:cubicBezTo>
                    <a:pt x="8345" y="13721"/>
                    <a:pt x="8580" y="13190"/>
                    <a:pt x="8110" y="12836"/>
                  </a:cubicBezTo>
                  <a:cubicBezTo>
                    <a:pt x="7641" y="12482"/>
                    <a:pt x="6467" y="12305"/>
                    <a:pt x="5293" y="12438"/>
                  </a:cubicBezTo>
                  <a:cubicBezTo>
                    <a:pt x="4119" y="12570"/>
                    <a:pt x="2945" y="13013"/>
                    <a:pt x="1889" y="14430"/>
                  </a:cubicBezTo>
                  <a:cubicBezTo>
                    <a:pt x="832" y="15846"/>
                    <a:pt x="-107" y="18236"/>
                    <a:pt x="10" y="19608"/>
                  </a:cubicBezTo>
                  <a:cubicBezTo>
                    <a:pt x="128" y="20980"/>
                    <a:pt x="1302" y="21334"/>
                    <a:pt x="2593" y="21467"/>
                  </a:cubicBezTo>
                  <a:cubicBezTo>
                    <a:pt x="3884" y="21600"/>
                    <a:pt x="5293" y="21511"/>
                    <a:pt x="7054" y="20803"/>
                  </a:cubicBezTo>
                  <a:cubicBezTo>
                    <a:pt x="8815" y="20095"/>
                    <a:pt x="10928" y="18767"/>
                    <a:pt x="12336" y="16333"/>
                  </a:cubicBezTo>
                  <a:cubicBezTo>
                    <a:pt x="13745" y="13898"/>
                    <a:pt x="14450" y="10357"/>
                    <a:pt x="14802" y="7569"/>
                  </a:cubicBezTo>
                  <a:cubicBezTo>
                    <a:pt x="15154" y="4780"/>
                    <a:pt x="15154" y="2744"/>
                    <a:pt x="14684" y="1549"/>
                  </a:cubicBezTo>
                  <a:cubicBezTo>
                    <a:pt x="14215" y="354"/>
                    <a:pt x="13276" y="0"/>
                    <a:pt x="12454" y="0"/>
                  </a:cubicBezTo>
                  <a:cubicBezTo>
                    <a:pt x="11632" y="0"/>
                    <a:pt x="10928" y="354"/>
                    <a:pt x="10458" y="1859"/>
                  </a:cubicBezTo>
                  <a:cubicBezTo>
                    <a:pt x="9989" y="3364"/>
                    <a:pt x="9754" y="6020"/>
                    <a:pt x="10458" y="8366"/>
                  </a:cubicBezTo>
                  <a:cubicBezTo>
                    <a:pt x="11163" y="10711"/>
                    <a:pt x="12806" y="12748"/>
                    <a:pt x="14097" y="14075"/>
                  </a:cubicBezTo>
                  <a:cubicBezTo>
                    <a:pt x="15389" y="15403"/>
                    <a:pt x="16328" y="16023"/>
                    <a:pt x="17384" y="16333"/>
                  </a:cubicBezTo>
                  <a:cubicBezTo>
                    <a:pt x="18441" y="16643"/>
                    <a:pt x="19615" y="16643"/>
                    <a:pt x="20319" y="16554"/>
                  </a:cubicBezTo>
                  <a:cubicBezTo>
                    <a:pt x="21023" y="16466"/>
                    <a:pt x="21258" y="16289"/>
                    <a:pt x="21493" y="161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2" name="Line"/>
            <p:cNvSpPr/>
            <p:nvPr/>
          </p:nvSpPr>
          <p:spPr>
            <a:xfrm>
              <a:off x="2006600" y="229973"/>
              <a:ext cx="2540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3" name="Line"/>
            <p:cNvSpPr/>
            <p:nvPr/>
          </p:nvSpPr>
          <p:spPr>
            <a:xfrm>
              <a:off x="2087567" y="391638"/>
              <a:ext cx="125668" cy="301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4" h="21394" fill="norm" stroke="1" extrusionOk="0">
                  <a:moveTo>
                    <a:pt x="11757" y="2493"/>
                  </a:moveTo>
                  <a:cubicBezTo>
                    <a:pt x="11757" y="1743"/>
                    <a:pt x="11757" y="993"/>
                    <a:pt x="10886" y="543"/>
                  </a:cubicBezTo>
                  <a:cubicBezTo>
                    <a:pt x="10015" y="93"/>
                    <a:pt x="8273" y="-57"/>
                    <a:pt x="6531" y="18"/>
                  </a:cubicBezTo>
                  <a:cubicBezTo>
                    <a:pt x="4789" y="93"/>
                    <a:pt x="3047" y="393"/>
                    <a:pt x="1654" y="1368"/>
                  </a:cubicBezTo>
                  <a:cubicBezTo>
                    <a:pt x="260" y="2343"/>
                    <a:pt x="-785" y="3993"/>
                    <a:pt x="783" y="5868"/>
                  </a:cubicBezTo>
                  <a:cubicBezTo>
                    <a:pt x="2350" y="7743"/>
                    <a:pt x="6531" y="9843"/>
                    <a:pt x="10015" y="11568"/>
                  </a:cubicBezTo>
                  <a:cubicBezTo>
                    <a:pt x="13499" y="13293"/>
                    <a:pt x="16286" y="14643"/>
                    <a:pt x="18028" y="15768"/>
                  </a:cubicBezTo>
                  <a:cubicBezTo>
                    <a:pt x="19770" y="16893"/>
                    <a:pt x="20467" y="17793"/>
                    <a:pt x="20641" y="18618"/>
                  </a:cubicBezTo>
                  <a:cubicBezTo>
                    <a:pt x="20815" y="19443"/>
                    <a:pt x="20467" y="20193"/>
                    <a:pt x="19421" y="20718"/>
                  </a:cubicBezTo>
                  <a:cubicBezTo>
                    <a:pt x="18376" y="21243"/>
                    <a:pt x="16634" y="21543"/>
                    <a:pt x="13325" y="21318"/>
                  </a:cubicBezTo>
                  <a:cubicBezTo>
                    <a:pt x="10015" y="21093"/>
                    <a:pt x="5138" y="20343"/>
                    <a:pt x="260" y="195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4" name="Line"/>
            <p:cNvSpPr/>
            <p:nvPr/>
          </p:nvSpPr>
          <p:spPr>
            <a:xfrm>
              <a:off x="3092449" y="267801"/>
              <a:ext cx="15724" cy="419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5" h="21505" fill="norm" stroke="1" extrusionOk="0">
                  <a:moveTo>
                    <a:pt x="0" y="990"/>
                  </a:moveTo>
                  <a:cubicBezTo>
                    <a:pt x="5400" y="448"/>
                    <a:pt x="10800" y="-95"/>
                    <a:pt x="13500" y="14"/>
                  </a:cubicBezTo>
                  <a:cubicBezTo>
                    <a:pt x="16200" y="122"/>
                    <a:pt x="16200" y="882"/>
                    <a:pt x="17550" y="3216"/>
                  </a:cubicBezTo>
                  <a:cubicBezTo>
                    <a:pt x="18900" y="5549"/>
                    <a:pt x="21600" y="9457"/>
                    <a:pt x="18900" y="12767"/>
                  </a:cubicBezTo>
                  <a:cubicBezTo>
                    <a:pt x="16200" y="16078"/>
                    <a:pt x="8100" y="18791"/>
                    <a:pt x="0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5" name="Line"/>
            <p:cNvSpPr/>
            <p:nvPr/>
          </p:nvSpPr>
          <p:spPr>
            <a:xfrm>
              <a:off x="2862121" y="229973"/>
              <a:ext cx="446229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600" fill="norm" stroke="1" extrusionOk="0">
                  <a:moveTo>
                    <a:pt x="83" y="21600"/>
                  </a:moveTo>
                  <a:cubicBezTo>
                    <a:pt x="-19" y="20359"/>
                    <a:pt x="-121" y="19117"/>
                    <a:pt x="388" y="17255"/>
                  </a:cubicBezTo>
                  <a:cubicBezTo>
                    <a:pt x="898" y="15393"/>
                    <a:pt x="2019" y="12910"/>
                    <a:pt x="4362" y="10179"/>
                  </a:cubicBezTo>
                  <a:cubicBezTo>
                    <a:pt x="6705" y="7448"/>
                    <a:pt x="10271" y="4469"/>
                    <a:pt x="13328" y="2731"/>
                  </a:cubicBezTo>
                  <a:cubicBezTo>
                    <a:pt x="16385" y="993"/>
                    <a:pt x="18932" y="497"/>
                    <a:pt x="2147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6" name="Line"/>
            <p:cNvSpPr/>
            <p:nvPr/>
          </p:nvSpPr>
          <p:spPr>
            <a:xfrm>
              <a:off x="3272065" y="412389"/>
              <a:ext cx="195036" cy="202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045" fill="norm" stroke="1" extrusionOk="0">
                  <a:moveTo>
                    <a:pt x="1182" y="7454"/>
                  </a:moveTo>
                  <a:cubicBezTo>
                    <a:pt x="1641" y="8556"/>
                    <a:pt x="2101" y="9658"/>
                    <a:pt x="3020" y="10099"/>
                  </a:cubicBezTo>
                  <a:cubicBezTo>
                    <a:pt x="3939" y="10540"/>
                    <a:pt x="5318" y="10320"/>
                    <a:pt x="6811" y="9438"/>
                  </a:cubicBezTo>
                  <a:cubicBezTo>
                    <a:pt x="8305" y="8556"/>
                    <a:pt x="9913" y="7013"/>
                    <a:pt x="10947" y="5581"/>
                  </a:cubicBezTo>
                  <a:cubicBezTo>
                    <a:pt x="11982" y="4148"/>
                    <a:pt x="12441" y="2826"/>
                    <a:pt x="12326" y="1724"/>
                  </a:cubicBezTo>
                  <a:cubicBezTo>
                    <a:pt x="12211" y="622"/>
                    <a:pt x="11522" y="-260"/>
                    <a:pt x="9684" y="71"/>
                  </a:cubicBezTo>
                  <a:cubicBezTo>
                    <a:pt x="7845" y="401"/>
                    <a:pt x="4858" y="1944"/>
                    <a:pt x="2790" y="4699"/>
                  </a:cubicBezTo>
                  <a:cubicBezTo>
                    <a:pt x="722" y="7454"/>
                    <a:pt x="-427" y="11422"/>
                    <a:pt x="147" y="14728"/>
                  </a:cubicBezTo>
                  <a:cubicBezTo>
                    <a:pt x="722" y="18034"/>
                    <a:pt x="3020" y="20679"/>
                    <a:pt x="6811" y="21009"/>
                  </a:cubicBezTo>
                  <a:cubicBezTo>
                    <a:pt x="10603" y="21340"/>
                    <a:pt x="15888" y="19356"/>
                    <a:pt x="21173" y="17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7" name="Line"/>
            <p:cNvSpPr/>
            <p:nvPr/>
          </p:nvSpPr>
          <p:spPr>
            <a:xfrm>
              <a:off x="3561193" y="337923"/>
              <a:ext cx="134507" cy="297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7" h="21551" fill="norm" stroke="1" extrusionOk="0">
                  <a:moveTo>
                    <a:pt x="20797" y="0"/>
                  </a:moveTo>
                  <a:cubicBezTo>
                    <a:pt x="16870" y="0"/>
                    <a:pt x="12942" y="0"/>
                    <a:pt x="9670" y="536"/>
                  </a:cubicBezTo>
                  <a:cubicBezTo>
                    <a:pt x="6397" y="1072"/>
                    <a:pt x="3779" y="2145"/>
                    <a:pt x="1979" y="3600"/>
                  </a:cubicBezTo>
                  <a:cubicBezTo>
                    <a:pt x="179" y="5055"/>
                    <a:pt x="-803" y="6894"/>
                    <a:pt x="833" y="8885"/>
                  </a:cubicBezTo>
                  <a:cubicBezTo>
                    <a:pt x="2470" y="10877"/>
                    <a:pt x="6724" y="13021"/>
                    <a:pt x="9506" y="14400"/>
                  </a:cubicBezTo>
                  <a:cubicBezTo>
                    <a:pt x="12288" y="15779"/>
                    <a:pt x="13597" y="16391"/>
                    <a:pt x="15233" y="17004"/>
                  </a:cubicBezTo>
                  <a:cubicBezTo>
                    <a:pt x="16870" y="17617"/>
                    <a:pt x="18833" y="18230"/>
                    <a:pt x="19652" y="18919"/>
                  </a:cubicBezTo>
                  <a:cubicBezTo>
                    <a:pt x="20470" y="19609"/>
                    <a:pt x="20142" y="20374"/>
                    <a:pt x="19161" y="20834"/>
                  </a:cubicBezTo>
                  <a:cubicBezTo>
                    <a:pt x="18179" y="21294"/>
                    <a:pt x="16542" y="21447"/>
                    <a:pt x="14906" y="21523"/>
                  </a:cubicBezTo>
                  <a:cubicBezTo>
                    <a:pt x="13270" y="21600"/>
                    <a:pt x="11633" y="21600"/>
                    <a:pt x="9670" y="20374"/>
                  </a:cubicBezTo>
                  <a:cubicBezTo>
                    <a:pt x="7706" y="19149"/>
                    <a:pt x="5415" y="16698"/>
                    <a:pt x="3124" y="14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8" name="Line"/>
            <p:cNvSpPr/>
            <p:nvPr/>
          </p:nvSpPr>
          <p:spPr>
            <a:xfrm>
              <a:off x="3793193" y="109323"/>
              <a:ext cx="137458" cy="510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519" fill="norm" stroke="1" extrusionOk="0">
                  <a:moveTo>
                    <a:pt x="19289" y="0"/>
                  </a:moveTo>
                  <a:cubicBezTo>
                    <a:pt x="15689" y="2231"/>
                    <a:pt x="12089" y="4463"/>
                    <a:pt x="8817" y="7319"/>
                  </a:cubicBezTo>
                  <a:cubicBezTo>
                    <a:pt x="5544" y="10175"/>
                    <a:pt x="2598" y="13656"/>
                    <a:pt x="1126" y="15932"/>
                  </a:cubicBezTo>
                  <a:cubicBezTo>
                    <a:pt x="-347" y="18208"/>
                    <a:pt x="-347" y="19279"/>
                    <a:pt x="962" y="20127"/>
                  </a:cubicBezTo>
                  <a:cubicBezTo>
                    <a:pt x="2271" y="20975"/>
                    <a:pt x="4889" y="21600"/>
                    <a:pt x="8489" y="21511"/>
                  </a:cubicBezTo>
                  <a:cubicBezTo>
                    <a:pt x="12089" y="21421"/>
                    <a:pt x="16671" y="20618"/>
                    <a:pt x="21253" y="19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9" name="Line"/>
            <p:cNvSpPr/>
            <p:nvPr/>
          </p:nvSpPr>
          <p:spPr>
            <a:xfrm>
              <a:off x="3784349" y="382373"/>
              <a:ext cx="324102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fill="norm" stroke="1" extrusionOk="0">
                  <a:moveTo>
                    <a:pt x="2120" y="21600"/>
                  </a:moveTo>
                  <a:cubicBezTo>
                    <a:pt x="1138" y="19200"/>
                    <a:pt x="157" y="16800"/>
                    <a:pt x="16" y="14400"/>
                  </a:cubicBezTo>
                  <a:cubicBezTo>
                    <a:pt x="-124" y="12000"/>
                    <a:pt x="577" y="9600"/>
                    <a:pt x="3873" y="8400"/>
                  </a:cubicBezTo>
                  <a:cubicBezTo>
                    <a:pt x="7170" y="7200"/>
                    <a:pt x="13060" y="7200"/>
                    <a:pt x="16427" y="6000"/>
                  </a:cubicBezTo>
                  <a:cubicBezTo>
                    <a:pt x="19793" y="4800"/>
                    <a:pt x="20634" y="2400"/>
                    <a:pt x="2147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0" name="Line"/>
            <p:cNvSpPr/>
            <p:nvPr/>
          </p:nvSpPr>
          <p:spPr>
            <a:xfrm>
              <a:off x="1079500" y="718923"/>
              <a:ext cx="3105150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4" y="20908"/>
                    <a:pt x="648" y="20215"/>
                    <a:pt x="1001" y="19800"/>
                  </a:cubicBezTo>
                  <a:cubicBezTo>
                    <a:pt x="1355" y="19385"/>
                    <a:pt x="1737" y="19246"/>
                    <a:pt x="2231" y="18900"/>
                  </a:cubicBezTo>
                  <a:cubicBezTo>
                    <a:pt x="2724" y="18554"/>
                    <a:pt x="3328" y="18000"/>
                    <a:pt x="3931" y="17377"/>
                  </a:cubicBezTo>
                  <a:cubicBezTo>
                    <a:pt x="4535" y="16754"/>
                    <a:pt x="5139" y="16062"/>
                    <a:pt x="5735" y="15369"/>
                  </a:cubicBezTo>
                  <a:cubicBezTo>
                    <a:pt x="6331" y="14677"/>
                    <a:pt x="6920" y="13985"/>
                    <a:pt x="7465" y="13362"/>
                  </a:cubicBezTo>
                  <a:cubicBezTo>
                    <a:pt x="8010" y="12738"/>
                    <a:pt x="8510" y="12185"/>
                    <a:pt x="9026" y="11631"/>
                  </a:cubicBezTo>
                  <a:cubicBezTo>
                    <a:pt x="9541" y="11077"/>
                    <a:pt x="10071" y="10523"/>
                    <a:pt x="10609" y="9969"/>
                  </a:cubicBezTo>
                  <a:cubicBezTo>
                    <a:pt x="11146" y="9415"/>
                    <a:pt x="11691" y="8862"/>
                    <a:pt x="12243" y="8308"/>
                  </a:cubicBezTo>
                  <a:cubicBezTo>
                    <a:pt x="12795" y="7754"/>
                    <a:pt x="13355" y="7200"/>
                    <a:pt x="13914" y="6646"/>
                  </a:cubicBezTo>
                  <a:cubicBezTo>
                    <a:pt x="14474" y="6092"/>
                    <a:pt x="15033" y="5538"/>
                    <a:pt x="15571" y="5054"/>
                  </a:cubicBezTo>
                  <a:cubicBezTo>
                    <a:pt x="16108" y="4569"/>
                    <a:pt x="16623" y="4154"/>
                    <a:pt x="17279" y="3600"/>
                  </a:cubicBezTo>
                  <a:cubicBezTo>
                    <a:pt x="17934" y="3046"/>
                    <a:pt x="18729" y="2354"/>
                    <a:pt x="19428" y="1800"/>
                  </a:cubicBezTo>
                  <a:cubicBezTo>
                    <a:pt x="20128" y="1246"/>
                    <a:pt x="20731" y="831"/>
                    <a:pt x="21077" y="554"/>
                  </a:cubicBezTo>
                  <a:cubicBezTo>
                    <a:pt x="21423" y="277"/>
                    <a:pt x="21512" y="13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1" name="Line"/>
            <p:cNvSpPr/>
            <p:nvPr/>
          </p:nvSpPr>
          <p:spPr>
            <a:xfrm>
              <a:off x="838200" y="903073"/>
              <a:ext cx="3028950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8" y="20727"/>
                    <a:pt x="996" y="19855"/>
                    <a:pt x="1555" y="19036"/>
                  </a:cubicBezTo>
                  <a:cubicBezTo>
                    <a:pt x="2113" y="18218"/>
                    <a:pt x="2732" y="17455"/>
                    <a:pt x="3328" y="16691"/>
                  </a:cubicBezTo>
                  <a:cubicBezTo>
                    <a:pt x="3925" y="15927"/>
                    <a:pt x="4498" y="15164"/>
                    <a:pt x="5026" y="14564"/>
                  </a:cubicBezTo>
                  <a:cubicBezTo>
                    <a:pt x="5555" y="13964"/>
                    <a:pt x="6038" y="13527"/>
                    <a:pt x="6558" y="13036"/>
                  </a:cubicBezTo>
                  <a:cubicBezTo>
                    <a:pt x="7079" y="12545"/>
                    <a:pt x="7638" y="12000"/>
                    <a:pt x="8219" y="11345"/>
                  </a:cubicBezTo>
                  <a:cubicBezTo>
                    <a:pt x="8800" y="10691"/>
                    <a:pt x="9404" y="9927"/>
                    <a:pt x="10030" y="9218"/>
                  </a:cubicBezTo>
                  <a:cubicBezTo>
                    <a:pt x="10657" y="8509"/>
                    <a:pt x="11306" y="7855"/>
                    <a:pt x="11955" y="7200"/>
                  </a:cubicBezTo>
                  <a:cubicBezTo>
                    <a:pt x="12604" y="6545"/>
                    <a:pt x="13253" y="5891"/>
                    <a:pt x="13909" y="5291"/>
                  </a:cubicBezTo>
                  <a:cubicBezTo>
                    <a:pt x="14566" y="4691"/>
                    <a:pt x="15230" y="4145"/>
                    <a:pt x="15864" y="3655"/>
                  </a:cubicBezTo>
                  <a:cubicBezTo>
                    <a:pt x="16498" y="3164"/>
                    <a:pt x="17102" y="2727"/>
                    <a:pt x="17743" y="2291"/>
                  </a:cubicBezTo>
                  <a:cubicBezTo>
                    <a:pt x="18385" y="1855"/>
                    <a:pt x="19064" y="1418"/>
                    <a:pt x="19713" y="1036"/>
                  </a:cubicBezTo>
                  <a:cubicBezTo>
                    <a:pt x="20362" y="655"/>
                    <a:pt x="20981" y="3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2" name="Line"/>
            <p:cNvSpPr/>
            <p:nvPr/>
          </p:nvSpPr>
          <p:spPr>
            <a:xfrm>
              <a:off x="38594" y="1692698"/>
              <a:ext cx="195411" cy="299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234" fill="norm" stroke="1" extrusionOk="0">
                  <a:moveTo>
                    <a:pt x="10977" y="4342"/>
                  </a:moveTo>
                  <a:cubicBezTo>
                    <a:pt x="10977" y="3592"/>
                    <a:pt x="10977" y="2842"/>
                    <a:pt x="10977" y="2092"/>
                  </a:cubicBezTo>
                  <a:cubicBezTo>
                    <a:pt x="10977" y="1342"/>
                    <a:pt x="10977" y="592"/>
                    <a:pt x="10172" y="217"/>
                  </a:cubicBezTo>
                  <a:cubicBezTo>
                    <a:pt x="9368" y="-158"/>
                    <a:pt x="7760" y="-158"/>
                    <a:pt x="6036" y="1117"/>
                  </a:cubicBezTo>
                  <a:cubicBezTo>
                    <a:pt x="4313" y="2392"/>
                    <a:pt x="2474" y="4942"/>
                    <a:pt x="1326" y="7567"/>
                  </a:cubicBezTo>
                  <a:cubicBezTo>
                    <a:pt x="177" y="10192"/>
                    <a:pt x="-283" y="12892"/>
                    <a:pt x="177" y="15067"/>
                  </a:cubicBezTo>
                  <a:cubicBezTo>
                    <a:pt x="636" y="17242"/>
                    <a:pt x="2015" y="18892"/>
                    <a:pt x="4198" y="19942"/>
                  </a:cubicBezTo>
                  <a:cubicBezTo>
                    <a:pt x="6381" y="20992"/>
                    <a:pt x="9368" y="21442"/>
                    <a:pt x="12126" y="21142"/>
                  </a:cubicBezTo>
                  <a:cubicBezTo>
                    <a:pt x="14883" y="20842"/>
                    <a:pt x="17411" y="19792"/>
                    <a:pt x="19019" y="17467"/>
                  </a:cubicBezTo>
                  <a:cubicBezTo>
                    <a:pt x="20628" y="15142"/>
                    <a:pt x="21317" y="11542"/>
                    <a:pt x="21202" y="8917"/>
                  </a:cubicBezTo>
                  <a:cubicBezTo>
                    <a:pt x="21087" y="6292"/>
                    <a:pt x="20168" y="4642"/>
                    <a:pt x="19134" y="3442"/>
                  </a:cubicBezTo>
                  <a:cubicBezTo>
                    <a:pt x="18100" y="2242"/>
                    <a:pt x="16951" y="1492"/>
                    <a:pt x="15457" y="1192"/>
                  </a:cubicBezTo>
                  <a:cubicBezTo>
                    <a:pt x="13964" y="892"/>
                    <a:pt x="12126" y="1042"/>
                    <a:pt x="11436" y="1717"/>
                  </a:cubicBezTo>
                  <a:cubicBezTo>
                    <a:pt x="10747" y="2392"/>
                    <a:pt x="11206" y="3592"/>
                    <a:pt x="11666" y="47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3" name="Line"/>
            <p:cNvSpPr/>
            <p:nvPr/>
          </p:nvSpPr>
          <p:spPr>
            <a:xfrm>
              <a:off x="330200" y="1900023"/>
              <a:ext cx="254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4" name="Line"/>
            <p:cNvSpPr/>
            <p:nvPr/>
          </p:nvSpPr>
          <p:spPr>
            <a:xfrm>
              <a:off x="1073114" y="1560222"/>
              <a:ext cx="222286" cy="360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0929" fill="norm" stroke="1" extrusionOk="0">
                  <a:moveTo>
                    <a:pt x="2449" y="2029"/>
                  </a:moveTo>
                  <a:cubicBezTo>
                    <a:pt x="2857" y="5834"/>
                    <a:pt x="3264" y="9638"/>
                    <a:pt x="3468" y="12584"/>
                  </a:cubicBezTo>
                  <a:cubicBezTo>
                    <a:pt x="3672" y="15529"/>
                    <a:pt x="3672" y="17615"/>
                    <a:pt x="3672" y="18965"/>
                  </a:cubicBezTo>
                  <a:cubicBezTo>
                    <a:pt x="3672" y="20315"/>
                    <a:pt x="3672" y="20929"/>
                    <a:pt x="3468" y="20929"/>
                  </a:cubicBezTo>
                  <a:cubicBezTo>
                    <a:pt x="3264" y="20929"/>
                    <a:pt x="2857" y="20315"/>
                    <a:pt x="2347" y="19640"/>
                  </a:cubicBezTo>
                  <a:cubicBezTo>
                    <a:pt x="1838" y="18965"/>
                    <a:pt x="1226" y="18229"/>
                    <a:pt x="717" y="17554"/>
                  </a:cubicBezTo>
                  <a:cubicBezTo>
                    <a:pt x="208" y="16879"/>
                    <a:pt x="-200" y="16265"/>
                    <a:pt x="106" y="15897"/>
                  </a:cubicBezTo>
                  <a:cubicBezTo>
                    <a:pt x="411" y="15529"/>
                    <a:pt x="1430" y="15406"/>
                    <a:pt x="3264" y="14793"/>
                  </a:cubicBezTo>
                  <a:cubicBezTo>
                    <a:pt x="5098" y="14179"/>
                    <a:pt x="7747" y="13074"/>
                    <a:pt x="10396" y="10988"/>
                  </a:cubicBezTo>
                  <a:cubicBezTo>
                    <a:pt x="13045" y="8902"/>
                    <a:pt x="15694" y="5834"/>
                    <a:pt x="17223" y="3931"/>
                  </a:cubicBezTo>
                  <a:cubicBezTo>
                    <a:pt x="18751" y="2029"/>
                    <a:pt x="19158" y="1293"/>
                    <a:pt x="19362" y="618"/>
                  </a:cubicBezTo>
                  <a:cubicBezTo>
                    <a:pt x="19566" y="-57"/>
                    <a:pt x="19566" y="-671"/>
                    <a:pt x="19566" y="1599"/>
                  </a:cubicBezTo>
                  <a:cubicBezTo>
                    <a:pt x="19566" y="3870"/>
                    <a:pt x="19566" y="9024"/>
                    <a:pt x="19872" y="12399"/>
                  </a:cubicBezTo>
                  <a:cubicBezTo>
                    <a:pt x="20177" y="15774"/>
                    <a:pt x="20789" y="17370"/>
                    <a:pt x="21400" y="18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5" name="Line"/>
            <p:cNvSpPr/>
            <p:nvPr/>
          </p:nvSpPr>
          <p:spPr>
            <a:xfrm>
              <a:off x="1366258" y="1804773"/>
              <a:ext cx="65915" cy="83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1371" fill="norm" stroke="1" extrusionOk="0">
                  <a:moveTo>
                    <a:pt x="5753" y="4860"/>
                  </a:moveTo>
                  <a:cubicBezTo>
                    <a:pt x="3728" y="7020"/>
                    <a:pt x="1703" y="9180"/>
                    <a:pt x="690" y="11610"/>
                  </a:cubicBezTo>
                  <a:cubicBezTo>
                    <a:pt x="-322" y="14040"/>
                    <a:pt x="-322" y="16740"/>
                    <a:pt x="1365" y="18630"/>
                  </a:cubicBezTo>
                  <a:cubicBezTo>
                    <a:pt x="3053" y="20520"/>
                    <a:pt x="6428" y="21600"/>
                    <a:pt x="9466" y="21330"/>
                  </a:cubicBezTo>
                  <a:cubicBezTo>
                    <a:pt x="12503" y="21060"/>
                    <a:pt x="15203" y="19440"/>
                    <a:pt x="17228" y="17280"/>
                  </a:cubicBezTo>
                  <a:cubicBezTo>
                    <a:pt x="19253" y="15120"/>
                    <a:pt x="20603" y="12420"/>
                    <a:pt x="20941" y="9720"/>
                  </a:cubicBezTo>
                  <a:cubicBezTo>
                    <a:pt x="21278" y="7020"/>
                    <a:pt x="20603" y="4320"/>
                    <a:pt x="17566" y="2700"/>
                  </a:cubicBezTo>
                  <a:cubicBezTo>
                    <a:pt x="14528" y="1080"/>
                    <a:pt x="9128" y="540"/>
                    <a:pt x="372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6" name="Line"/>
            <p:cNvSpPr/>
            <p:nvPr/>
          </p:nvSpPr>
          <p:spPr>
            <a:xfrm>
              <a:off x="1530350" y="1607923"/>
              <a:ext cx="63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7" name="Line"/>
            <p:cNvSpPr/>
            <p:nvPr/>
          </p:nvSpPr>
          <p:spPr>
            <a:xfrm>
              <a:off x="1543050" y="1785723"/>
              <a:ext cx="2540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8" name="Line"/>
            <p:cNvSpPr/>
            <p:nvPr/>
          </p:nvSpPr>
          <p:spPr>
            <a:xfrm>
              <a:off x="2016861" y="1528929"/>
              <a:ext cx="256440" cy="348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322" fill="norm" stroke="1" extrusionOk="0">
                  <a:moveTo>
                    <a:pt x="7640" y="4051"/>
                  </a:moveTo>
                  <a:cubicBezTo>
                    <a:pt x="8171" y="3016"/>
                    <a:pt x="8702" y="1981"/>
                    <a:pt x="8525" y="1593"/>
                  </a:cubicBezTo>
                  <a:cubicBezTo>
                    <a:pt x="8348" y="1205"/>
                    <a:pt x="7463" y="1464"/>
                    <a:pt x="6135" y="2499"/>
                  </a:cubicBezTo>
                  <a:cubicBezTo>
                    <a:pt x="4807" y="3534"/>
                    <a:pt x="3037" y="5344"/>
                    <a:pt x="1798" y="8061"/>
                  </a:cubicBezTo>
                  <a:cubicBezTo>
                    <a:pt x="558" y="10777"/>
                    <a:pt x="-150" y="14398"/>
                    <a:pt x="27" y="16791"/>
                  </a:cubicBezTo>
                  <a:cubicBezTo>
                    <a:pt x="204" y="19184"/>
                    <a:pt x="1266" y="20348"/>
                    <a:pt x="2683" y="20930"/>
                  </a:cubicBezTo>
                  <a:cubicBezTo>
                    <a:pt x="4099" y="21512"/>
                    <a:pt x="5870" y="21512"/>
                    <a:pt x="7906" y="20477"/>
                  </a:cubicBezTo>
                  <a:cubicBezTo>
                    <a:pt x="9942" y="19443"/>
                    <a:pt x="12243" y="17373"/>
                    <a:pt x="13660" y="14786"/>
                  </a:cubicBezTo>
                  <a:cubicBezTo>
                    <a:pt x="15076" y="12199"/>
                    <a:pt x="15607" y="9095"/>
                    <a:pt x="15076" y="6573"/>
                  </a:cubicBezTo>
                  <a:cubicBezTo>
                    <a:pt x="14545" y="4051"/>
                    <a:pt x="12952" y="2111"/>
                    <a:pt x="11712" y="1076"/>
                  </a:cubicBezTo>
                  <a:cubicBezTo>
                    <a:pt x="10473" y="41"/>
                    <a:pt x="9588" y="-88"/>
                    <a:pt x="8171" y="41"/>
                  </a:cubicBezTo>
                  <a:cubicBezTo>
                    <a:pt x="6755" y="171"/>
                    <a:pt x="4807" y="559"/>
                    <a:pt x="3391" y="1529"/>
                  </a:cubicBezTo>
                  <a:cubicBezTo>
                    <a:pt x="1975" y="2499"/>
                    <a:pt x="1089" y="4051"/>
                    <a:pt x="647" y="5215"/>
                  </a:cubicBezTo>
                  <a:cubicBezTo>
                    <a:pt x="204" y="6379"/>
                    <a:pt x="204" y="7155"/>
                    <a:pt x="1266" y="8061"/>
                  </a:cubicBezTo>
                  <a:cubicBezTo>
                    <a:pt x="2329" y="8966"/>
                    <a:pt x="4453" y="10001"/>
                    <a:pt x="7463" y="10324"/>
                  </a:cubicBezTo>
                  <a:cubicBezTo>
                    <a:pt x="10473" y="10647"/>
                    <a:pt x="14368" y="10259"/>
                    <a:pt x="16847" y="9807"/>
                  </a:cubicBezTo>
                  <a:cubicBezTo>
                    <a:pt x="19325" y="9354"/>
                    <a:pt x="20388" y="8837"/>
                    <a:pt x="21450" y="8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9" name="Line"/>
            <p:cNvSpPr/>
            <p:nvPr/>
          </p:nvSpPr>
          <p:spPr>
            <a:xfrm>
              <a:off x="2374900" y="1658723"/>
              <a:ext cx="1524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0" name="Line"/>
            <p:cNvSpPr/>
            <p:nvPr/>
          </p:nvSpPr>
          <p:spPr>
            <a:xfrm>
              <a:off x="2400300" y="1760323"/>
              <a:ext cx="1079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1" name="Line"/>
            <p:cNvSpPr/>
            <p:nvPr/>
          </p:nvSpPr>
          <p:spPr>
            <a:xfrm>
              <a:off x="2778867" y="1465833"/>
              <a:ext cx="262783" cy="329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253" fill="norm" stroke="1" extrusionOk="0">
                  <a:moveTo>
                    <a:pt x="10048" y="4256"/>
                  </a:moveTo>
                  <a:cubicBezTo>
                    <a:pt x="9357" y="3846"/>
                    <a:pt x="8666" y="3435"/>
                    <a:pt x="7370" y="3777"/>
                  </a:cubicBezTo>
                  <a:cubicBezTo>
                    <a:pt x="6074" y="4119"/>
                    <a:pt x="4173" y="5213"/>
                    <a:pt x="2704" y="6990"/>
                  </a:cubicBezTo>
                  <a:cubicBezTo>
                    <a:pt x="1235" y="8767"/>
                    <a:pt x="199" y="11228"/>
                    <a:pt x="26" y="13620"/>
                  </a:cubicBezTo>
                  <a:cubicBezTo>
                    <a:pt x="-147" y="16013"/>
                    <a:pt x="544" y="18337"/>
                    <a:pt x="2272" y="19704"/>
                  </a:cubicBezTo>
                  <a:cubicBezTo>
                    <a:pt x="4000" y="21071"/>
                    <a:pt x="6765" y="21481"/>
                    <a:pt x="8839" y="21139"/>
                  </a:cubicBezTo>
                  <a:cubicBezTo>
                    <a:pt x="10912" y="20797"/>
                    <a:pt x="12295" y="19704"/>
                    <a:pt x="13677" y="17790"/>
                  </a:cubicBezTo>
                  <a:cubicBezTo>
                    <a:pt x="15059" y="15876"/>
                    <a:pt x="16442" y="13142"/>
                    <a:pt x="17047" y="10749"/>
                  </a:cubicBezTo>
                  <a:cubicBezTo>
                    <a:pt x="17651" y="8357"/>
                    <a:pt x="17479" y="6306"/>
                    <a:pt x="16787" y="4597"/>
                  </a:cubicBezTo>
                  <a:cubicBezTo>
                    <a:pt x="16096" y="2889"/>
                    <a:pt x="14887" y="1522"/>
                    <a:pt x="13245" y="770"/>
                  </a:cubicBezTo>
                  <a:cubicBezTo>
                    <a:pt x="11603" y="18"/>
                    <a:pt x="9530" y="-119"/>
                    <a:pt x="8061" y="86"/>
                  </a:cubicBezTo>
                  <a:cubicBezTo>
                    <a:pt x="6592" y="291"/>
                    <a:pt x="5728" y="838"/>
                    <a:pt x="5123" y="1932"/>
                  </a:cubicBezTo>
                  <a:cubicBezTo>
                    <a:pt x="4519" y="3025"/>
                    <a:pt x="4173" y="4666"/>
                    <a:pt x="4173" y="5828"/>
                  </a:cubicBezTo>
                  <a:cubicBezTo>
                    <a:pt x="4173" y="6990"/>
                    <a:pt x="4519" y="7673"/>
                    <a:pt x="5123" y="8152"/>
                  </a:cubicBezTo>
                  <a:cubicBezTo>
                    <a:pt x="5728" y="8630"/>
                    <a:pt x="6592" y="8904"/>
                    <a:pt x="8493" y="8972"/>
                  </a:cubicBezTo>
                  <a:cubicBezTo>
                    <a:pt x="10394" y="9040"/>
                    <a:pt x="13331" y="8904"/>
                    <a:pt x="15664" y="8562"/>
                  </a:cubicBezTo>
                  <a:cubicBezTo>
                    <a:pt x="17997" y="8220"/>
                    <a:pt x="19725" y="7673"/>
                    <a:pt x="21453" y="7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2" name="Line"/>
            <p:cNvSpPr/>
            <p:nvPr/>
          </p:nvSpPr>
          <p:spPr>
            <a:xfrm>
              <a:off x="3080692" y="1785723"/>
              <a:ext cx="62558" cy="106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309" fill="norm" stroke="1" extrusionOk="0">
                  <a:moveTo>
                    <a:pt x="14799" y="3812"/>
                  </a:moveTo>
                  <a:cubicBezTo>
                    <a:pt x="11199" y="4235"/>
                    <a:pt x="7599" y="4659"/>
                    <a:pt x="4719" y="5929"/>
                  </a:cubicBezTo>
                  <a:cubicBezTo>
                    <a:pt x="1839" y="7200"/>
                    <a:pt x="-321" y="9318"/>
                    <a:pt x="39" y="12071"/>
                  </a:cubicBezTo>
                  <a:cubicBezTo>
                    <a:pt x="399" y="14824"/>
                    <a:pt x="3279" y="18212"/>
                    <a:pt x="6519" y="19906"/>
                  </a:cubicBezTo>
                  <a:cubicBezTo>
                    <a:pt x="9759" y="21600"/>
                    <a:pt x="13359" y="21600"/>
                    <a:pt x="16239" y="20753"/>
                  </a:cubicBezTo>
                  <a:cubicBezTo>
                    <a:pt x="19119" y="19906"/>
                    <a:pt x="21279" y="18212"/>
                    <a:pt x="21279" y="14824"/>
                  </a:cubicBezTo>
                  <a:cubicBezTo>
                    <a:pt x="21279" y="11435"/>
                    <a:pt x="19119" y="6353"/>
                    <a:pt x="15879" y="3600"/>
                  </a:cubicBezTo>
                  <a:cubicBezTo>
                    <a:pt x="12639" y="847"/>
                    <a:pt x="8319" y="424"/>
                    <a:pt x="399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3" name="Line"/>
            <p:cNvSpPr/>
            <p:nvPr/>
          </p:nvSpPr>
          <p:spPr>
            <a:xfrm>
              <a:off x="4165599" y="1531723"/>
              <a:ext cx="107951" cy="191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0" y="0"/>
                  </a:moveTo>
                  <a:cubicBezTo>
                    <a:pt x="3388" y="6171"/>
                    <a:pt x="6776" y="12343"/>
                    <a:pt x="9106" y="16141"/>
                  </a:cubicBezTo>
                  <a:cubicBezTo>
                    <a:pt x="11435" y="19938"/>
                    <a:pt x="12706" y="21363"/>
                    <a:pt x="13553" y="21481"/>
                  </a:cubicBezTo>
                  <a:cubicBezTo>
                    <a:pt x="14400" y="21600"/>
                    <a:pt x="14824" y="20413"/>
                    <a:pt x="15459" y="17565"/>
                  </a:cubicBezTo>
                  <a:cubicBezTo>
                    <a:pt x="16094" y="14716"/>
                    <a:pt x="16941" y="10207"/>
                    <a:pt x="18000" y="7477"/>
                  </a:cubicBezTo>
                  <a:cubicBezTo>
                    <a:pt x="19059" y="4747"/>
                    <a:pt x="20329" y="3798"/>
                    <a:pt x="21600" y="28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4" name="Line"/>
            <p:cNvSpPr/>
            <p:nvPr/>
          </p:nvSpPr>
          <p:spPr>
            <a:xfrm>
              <a:off x="4330700" y="1516169"/>
              <a:ext cx="106031" cy="218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465" fill="norm" stroke="1" extrusionOk="0">
                  <a:moveTo>
                    <a:pt x="16518" y="4642"/>
                  </a:moveTo>
                  <a:cubicBezTo>
                    <a:pt x="16518" y="3603"/>
                    <a:pt x="16518" y="2565"/>
                    <a:pt x="15671" y="1734"/>
                  </a:cubicBezTo>
                  <a:cubicBezTo>
                    <a:pt x="14824" y="903"/>
                    <a:pt x="13129" y="280"/>
                    <a:pt x="11224" y="73"/>
                  </a:cubicBezTo>
                  <a:cubicBezTo>
                    <a:pt x="9318" y="-135"/>
                    <a:pt x="7200" y="73"/>
                    <a:pt x="5506" y="1111"/>
                  </a:cubicBezTo>
                  <a:cubicBezTo>
                    <a:pt x="3812" y="2150"/>
                    <a:pt x="2541" y="4019"/>
                    <a:pt x="4447" y="6200"/>
                  </a:cubicBezTo>
                  <a:cubicBezTo>
                    <a:pt x="6353" y="8380"/>
                    <a:pt x="11435" y="10873"/>
                    <a:pt x="14824" y="12534"/>
                  </a:cubicBezTo>
                  <a:cubicBezTo>
                    <a:pt x="18212" y="14196"/>
                    <a:pt x="19906" y="15027"/>
                    <a:pt x="20753" y="15961"/>
                  </a:cubicBezTo>
                  <a:cubicBezTo>
                    <a:pt x="21600" y="16896"/>
                    <a:pt x="21600" y="17934"/>
                    <a:pt x="18000" y="18869"/>
                  </a:cubicBezTo>
                  <a:cubicBezTo>
                    <a:pt x="14400" y="19803"/>
                    <a:pt x="7200" y="20634"/>
                    <a:pt x="0" y="2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5" name="Line"/>
            <p:cNvSpPr/>
            <p:nvPr/>
          </p:nvSpPr>
          <p:spPr>
            <a:xfrm>
              <a:off x="4533900" y="1677773"/>
              <a:ext cx="254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6" name="Line"/>
            <p:cNvSpPr/>
            <p:nvPr/>
          </p:nvSpPr>
          <p:spPr>
            <a:xfrm>
              <a:off x="5296643" y="1434356"/>
              <a:ext cx="211436" cy="346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539" fill="norm" stroke="1" extrusionOk="0">
                  <a:moveTo>
                    <a:pt x="3738" y="527"/>
                  </a:moveTo>
                  <a:cubicBezTo>
                    <a:pt x="4373" y="2766"/>
                    <a:pt x="5008" y="5005"/>
                    <a:pt x="5220" y="7705"/>
                  </a:cubicBezTo>
                  <a:cubicBezTo>
                    <a:pt x="5432" y="10405"/>
                    <a:pt x="5220" y="13566"/>
                    <a:pt x="5114" y="15739"/>
                  </a:cubicBezTo>
                  <a:cubicBezTo>
                    <a:pt x="5008" y="17912"/>
                    <a:pt x="5008" y="19098"/>
                    <a:pt x="4796" y="20020"/>
                  </a:cubicBezTo>
                  <a:cubicBezTo>
                    <a:pt x="4585" y="20941"/>
                    <a:pt x="4161" y="21600"/>
                    <a:pt x="3738" y="21534"/>
                  </a:cubicBezTo>
                  <a:cubicBezTo>
                    <a:pt x="3314" y="21468"/>
                    <a:pt x="2890" y="20678"/>
                    <a:pt x="2361" y="19559"/>
                  </a:cubicBezTo>
                  <a:cubicBezTo>
                    <a:pt x="1832" y="18439"/>
                    <a:pt x="1196" y="16990"/>
                    <a:pt x="667" y="15937"/>
                  </a:cubicBezTo>
                  <a:cubicBezTo>
                    <a:pt x="138" y="14883"/>
                    <a:pt x="-286" y="14224"/>
                    <a:pt x="243" y="13895"/>
                  </a:cubicBezTo>
                  <a:cubicBezTo>
                    <a:pt x="773" y="13566"/>
                    <a:pt x="2255" y="13566"/>
                    <a:pt x="4373" y="12841"/>
                  </a:cubicBezTo>
                  <a:cubicBezTo>
                    <a:pt x="6490" y="12117"/>
                    <a:pt x="9243" y="10668"/>
                    <a:pt x="11785" y="8759"/>
                  </a:cubicBezTo>
                  <a:cubicBezTo>
                    <a:pt x="14326" y="6849"/>
                    <a:pt x="16655" y="4478"/>
                    <a:pt x="18243" y="2766"/>
                  </a:cubicBezTo>
                  <a:cubicBezTo>
                    <a:pt x="19832" y="1054"/>
                    <a:pt x="20679" y="0"/>
                    <a:pt x="20996" y="0"/>
                  </a:cubicBezTo>
                  <a:cubicBezTo>
                    <a:pt x="21314" y="0"/>
                    <a:pt x="21102" y="1054"/>
                    <a:pt x="20785" y="3820"/>
                  </a:cubicBezTo>
                  <a:cubicBezTo>
                    <a:pt x="20467" y="6585"/>
                    <a:pt x="20043" y="11063"/>
                    <a:pt x="19832" y="14159"/>
                  </a:cubicBezTo>
                  <a:cubicBezTo>
                    <a:pt x="19620" y="17254"/>
                    <a:pt x="19620" y="18966"/>
                    <a:pt x="19620" y="206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7" name="Line"/>
            <p:cNvSpPr/>
            <p:nvPr/>
          </p:nvSpPr>
          <p:spPr>
            <a:xfrm>
              <a:off x="5556250" y="1696823"/>
              <a:ext cx="127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8" name="Line"/>
            <p:cNvSpPr/>
            <p:nvPr/>
          </p:nvSpPr>
          <p:spPr>
            <a:xfrm>
              <a:off x="5664200" y="1550773"/>
              <a:ext cx="127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9" name="Line"/>
            <p:cNvSpPr/>
            <p:nvPr/>
          </p:nvSpPr>
          <p:spPr>
            <a:xfrm>
              <a:off x="5664200" y="1709523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0" name="Line"/>
            <p:cNvSpPr/>
            <p:nvPr/>
          </p:nvSpPr>
          <p:spPr>
            <a:xfrm>
              <a:off x="5945524" y="1460074"/>
              <a:ext cx="264776" cy="31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368" fill="norm" stroke="1" extrusionOk="0">
                  <a:moveTo>
                    <a:pt x="10644" y="4907"/>
                  </a:moveTo>
                  <a:cubicBezTo>
                    <a:pt x="10644" y="4182"/>
                    <a:pt x="10644" y="3457"/>
                    <a:pt x="10644" y="2732"/>
                  </a:cubicBezTo>
                  <a:cubicBezTo>
                    <a:pt x="10644" y="2007"/>
                    <a:pt x="10644" y="1283"/>
                    <a:pt x="10215" y="920"/>
                  </a:cubicBezTo>
                  <a:cubicBezTo>
                    <a:pt x="9787" y="558"/>
                    <a:pt x="8930" y="558"/>
                    <a:pt x="7901" y="1210"/>
                  </a:cubicBezTo>
                  <a:cubicBezTo>
                    <a:pt x="6873" y="1863"/>
                    <a:pt x="5673" y="3167"/>
                    <a:pt x="4301" y="5559"/>
                  </a:cubicBezTo>
                  <a:cubicBezTo>
                    <a:pt x="2930" y="7951"/>
                    <a:pt x="1387" y="11430"/>
                    <a:pt x="615" y="14040"/>
                  </a:cubicBezTo>
                  <a:cubicBezTo>
                    <a:pt x="-156" y="16649"/>
                    <a:pt x="-156" y="18389"/>
                    <a:pt x="358" y="19548"/>
                  </a:cubicBezTo>
                  <a:cubicBezTo>
                    <a:pt x="873" y="20708"/>
                    <a:pt x="1901" y="21288"/>
                    <a:pt x="3358" y="21361"/>
                  </a:cubicBezTo>
                  <a:cubicBezTo>
                    <a:pt x="4815" y="21433"/>
                    <a:pt x="6701" y="20998"/>
                    <a:pt x="8673" y="19259"/>
                  </a:cubicBezTo>
                  <a:cubicBezTo>
                    <a:pt x="10644" y="17519"/>
                    <a:pt x="12701" y="14475"/>
                    <a:pt x="13644" y="11358"/>
                  </a:cubicBezTo>
                  <a:cubicBezTo>
                    <a:pt x="14587" y="8241"/>
                    <a:pt x="14415" y="5052"/>
                    <a:pt x="14073" y="3167"/>
                  </a:cubicBezTo>
                  <a:cubicBezTo>
                    <a:pt x="13730" y="1283"/>
                    <a:pt x="13215" y="703"/>
                    <a:pt x="12358" y="340"/>
                  </a:cubicBezTo>
                  <a:cubicBezTo>
                    <a:pt x="11501" y="-22"/>
                    <a:pt x="10301" y="-167"/>
                    <a:pt x="8758" y="268"/>
                  </a:cubicBezTo>
                  <a:cubicBezTo>
                    <a:pt x="7215" y="703"/>
                    <a:pt x="5330" y="1718"/>
                    <a:pt x="4130" y="3022"/>
                  </a:cubicBezTo>
                  <a:cubicBezTo>
                    <a:pt x="2930" y="4327"/>
                    <a:pt x="2415" y="5922"/>
                    <a:pt x="2501" y="7444"/>
                  </a:cubicBezTo>
                  <a:cubicBezTo>
                    <a:pt x="2587" y="8966"/>
                    <a:pt x="3273" y="10416"/>
                    <a:pt x="5587" y="11285"/>
                  </a:cubicBezTo>
                  <a:cubicBezTo>
                    <a:pt x="7901" y="12155"/>
                    <a:pt x="11844" y="12445"/>
                    <a:pt x="14758" y="12155"/>
                  </a:cubicBezTo>
                  <a:cubicBezTo>
                    <a:pt x="17673" y="11865"/>
                    <a:pt x="19558" y="10995"/>
                    <a:pt x="21444" y="101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1" name="Line"/>
            <p:cNvSpPr/>
            <p:nvPr/>
          </p:nvSpPr>
          <p:spPr>
            <a:xfrm>
              <a:off x="6305550" y="1588873"/>
              <a:ext cx="1841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2" name="Line"/>
            <p:cNvSpPr/>
            <p:nvPr/>
          </p:nvSpPr>
          <p:spPr>
            <a:xfrm>
              <a:off x="6299200" y="1626973"/>
              <a:ext cx="3302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69" y="19200"/>
                    <a:pt x="5538" y="16800"/>
                    <a:pt x="9138" y="13200"/>
                  </a:cubicBezTo>
                  <a:cubicBezTo>
                    <a:pt x="12738" y="9600"/>
                    <a:pt x="17169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3" name="Line"/>
            <p:cNvSpPr/>
            <p:nvPr/>
          </p:nvSpPr>
          <p:spPr>
            <a:xfrm>
              <a:off x="6430821" y="1404723"/>
              <a:ext cx="166829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21280" y="0"/>
                  </a:moveTo>
                  <a:cubicBezTo>
                    <a:pt x="19930" y="248"/>
                    <a:pt x="18580" y="497"/>
                    <a:pt x="16420" y="2048"/>
                  </a:cubicBezTo>
                  <a:cubicBezTo>
                    <a:pt x="14260" y="3600"/>
                    <a:pt x="11290" y="6455"/>
                    <a:pt x="8320" y="9559"/>
                  </a:cubicBezTo>
                  <a:cubicBezTo>
                    <a:pt x="5350" y="12662"/>
                    <a:pt x="2380" y="16014"/>
                    <a:pt x="1030" y="18062"/>
                  </a:cubicBezTo>
                  <a:cubicBezTo>
                    <a:pt x="-320" y="20110"/>
                    <a:pt x="-50" y="20855"/>
                    <a:pt x="2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4" name="Line"/>
            <p:cNvSpPr/>
            <p:nvPr/>
          </p:nvSpPr>
          <p:spPr>
            <a:xfrm>
              <a:off x="6732179" y="1421286"/>
              <a:ext cx="265521" cy="319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312" fill="norm" stroke="1" extrusionOk="0">
                  <a:moveTo>
                    <a:pt x="12761" y="6096"/>
                  </a:moveTo>
                  <a:cubicBezTo>
                    <a:pt x="12075" y="5672"/>
                    <a:pt x="11390" y="5249"/>
                    <a:pt x="10618" y="5178"/>
                  </a:cubicBezTo>
                  <a:cubicBezTo>
                    <a:pt x="9847" y="5108"/>
                    <a:pt x="8990" y="5390"/>
                    <a:pt x="7533" y="6802"/>
                  </a:cubicBezTo>
                  <a:cubicBezTo>
                    <a:pt x="6075" y="8213"/>
                    <a:pt x="4018" y="10755"/>
                    <a:pt x="2647" y="12872"/>
                  </a:cubicBezTo>
                  <a:cubicBezTo>
                    <a:pt x="1275" y="14990"/>
                    <a:pt x="590" y="16684"/>
                    <a:pt x="247" y="17955"/>
                  </a:cubicBezTo>
                  <a:cubicBezTo>
                    <a:pt x="-96" y="19225"/>
                    <a:pt x="-96" y="20072"/>
                    <a:pt x="333" y="20637"/>
                  </a:cubicBezTo>
                  <a:cubicBezTo>
                    <a:pt x="761" y="21202"/>
                    <a:pt x="1618" y="21484"/>
                    <a:pt x="3418" y="21202"/>
                  </a:cubicBezTo>
                  <a:cubicBezTo>
                    <a:pt x="5218" y="20919"/>
                    <a:pt x="7961" y="20072"/>
                    <a:pt x="10533" y="18166"/>
                  </a:cubicBezTo>
                  <a:cubicBezTo>
                    <a:pt x="13104" y="16260"/>
                    <a:pt x="15504" y="13296"/>
                    <a:pt x="16875" y="10543"/>
                  </a:cubicBezTo>
                  <a:cubicBezTo>
                    <a:pt x="18247" y="7790"/>
                    <a:pt x="18590" y="5249"/>
                    <a:pt x="17733" y="3555"/>
                  </a:cubicBezTo>
                  <a:cubicBezTo>
                    <a:pt x="16875" y="1860"/>
                    <a:pt x="14818" y="1013"/>
                    <a:pt x="13275" y="519"/>
                  </a:cubicBezTo>
                  <a:cubicBezTo>
                    <a:pt x="11733" y="25"/>
                    <a:pt x="10704" y="-116"/>
                    <a:pt x="9761" y="96"/>
                  </a:cubicBezTo>
                  <a:cubicBezTo>
                    <a:pt x="8818" y="308"/>
                    <a:pt x="7961" y="872"/>
                    <a:pt x="7533" y="1508"/>
                  </a:cubicBezTo>
                  <a:cubicBezTo>
                    <a:pt x="7104" y="2143"/>
                    <a:pt x="7104" y="2849"/>
                    <a:pt x="7361" y="3484"/>
                  </a:cubicBezTo>
                  <a:cubicBezTo>
                    <a:pt x="7618" y="4119"/>
                    <a:pt x="8133" y="4684"/>
                    <a:pt x="10533" y="5319"/>
                  </a:cubicBezTo>
                  <a:cubicBezTo>
                    <a:pt x="12933" y="5955"/>
                    <a:pt x="17218" y="6660"/>
                    <a:pt x="21504" y="7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5" name="Line"/>
            <p:cNvSpPr/>
            <p:nvPr/>
          </p:nvSpPr>
          <p:spPr>
            <a:xfrm>
              <a:off x="6937115" y="1677773"/>
              <a:ext cx="87336" cy="11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6" h="21341" fill="norm" stroke="1" extrusionOk="0">
                  <a:moveTo>
                    <a:pt x="12871" y="2274"/>
                  </a:moveTo>
                  <a:cubicBezTo>
                    <a:pt x="9355" y="4926"/>
                    <a:pt x="5839" y="7579"/>
                    <a:pt x="3578" y="9853"/>
                  </a:cubicBezTo>
                  <a:cubicBezTo>
                    <a:pt x="1318" y="12126"/>
                    <a:pt x="313" y="14021"/>
                    <a:pt x="62" y="15916"/>
                  </a:cubicBezTo>
                  <a:cubicBezTo>
                    <a:pt x="-189" y="17811"/>
                    <a:pt x="313" y="19705"/>
                    <a:pt x="1820" y="20653"/>
                  </a:cubicBezTo>
                  <a:cubicBezTo>
                    <a:pt x="3327" y="21600"/>
                    <a:pt x="5839" y="21600"/>
                    <a:pt x="9355" y="20463"/>
                  </a:cubicBezTo>
                  <a:cubicBezTo>
                    <a:pt x="12871" y="19326"/>
                    <a:pt x="17392" y="17053"/>
                    <a:pt x="19402" y="13832"/>
                  </a:cubicBezTo>
                  <a:cubicBezTo>
                    <a:pt x="21411" y="10611"/>
                    <a:pt x="20909" y="6442"/>
                    <a:pt x="19402" y="3979"/>
                  </a:cubicBezTo>
                  <a:cubicBezTo>
                    <a:pt x="17895" y="1516"/>
                    <a:pt x="15383" y="758"/>
                    <a:pt x="1287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6" name="Line"/>
            <p:cNvSpPr/>
            <p:nvPr/>
          </p:nvSpPr>
          <p:spPr>
            <a:xfrm>
              <a:off x="6375400" y="1576173"/>
              <a:ext cx="2159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88" y="19543"/>
                    <a:pt x="6776" y="17486"/>
                    <a:pt x="10376" y="13886"/>
                  </a:cubicBezTo>
                  <a:cubicBezTo>
                    <a:pt x="13976" y="10286"/>
                    <a:pt x="17788" y="51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7" name="Line"/>
            <p:cNvSpPr/>
            <p:nvPr/>
          </p:nvSpPr>
          <p:spPr>
            <a:xfrm>
              <a:off x="171450" y="3023973"/>
              <a:ext cx="38100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783"/>
                    <a:pt x="0" y="7566"/>
                    <a:pt x="1200" y="10678"/>
                  </a:cubicBezTo>
                  <a:cubicBezTo>
                    <a:pt x="2400" y="13790"/>
                    <a:pt x="4800" y="16231"/>
                    <a:pt x="6000" y="17756"/>
                  </a:cubicBezTo>
                  <a:cubicBezTo>
                    <a:pt x="7200" y="19281"/>
                    <a:pt x="7200" y="19892"/>
                    <a:pt x="9600" y="20380"/>
                  </a:cubicBezTo>
                  <a:cubicBezTo>
                    <a:pt x="12000" y="20868"/>
                    <a:pt x="16800" y="2123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8" name="Line"/>
            <p:cNvSpPr/>
            <p:nvPr/>
          </p:nvSpPr>
          <p:spPr>
            <a:xfrm>
              <a:off x="330200" y="3290673"/>
              <a:ext cx="59595" cy="37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0230" fill="norm" stroke="1" extrusionOk="0">
                  <a:moveTo>
                    <a:pt x="0" y="0"/>
                  </a:moveTo>
                  <a:cubicBezTo>
                    <a:pt x="1490" y="5684"/>
                    <a:pt x="2979" y="11368"/>
                    <a:pt x="5586" y="15347"/>
                  </a:cubicBezTo>
                  <a:cubicBezTo>
                    <a:pt x="8193" y="19326"/>
                    <a:pt x="11917" y="21600"/>
                    <a:pt x="15269" y="19326"/>
                  </a:cubicBezTo>
                  <a:cubicBezTo>
                    <a:pt x="18621" y="17053"/>
                    <a:pt x="21600" y="10232"/>
                    <a:pt x="20855" y="6821"/>
                  </a:cubicBezTo>
                  <a:cubicBezTo>
                    <a:pt x="20110" y="3411"/>
                    <a:pt x="15641" y="3411"/>
                    <a:pt x="11172" y="3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9" name="Line"/>
            <p:cNvSpPr/>
            <p:nvPr/>
          </p:nvSpPr>
          <p:spPr>
            <a:xfrm>
              <a:off x="1012583" y="2984651"/>
              <a:ext cx="187097" cy="406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504" fill="norm" stroke="1" extrusionOk="0">
                  <a:moveTo>
                    <a:pt x="17667" y="3087"/>
                  </a:moveTo>
                  <a:cubicBezTo>
                    <a:pt x="18147" y="2527"/>
                    <a:pt x="18627" y="1968"/>
                    <a:pt x="18267" y="1520"/>
                  </a:cubicBezTo>
                  <a:cubicBezTo>
                    <a:pt x="17907" y="1072"/>
                    <a:pt x="16707" y="736"/>
                    <a:pt x="14547" y="457"/>
                  </a:cubicBezTo>
                  <a:cubicBezTo>
                    <a:pt x="12387" y="177"/>
                    <a:pt x="9267" y="-47"/>
                    <a:pt x="6627" y="9"/>
                  </a:cubicBezTo>
                  <a:cubicBezTo>
                    <a:pt x="3987" y="65"/>
                    <a:pt x="1827" y="401"/>
                    <a:pt x="747" y="1296"/>
                  </a:cubicBezTo>
                  <a:cubicBezTo>
                    <a:pt x="-333" y="2191"/>
                    <a:pt x="-333" y="3646"/>
                    <a:pt x="1347" y="5269"/>
                  </a:cubicBezTo>
                  <a:cubicBezTo>
                    <a:pt x="3027" y="6892"/>
                    <a:pt x="6387" y="8683"/>
                    <a:pt x="9867" y="10585"/>
                  </a:cubicBezTo>
                  <a:cubicBezTo>
                    <a:pt x="13347" y="12488"/>
                    <a:pt x="16947" y="14502"/>
                    <a:pt x="18867" y="15845"/>
                  </a:cubicBezTo>
                  <a:cubicBezTo>
                    <a:pt x="20787" y="17188"/>
                    <a:pt x="21027" y="17860"/>
                    <a:pt x="21147" y="18531"/>
                  </a:cubicBezTo>
                  <a:cubicBezTo>
                    <a:pt x="21267" y="19203"/>
                    <a:pt x="21267" y="19874"/>
                    <a:pt x="20787" y="20378"/>
                  </a:cubicBezTo>
                  <a:cubicBezTo>
                    <a:pt x="20307" y="20881"/>
                    <a:pt x="19347" y="21217"/>
                    <a:pt x="18267" y="21385"/>
                  </a:cubicBezTo>
                  <a:cubicBezTo>
                    <a:pt x="17187" y="21553"/>
                    <a:pt x="15987" y="21553"/>
                    <a:pt x="14787" y="21329"/>
                  </a:cubicBezTo>
                  <a:cubicBezTo>
                    <a:pt x="13587" y="21105"/>
                    <a:pt x="12387" y="20658"/>
                    <a:pt x="12267" y="19594"/>
                  </a:cubicBezTo>
                  <a:cubicBezTo>
                    <a:pt x="12147" y="18531"/>
                    <a:pt x="13107" y="16852"/>
                    <a:pt x="14067" y="151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0" name="Line"/>
            <p:cNvSpPr/>
            <p:nvPr/>
          </p:nvSpPr>
          <p:spPr>
            <a:xfrm>
              <a:off x="1286933" y="2985873"/>
              <a:ext cx="141818" cy="42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fill="norm" stroke="1" extrusionOk="0">
                  <a:moveTo>
                    <a:pt x="13863" y="0"/>
                  </a:moveTo>
                  <a:cubicBezTo>
                    <a:pt x="12251" y="108"/>
                    <a:pt x="10639" y="216"/>
                    <a:pt x="9027" y="1566"/>
                  </a:cubicBezTo>
                  <a:cubicBezTo>
                    <a:pt x="7415" y="2916"/>
                    <a:pt x="5803" y="5508"/>
                    <a:pt x="4836" y="8370"/>
                  </a:cubicBezTo>
                  <a:cubicBezTo>
                    <a:pt x="3869" y="11232"/>
                    <a:pt x="3546" y="14364"/>
                    <a:pt x="4191" y="16578"/>
                  </a:cubicBezTo>
                  <a:cubicBezTo>
                    <a:pt x="4836" y="18792"/>
                    <a:pt x="6448" y="20088"/>
                    <a:pt x="8060" y="20790"/>
                  </a:cubicBezTo>
                  <a:cubicBezTo>
                    <a:pt x="9672" y="21492"/>
                    <a:pt x="11284" y="21600"/>
                    <a:pt x="12573" y="21438"/>
                  </a:cubicBezTo>
                  <a:cubicBezTo>
                    <a:pt x="13863" y="21276"/>
                    <a:pt x="14830" y="20844"/>
                    <a:pt x="15313" y="20088"/>
                  </a:cubicBezTo>
                  <a:cubicBezTo>
                    <a:pt x="15797" y="19332"/>
                    <a:pt x="15797" y="18252"/>
                    <a:pt x="14507" y="17280"/>
                  </a:cubicBezTo>
                  <a:cubicBezTo>
                    <a:pt x="13218" y="16308"/>
                    <a:pt x="10639" y="15444"/>
                    <a:pt x="8543" y="14958"/>
                  </a:cubicBezTo>
                  <a:cubicBezTo>
                    <a:pt x="6448" y="14472"/>
                    <a:pt x="4836" y="14364"/>
                    <a:pt x="3224" y="14202"/>
                  </a:cubicBezTo>
                  <a:cubicBezTo>
                    <a:pt x="1612" y="14040"/>
                    <a:pt x="0" y="13824"/>
                    <a:pt x="0" y="13716"/>
                  </a:cubicBezTo>
                  <a:cubicBezTo>
                    <a:pt x="0" y="13608"/>
                    <a:pt x="1612" y="13608"/>
                    <a:pt x="5481" y="13500"/>
                  </a:cubicBezTo>
                  <a:cubicBezTo>
                    <a:pt x="9349" y="13392"/>
                    <a:pt x="15475" y="13176"/>
                    <a:pt x="21600" y="12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1" name="Line"/>
            <p:cNvSpPr/>
            <p:nvPr/>
          </p:nvSpPr>
          <p:spPr>
            <a:xfrm>
              <a:off x="1404997" y="3002159"/>
              <a:ext cx="250237" cy="352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289" fill="norm" stroke="1" extrusionOk="0">
                  <a:moveTo>
                    <a:pt x="9116" y="13203"/>
                  </a:moveTo>
                  <a:cubicBezTo>
                    <a:pt x="8027" y="13075"/>
                    <a:pt x="6938" y="12947"/>
                    <a:pt x="5395" y="13842"/>
                  </a:cubicBezTo>
                  <a:cubicBezTo>
                    <a:pt x="3852" y="14737"/>
                    <a:pt x="1856" y="16654"/>
                    <a:pt x="857" y="17932"/>
                  </a:cubicBezTo>
                  <a:cubicBezTo>
                    <a:pt x="-141" y="19210"/>
                    <a:pt x="-141" y="19849"/>
                    <a:pt x="222" y="20361"/>
                  </a:cubicBezTo>
                  <a:cubicBezTo>
                    <a:pt x="585" y="20872"/>
                    <a:pt x="1311" y="21255"/>
                    <a:pt x="2400" y="21000"/>
                  </a:cubicBezTo>
                  <a:cubicBezTo>
                    <a:pt x="3489" y="20744"/>
                    <a:pt x="4941" y="19849"/>
                    <a:pt x="5849" y="19019"/>
                  </a:cubicBezTo>
                  <a:cubicBezTo>
                    <a:pt x="6756" y="18188"/>
                    <a:pt x="7120" y="17421"/>
                    <a:pt x="7301" y="16718"/>
                  </a:cubicBezTo>
                  <a:cubicBezTo>
                    <a:pt x="7483" y="16015"/>
                    <a:pt x="7483" y="15376"/>
                    <a:pt x="7301" y="15376"/>
                  </a:cubicBezTo>
                  <a:cubicBezTo>
                    <a:pt x="7120" y="15376"/>
                    <a:pt x="6756" y="16015"/>
                    <a:pt x="6484" y="16718"/>
                  </a:cubicBezTo>
                  <a:cubicBezTo>
                    <a:pt x="6212" y="17421"/>
                    <a:pt x="6030" y="18188"/>
                    <a:pt x="5940" y="18891"/>
                  </a:cubicBezTo>
                  <a:cubicBezTo>
                    <a:pt x="5849" y="19594"/>
                    <a:pt x="5849" y="20233"/>
                    <a:pt x="6393" y="20680"/>
                  </a:cubicBezTo>
                  <a:cubicBezTo>
                    <a:pt x="6938" y="21127"/>
                    <a:pt x="8027" y="21383"/>
                    <a:pt x="8844" y="21255"/>
                  </a:cubicBezTo>
                  <a:cubicBezTo>
                    <a:pt x="9661" y="21127"/>
                    <a:pt x="10205" y="20616"/>
                    <a:pt x="11567" y="18316"/>
                  </a:cubicBezTo>
                  <a:cubicBezTo>
                    <a:pt x="12928" y="16015"/>
                    <a:pt x="15106" y="11925"/>
                    <a:pt x="16558" y="8985"/>
                  </a:cubicBezTo>
                  <a:cubicBezTo>
                    <a:pt x="18010" y="6046"/>
                    <a:pt x="18736" y="4256"/>
                    <a:pt x="19281" y="2850"/>
                  </a:cubicBezTo>
                  <a:cubicBezTo>
                    <a:pt x="19825" y="1445"/>
                    <a:pt x="20188" y="422"/>
                    <a:pt x="19916" y="103"/>
                  </a:cubicBezTo>
                  <a:cubicBezTo>
                    <a:pt x="19644" y="-217"/>
                    <a:pt x="18736" y="166"/>
                    <a:pt x="17920" y="1828"/>
                  </a:cubicBezTo>
                  <a:cubicBezTo>
                    <a:pt x="17103" y="3490"/>
                    <a:pt x="16377" y="6429"/>
                    <a:pt x="16104" y="9561"/>
                  </a:cubicBezTo>
                  <a:cubicBezTo>
                    <a:pt x="15832" y="12692"/>
                    <a:pt x="16014" y="16015"/>
                    <a:pt x="16467" y="18060"/>
                  </a:cubicBezTo>
                  <a:cubicBezTo>
                    <a:pt x="16921" y="20105"/>
                    <a:pt x="17647" y="20872"/>
                    <a:pt x="18464" y="21127"/>
                  </a:cubicBezTo>
                  <a:cubicBezTo>
                    <a:pt x="19281" y="21383"/>
                    <a:pt x="20188" y="21127"/>
                    <a:pt x="20733" y="20552"/>
                  </a:cubicBezTo>
                  <a:cubicBezTo>
                    <a:pt x="21277" y="19977"/>
                    <a:pt x="21459" y="19082"/>
                    <a:pt x="21459" y="18507"/>
                  </a:cubicBezTo>
                  <a:cubicBezTo>
                    <a:pt x="21459" y="17932"/>
                    <a:pt x="21277" y="17676"/>
                    <a:pt x="21096" y="17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2" name="Line"/>
            <p:cNvSpPr/>
            <p:nvPr/>
          </p:nvSpPr>
          <p:spPr>
            <a:xfrm>
              <a:off x="1511036" y="3100173"/>
              <a:ext cx="197114" cy="217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502" fill="norm" stroke="1" extrusionOk="0">
                  <a:moveTo>
                    <a:pt x="7612" y="11953"/>
                  </a:moveTo>
                  <a:cubicBezTo>
                    <a:pt x="6233" y="11744"/>
                    <a:pt x="4854" y="11534"/>
                    <a:pt x="3361" y="11324"/>
                  </a:cubicBezTo>
                  <a:cubicBezTo>
                    <a:pt x="1867" y="11115"/>
                    <a:pt x="259" y="10905"/>
                    <a:pt x="29" y="10695"/>
                  </a:cubicBezTo>
                  <a:cubicBezTo>
                    <a:pt x="-201" y="10485"/>
                    <a:pt x="948" y="10276"/>
                    <a:pt x="3705" y="9751"/>
                  </a:cubicBezTo>
                  <a:cubicBezTo>
                    <a:pt x="6463" y="9227"/>
                    <a:pt x="10829" y="8388"/>
                    <a:pt x="13701" y="7864"/>
                  </a:cubicBezTo>
                  <a:cubicBezTo>
                    <a:pt x="16573" y="7340"/>
                    <a:pt x="17952" y="7130"/>
                    <a:pt x="18871" y="7550"/>
                  </a:cubicBezTo>
                  <a:cubicBezTo>
                    <a:pt x="19790" y="7969"/>
                    <a:pt x="20250" y="9017"/>
                    <a:pt x="20250" y="11115"/>
                  </a:cubicBezTo>
                  <a:cubicBezTo>
                    <a:pt x="20250" y="13212"/>
                    <a:pt x="19790" y="16357"/>
                    <a:pt x="19561" y="18454"/>
                  </a:cubicBezTo>
                  <a:cubicBezTo>
                    <a:pt x="19331" y="20551"/>
                    <a:pt x="19331" y="21600"/>
                    <a:pt x="19446" y="21495"/>
                  </a:cubicBezTo>
                  <a:cubicBezTo>
                    <a:pt x="19561" y="21390"/>
                    <a:pt x="19790" y="20132"/>
                    <a:pt x="19905" y="16882"/>
                  </a:cubicBezTo>
                  <a:cubicBezTo>
                    <a:pt x="20020" y="13631"/>
                    <a:pt x="20020" y="8388"/>
                    <a:pt x="20250" y="5243"/>
                  </a:cubicBezTo>
                  <a:cubicBezTo>
                    <a:pt x="20480" y="2097"/>
                    <a:pt x="20939" y="1049"/>
                    <a:pt x="2139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3" name="Line"/>
            <p:cNvSpPr/>
            <p:nvPr/>
          </p:nvSpPr>
          <p:spPr>
            <a:xfrm>
              <a:off x="1752088" y="3137050"/>
              <a:ext cx="102112" cy="19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145" fill="norm" stroke="1" extrusionOk="0">
                  <a:moveTo>
                    <a:pt x="21266" y="831"/>
                  </a:moveTo>
                  <a:cubicBezTo>
                    <a:pt x="15535" y="367"/>
                    <a:pt x="9805" y="-98"/>
                    <a:pt x="6058" y="18"/>
                  </a:cubicBezTo>
                  <a:cubicBezTo>
                    <a:pt x="2311" y="134"/>
                    <a:pt x="548" y="831"/>
                    <a:pt x="107" y="2341"/>
                  </a:cubicBezTo>
                  <a:cubicBezTo>
                    <a:pt x="-334" y="3850"/>
                    <a:pt x="548" y="6173"/>
                    <a:pt x="3633" y="8612"/>
                  </a:cubicBezTo>
                  <a:cubicBezTo>
                    <a:pt x="6719" y="11050"/>
                    <a:pt x="12009" y="13605"/>
                    <a:pt x="15535" y="15696"/>
                  </a:cubicBezTo>
                  <a:cubicBezTo>
                    <a:pt x="19062" y="17786"/>
                    <a:pt x="20825" y="19412"/>
                    <a:pt x="20384" y="20341"/>
                  </a:cubicBezTo>
                  <a:cubicBezTo>
                    <a:pt x="19944" y="21270"/>
                    <a:pt x="17299" y="21502"/>
                    <a:pt x="14654" y="20457"/>
                  </a:cubicBezTo>
                  <a:cubicBezTo>
                    <a:pt x="12009" y="19412"/>
                    <a:pt x="9364" y="17089"/>
                    <a:pt x="7821" y="14767"/>
                  </a:cubicBezTo>
                  <a:cubicBezTo>
                    <a:pt x="6278" y="12444"/>
                    <a:pt x="5837" y="10121"/>
                    <a:pt x="5397" y="77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4" name="Line"/>
            <p:cNvSpPr/>
            <p:nvPr/>
          </p:nvSpPr>
          <p:spPr>
            <a:xfrm>
              <a:off x="1946019" y="2928723"/>
              <a:ext cx="54231" cy="408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491" fill="norm" stroke="1" extrusionOk="0">
                  <a:moveTo>
                    <a:pt x="21285" y="0"/>
                  </a:moveTo>
                  <a:cubicBezTo>
                    <a:pt x="15470" y="3897"/>
                    <a:pt x="9654" y="7794"/>
                    <a:pt x="5916" y="11023"/>
                  </a:cubicBezTo>
                  <a:cubicBezTo>
                    <a:pt x="2177" y="14252"/>
                    <a:pt x="516" y="16812"/>
                    <a:pt x="100" y="18427"/>
                  </a:cubicBezTo>
                  <a:cubicBezTo>
                    <a:pt x="-315" y="20041"/>
                    <a:pt x="516" y="20709"/>
                    <a:pt x="3423" y="21099"/>
                  </a:cubicBezTo>
                  <a:cubicBezTo>
                    <a:pt x="6331" y="21489"/>
                    <a:pt x="11316" y="21600"/>
                    <a:pt x="14639" y="21377"/>
                  </a:cubicBezTo>
                  <a:cubicBezTo>
                    <a:pt x="17962" y="21155"/>
                    <a:pt x="19623" y="20598"/>
                    <a:pt x="21285" y="200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5" name="Line"/>
            <p:cNvSpPr/>
            <p:nvPr/>
          </p:nvSpPr>
          <p:spPr>
            <a:xfrm>
              <a:off x="1888066" y="3150973"/>
              <a:ext cx="67735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21600"/>
                  </a:moveTo>
                  <a:cubicBezTo>
                    <a:pt x="2700" y="18514"/>
                    <a:pt x="0" y="15429"/>
                    <a:pt x="0" y="12343"/>
                  </a:cubicBezTo>
                  <a:cubicBezTo>
                    <a:pt x="0" y="9257"/>
                    <a:pt x="2700" y="6171"/>
                    <a:pt x="6750" y="4114"/>
                  </a:cubicBezTo>
                  <a:cubicBezTo>
                    <a:pt x="10800" y="2057"/>
                    <a:pt x="1620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6" name="Line"/>
            <p:cNvSpPr/>
            <p:nvPr/>
          </p:nvSpPr>
          <p:spPr>
            <a:xfrm>
              <a:off x="2065866" y="3195423"/>
              <a:ext cx="35984" cy="103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47" y="5731"/>
                    <a:pt x="8894" y="11461"/>
                    <a:pt x="5082" y="15429"/>
                  </a:cubicBezTo>
                  <a:cubicBezTo>
                    <a:pt x="1271" y="19396"/>
                    <a:pt x="0" y="21600"/>
                    <a:pt x="0" y="21600"/>
                  </a:cubicBezTo>
                  <a:cubicBezTo>
                    <a:pt x="0" y="21600"/>
                    <a:pt x="1271" y="19396"/>
                    <a:pt x="2541" y="17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7" name="Line"/>
            <p:cNvSpPr/>
            <p:nvPr/>
          </p:nvSpPr>
          <p:spPr>
            <a:xfrm>
              <a:off x="2076450" y="3078493"/>
              <a:ext cx="38100" cy="104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6" fill="norm" stroke="1" extrusionOk="0">
                  <a:moveTo>
                    <a:pt x="0" y="20856"/>
                  </a:moveTo>
                  <a:cubicBezTo>
                    <a:pt x="1200" y="17044"/>
                    <a:pt x="2400" y="13232"/>
                    <a:pt x="3000" y="9421"/>
                  </a:cubicBezTo>
                  <a:cubicBezTo>
                    <a:pt x="3600" y="5609"/>
                    <a:pt x="3600" y="1797"/>
                    <a:pt x="6600" y="527"/>
                  </a:cubicBezTo>
                  <a:cubicBezTo>
                    <a:pt x="9600" y="-744"/>
                    <a:pt x="15600" y="527"/>
                    <a:pt x="21600" y="17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8" name="Line"/>
            <p:cNvSpPr/>
            <p:nvPr/>
          </p:nvSpPr>
          <p:spPr>
            <a:xfrm>
              <a:off x="2144515" y="3125573"/>
              <a:ext cx="147836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600" fill="norm" stroke="1" extrusionOk="0">
                  <a:moveTo>
                    <a:pt x="20053" y="0"/>
                  </a:moveTo>
                  <a:cubicBezTo>
                    <a:pt x="17053" y="0"/>
                    <a:pt x="14053" y="0"/>
                    <a:pt x="10603" y="2314"/>
                  </a:cubicBezTo>
                  <a:cubicBezTo>
                    <a:pt x="7153" y="4629"/>
                    <a:pt x="3253" y="9257"/>
                    <a:pt x="1303" y="12343"/>
                  </a:cubicBezTo>
                  <a:cubicBezTo>
                    <a:pt x="-647" y="15429"/>
                    <a:pt x="-647" y="16971"/>
                    <a:pt x="2953" y="18257"/>
                  </a:cubicBezTo>
                  <a:cubicBezTo>
                    <a:pt x="6553" y="19543"/>
                    <a:pt x="13753" y="20571"/>
                    <a:pt x="209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9" name="Line"/>
            <p:cNvSpPr/>
            <p:nvPr/>
          </p:nvSpPr>
          <p:spPr>
            <a:xfrm>
              <a:off x="3759200" y="2912759"/>
              <a:ext cx="317500" cy="42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0" y="2070"/>
                  </a:moveTo>
                  <a:cubicBezTo>
                    <a:pt x="432" y="1328"/>
                    <a:pt x="864" y="587"/>
                    <a:pt x="1080" y="481"/>
                  </a:cubicBezTo>
                  <a:cubicBezTo>
                    <a:pt x="1296" y="376"/>
                    <a:pt x="1296" y="905"/>
                    <a:pt x="1512" y="2652"/>
                  </a:cubicBezTo>
                  <a:cubicBezTo>
                    <a:pt x="1728" y="4399"/>
                    <a:pt x="2160" y="7364"/>
                    <a:pt x="2880" y="10540"/>
                  </a:cubicBezTo>
                  <a:cubicBezTo>
                    <a:pt x="3600" y="13717"/>
                    <a:pt x="4608" y="17105"/>
                    <a:pt x="5328" y="19064"/>
                  </a:cubicBezTo>
                  <a:cubicBezTo>
                    <a:pt x="6048" y="21023"/>
                    <a:pt x="6480" y="21552"/>
                    <a:pt x="6696" y="21499"/>
                  </a:cubicBezTo>
                  <a:cubicBezTo>
                    <a:pt x="6912" y="21446"/>
                    <a:pt x="6912" y="20811"/>
                    <a:pt x="7128" y="19064"/>
                  </a:cubicBezTo>
                  <a:cubicBezTo>
                    <a:pt x="7344" y="17317"/>
                    <a:pt x="7776" y="14458"/>
                    <a:pt x="8064" y="12764"/>
                  </a:cubicBezTo>
                  <a:cubicBezTo>
                    <a:pt x="8352" y="11070"/>
                    <a:pt x="8496" y="10540"/>
                    <a:pt x="8856" y="10434"/>
                  </a:cubicBezTo>
                  <a:cubicBezTo>
                    <a:pt x="9216" y="10328"/>
                    <a:pt x="9792" y="10646"/>
                    <a:pt x="10440" y="11652"/>
                  </a:cubicBezTo>
                  <a:cubicBezTo>
                    <a:pt x="11088" y="12658"/>
                    <a:pt x="11808" y="14352"/>
                    <a:pt x="12384" y="15887"/>
                  </a:cubicBezTo>
                  <a:cubicBezTo>
                    <a:pt x="12960" y="17423"/>
                    <a:pt x="13392" y="18799"/>
                    <a:pt x="13896" y="19646"/>
                  </a:cubicBezTo>
                  <a:cubicBezTo>
                    <a:pt x="14400" y="20493"/>
                    <a:pt x="14976" y="20811"/>
                    <a:pt x="15480" y="20546"/>
                  </a:cubicBezTo>
                  <a:cubicBezTo>
                    <a:pt x="15984" y="20281"/>
                    <a:pt x="16416" y="19434"/>
                    <a:pt x="16848" y="17423"/>
                  </a:cubicBezTo>
                  <a:cubicBezTo>
                    <a:pt x="17280" y="15411"/>
                    <a:pt x="17712" y="12234"/>
                    <a:pt x="18072" y="9746"/>
                  </a:cubicBezTo>
                  <a:cubicBezTo>
                    <a:pt x="18432" y="7258"/>
                    <a:pt x="18720" y="5458"/>
                    <a:pt x="18864" y="4081"/>
                  </a:cubicBezTo>
                  <a:cubicBezTo>
                    <a:pt x="19008" y="2705"/>
                    <a:pt x="19008" y="1752"/>
                    <a:pt x="19296" y="1064"/>
                  </a:cubicBezTo>
                  <a:cubicBezTo>
                    <a:pt x="19584" y="376"/>
                    <a:pt x="20160" y="-48"/>
                    <a:pt x="20592" y="5"/>
                  </a:cubicBezTo>
                  <a:cubicBezTo>
                    <a:pt x="21024" y="58"/>
                    <a:pt x="21312" y="587"/>
                    <a:pt x="21600" y="11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0" name="Line"/>
            <p:cNvSpPr/>
            <p:nvPr/>
          </p:nvSpPr>
          <p:spPr>
            <a:xfrm>
              <a:off x="2374900" y="3170023"/>
              <a:ext cx="63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1" name="Line"/>
            <p:cNvSpPr/>
            <p:nvPr/>
          </p:nvSpPr>
          <p:spPr>
            <a:xfrm>
              <a:off x="2413000" y="3328773"/>
              <a:ext cx="254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2" name="Line"/>
            <p:cNvSpPr/>
            <p:nvPr/>
          </p:nvSpPr>
          <p:spPr>
            <a:xfrm>
              <a:off x="4476750" y="3128466"/>
              <a:ext cx="133350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5143" y="2735"/>
                    <a:pt x="10286" y="-1585"/>
                    <a:pt x="13886" y="575"/>
                  </a:cubicBezTo>
                  <a:cubicBezTo>
                    <a:pt x="17486" y="2735"/>
                    <a:pt x="19543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3" name="Line"/>
            <p:cNvSpPr/>
            <p:nvPr/>
          </p:nvSpPr>
          <p:spPr>
            <a:xfrm>
              <a:off x="4457699" y="3265273"/>
              <a:ext cx="165101" cy="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62" y="10800"/>
                    <a:pt x="10523" y="21600"/>
                    <a:pt x="14123" y="21600"/>
                  </a:cubicBezTo>
                  <a:cubicBezTo>
                    <a:pt x="17723" y="21600"/>
                    <a:pt x="19662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4" name="Line"/>
            <p:cNvSpPr/>
            <p:nvPr/>
          </p:nvSpPr>
          <p:spPr>
            <a:xfrm>
              <a:off x="5320229" y="2758722"/>
              <a:ext cx="363022" cy="335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292" fill="norm" stroke="1" extrusionOk="0">
                  <a:moveTo>
                    <a:pt x="9801" y="4738"/>
                  </a:moveTo>
                  <a:cubicBezTo>
                    <a:pt x="10051" y="4067"/>
                    <a:pt x="10301" y="3396"/>
                    <a:pt x="10613" y="2792"/>
                  </a:cubicBezTo>
                  <a:cubicBezTo>
                    <a:pt x="10925" y="2189"/>
                    <a:pt x="11300" y="1652"/>
                    <a:pt x="11237" y="1183"/>
                  </a:cubicBezTo>
                  <a:cubicBezTo>
                    <a:pt x="11175" y="713"/>
                    <a:pt x="10675" y="310"/>
                    <a:pt x="10114" y="109"/>
                  </a:cubicBezTo>
                  <a:cubicBezTo>
                    <a:pt x="9552" y="-92"/>
                    <a:pt x="8927" y="-92"/>
                    <a:pt x="7741" y="780"/>
                  </a:cubicBezTo>
                  <a:cubicBezTo>
                    <a:pt x="6555" y="1652"/>
                    <a:pt x="4807" y="3396"/>
                    <a:pt x="3371" y="5610"/>
                  </a:cubicBezTo>
                  <a:cubicBezTo>
                    <a:pt x="1936" y="7824"/>
                    <a:pt x="812" y="10507"/>
                    <a:pt x="312" y="12720"/>
                  </a:cubicBezTo>
                  <a:cubicBezTo>
                    <a:pt x="-187" y="14934"/>
                    <a:pt x="-62" y="16678"/>
                    <a:pt x="500" y="18020"/>
                  </a:cubicBezTo>
                  <a:cubicBezTo>
                    <a:pt x="1062" y="19361"/>
                    <a:pt x="2060" y="20301"/>
                    <a:pt x="3247" y="20837"/>
                  </a:cubicBezTo>
                  <a:cubicBezTo>
                    <a:pt x="4433" y="21374"/>
                    <a:pt x="5806" y="21508"/>
                    <a:pt x="7492" y="20837"/>
                  </a:cubicBezTo>
                  <a:cubicBezTo>
                    <a:pt x="9177" y="20166"/>
                    <a:pt x="11175" y="18691"/>
                    <a:pt x="12486" y="16879"/>
                  </a:cubicBezTo>
                  <a:cubicBezTo>
                    <a:pt x="13797" y="15068"/>
                    <a:pt x="14421" y="12922"/>
                    <a:pt x="14733" y="11110"/>
                  </a:cubicBezTo>
                  <a:cubicBezTo>
                    <a:pt x="15045" y="9299"/>
                    <a:pt x="15045" y="7824"/>
                    <a:pt x="14608" y="6415"/>
                  </a:cubicBezTo>
                  <a:cubicBezTo>
                    <a:pt x="14171" y="5006"/>
                    <a:pt x="13297" y="3665"/>
                    <a:pt x="12111" y="2725"/>
                  </a:cubicBezTo>
                  <a:cubicBezTo>
                    <a:pt x="10925" y="1786"/>
                    <a:pt x="9427" y="1250"/>
                    <a:pt x="7929" y="1183"/>
                  </a:cubicBezTo>
                  <a:cubicBezTo>
                    <a:pt x="6430" y="1115"/>
                    <a:pt x="4932" y="1518"/>
                    <a:pt x="3996" y="2055"/>
                  </a:cubicBezTo>
                  <a:cubicBezTo>
                    <a:pt x="3059" y="2591"/>
                    <a:pt x="2685" y="3262"/>
                    <a:pt x="2435" y="3933"/>
                  </a:cubicBezTo>
                  <a:cubicBezTo>
                    <a:pt x="2185" y="4604"/>
                    <a:pt x="2060" y="5274"/>
                    <a:pt x="2123" y="5945"/>
                  </a:cubicBezTo>
                  <a:cubicBezTo>
                    <a:pt x="2185" y="6616"/>
                    <a:pt x="2435" y="7287"/>
                    <a:pt x="2934" y="7689"/>
                  </a:cubicBezTo>
                  <a:cubicBezTo>
                    <a:pt x="3434" y="8092"/>
                    <a:pt x="4183" y="8226"/>
                    <a:pt x="6305" y="8159"/>
                  </a:cubicBezTo>
                  <a:cubicBezTo>
                    <a:pt x="8428" y="8092"/>
                    <a:pt x="11924" y="7824"/>
                    <a:pt x="14671" y="7220"/>
                  </a:cubicBezTo>
                  <a:cubicBezTo>
                    <a:pt x="17418" y="6616"/>
                    <a:pt x="19415" y="5677"/>
                    <a:pt x="21413" y="47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5" name="Line"/>
            <p:cNvSpPr/>
            <p:nvPr/>
          </p:nvSpPr>
          <p:spPr>
            <a:xfrm>
              <a:off x="5414433" y="2482216"/>
              <a:ext cx="129118" cy="204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4" fill="norm" stroke="1" extrusionOk="0">
                  <a:moveTo>
                    <a:pt x="5666" y="8805"/>
                  </a:moveTo>
                  <a:cubicBezTo>
                    <a:pt x="4249" y="12111"/>
                    <a:pt x="2833" y="15417"/>
                    <a:pt x="1770" y="17731"/>
                  </a:cubicBezTo>
                  <a:cubicBezTo>
                    <a:pt x="708" y="20046"/>
                    <a:pt x="0" y="21368"/>
                    <a:pt x="0" y="21258"/>
                  </a:cubicBezTo>
                  <a:cubicBezTo>
                    <a:pt x="0" y="21148"/>
                    <a:pt x="708" y="19605"/>
                    <a:pt x="2302" y="16299"/>
                  </a:cubicBezTo>
                  <a:cubicBezTo>
                    <a:pt x="3895" y="12992"/>
                    <a:pt x="6374" y="7923"/>
                    <a:pt x="8321" y="4948"/>
                  </a:cubicBezTo>
                  <a:cubicBezTo>
                    <a:pt x="10269" y="1972"/>
                    <a:pt x="11685" y="1090"/>
                    <a:pt x="13279" y="539"/>
                  </a:cubicBezTo>
                  <a:cubicBezTo>
                    <a:pt x="14872" y="-12"/>
                    <a:pt x="16643" y="-232"/>
                    <a:pt x="17705" y="319"/>
                  </a:cubicBezTo>
                  <a:cubicBezTo>
                    <a:pt x="18767" y="870"/>
                    <a:pt x="19121" y="2192"/>
                    <a:pt x="19652" y="5499"/>
                  </a:cubicBezTo>
                  <a:cubicBezTo>
                    <a:pt x="20184" y="8805"/>
                    <a:pt x="20892" y="14095"/>
                    <a:pt x="21600" y="19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6" name="Line"/>
            <p:cNvSpPr/>
            <p:nvPr/>
          </p:nvSpPr>
          <p:spPr>
            <a:xfrm>
              <a:off x="5880100" y="2992223"/>
              <a:ext cx="177800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12960"/>
                  </a:moveTo>
                  <a:cubicBezTo>
                    <a:pt x="5914" y="17280"/>
                    <a:pt x="11829" y="21600"/>
                    <a:pt x="15429" y="19440"/>
                  </a:cubicBezTo>
                  <a:cubicBezTo>
                    <a:pt x="19029" y="17280"/>
                    <a:pt x="20314" y="86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7" name="Line"/>
            <p:cNvSpPr/>
            <p:nvPr/>
          </p:nvSpPr>
          <p:spPr>
            <a:xfrm>
              <a:off x="6234079" y="2790629"/>
              <a:ext cx="274672" cy="316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240" fill="norm" stroke="1" extrusionOk="0">
                  <a:moveTo>
                    <a:pt x="12492" y="4582"/>
                  </a:moveTo>
                  <a:cubicBezTo>
                    <a:pt x="12327" y="3871"/>
                    <a:pt x="12162" y="3161"/>
                    <a:pt x="11503" y="2663"/>
                  </a:cubicBezTo>
                  <a:cubicBezTo>
                    <a:pt x="10843" y="2166"/>
                    <a:pt x="9689" y="1882"/>
                    <a:pt x="8288" y="2379"/>
                  </a:cubicBezTo>
                  <a:cubicBezTo>
                    <a:pt x="6886" y="2876"/>
                    <a:pt x="5237" y="4155"/>
                    <a:pt x="3753" y="6500"/>
                  </a:cubicBezTo>
                  <a:cubicBezTo>
                    <a:pt x="2269" y="8845"/>
                    <a:pt x="950" y="12255"/>
                    <a:pt x="373" y="14671"/>
                  </a:cubicBezTo>
                  <a:cubicBezTo>
                    <a:pt x="-204" y="17087"/>
                    <a:pt x="-39" y="18508"/>
                    <a:pt x="373" y="19503"/>
                  </a:cubicBezTo>
                  <a:cubicBezTo>
                    <a:pt x="785" y="20497"/>
                    <a:pt x="1445" y="21066"/>
                    <a:pt x="2764" y="21208"/>
                  </a:cubicBezTo>
                  <a:cubicBezTo>
                    <a:pt x="4083" y="21350"/>
                    <a:pt x="6062" y="21066"/>
                    <a:pt x="8617" y="19289"/>
                  </a:cubicBezTo>
                  <a:cubicBezTo>
                    <a:pt x="11173" y="17513"/>
                    <a:pt x="14306" y="14245"/>
                    <a:pt x="16037" y="11474"/>
                  </a:cubicBezTo>
                  <a:cubicBezTo>
                    <a:pt x="17769" y="8703"/>
                    <a:pt x="18098" y="6429"/>
                    <a:pt x="17933" y="4653"/>
                  </a:cubicBezTo>
                  <a:cubicBezTo>
                    <a:pt x="17769" y="2876"/>
                    <a:pt x="17109" y="1597"/>
                    <a:pt x="15543" y="816"/>
                  </a:cubicBezTo>
                  <a:cubicBezTo>
                    <a:pt x="13976" y="34"/>
                    <a:pt x="11503" y="-250"/>
                    <a:pt x="9689" y="247"/>
                  </a:cubicBezTo>
                  <a:cubicBezTo>
                    <a:pt x="7875" y="745"/>
                    <a:pt x="6721" y="2024"/>
                    <a:pt x="6062" y="3089"/>
                  </a:cubicBezTo>
                  <a:cubicBezTo>
                    <a:pt x="5402" y="4155"/>
                    <a:pt x="5237" y="5008"/>
                    <a:pt x="5237" y="5789"/>
                  </a:cubicBezTo>
                  <a:cubicBezTo>
                    <a:pt x="5237" y="6571"/>
                    <a:pt x="5402" y="7282"/>
                    <a:pt x="6474" y="7921"/>
                  </a:cubicBezTo>
                  <a:cubicBezTo>
                    <a:pt x="7546" y="8561"/>
                    <a:pt x="9524" y="9129"/>
                    <a:pt x="12162" y="9129"/>
                  </a:cubicBezTo>
                  <a:cubicBezTo>
                    <a:pt x="14801" y="9129"/>
                    <a:pt x="18098" y="8561"/>
                    <a:pt x="21396" y="7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8" name="Line"/>
            <p:cNvSpPr/>
            <p:nvPr/>
          </p:nvSpPr>
          <p:spPr>
            <a:xfrm>
              <a:off x="6435469" y="3087473"/>
              <a:ext cx="91388" cy="66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345" fill="norm" stroke="1" extrusionOk="0">
                  <a:moveTo>
                    <a:pt x="9632" y="0"/>
                  </a:moveTo>
                  <a:cubicBezTo>
                    <a:pt x="7178" y="0"/>
                    <a:pt x="4723" y="0"/>
                    <a:pt x="3005" y="1687"/>
                  </a:cubicBezTo>
                  <a:cubicBezTo>
                    <a:pt x="1287" y="3375"/>
                    <a:pt x="305" y="6750"/>
                    <a:pt x="59" y="10125"/>
                  </a:cubicBezTo>
                  <a:cubicBezTo>
                    <a:pt x="-186" y="13500"/>
                    <a:pt x="305" y="16875"/>
                    <a:pt x="2023" y="18900"/>
                  </a:cubicBezTo>
                  <a:cubicBezTo>
                    <a:pt x="3741" y="20925"/>
                    <a:pt x="6687" y="21600"/>
                    <a:pt x="9632" y="21262"/>
                  </a:cubicBezTo>
                  <a:cubicBezTo>
                    <a:pt x="12578" y="20925"/>
                    <a:pt x="15523" y="19575"/>
                    <a:pt x="17732" y="17212"/>
                  </a:cubicBezTo>
                  <a:cubicBezTo>
                    <a:pt x="19941" y="14850"/>
                    <a:pt x="21414" y="11475"/>
                    <a:pt x="21169" y="8775"/>
                  </a:cubicBezTo>
                  <a:cubicBezTo>
                    <a:pt x="20923" y="6075"/>
                    <a:pt x="18959" y="4050"/>
                    <a:pt x="15523" y="3037"/>
                  </a:cubicBezTo>
                  <a:cubicBezTo>
                    <a:pt x="12087" y="2025"/>
                    <a:pt x="7178" y="2025"/>
                    <a:pt x="2269" y="20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9" name="Line"/>
            <p:cNvSpPr/>
            <p:nvPr/>
          </p:nvSpPr>
          <p:spPr>
            <a:xfrm>
              <a:off x="5353050" y="3366873"/>
              <a:ext cx="1026319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600" fill="norm" stroke="1" extrusionOk="0">
                  <a:moveTo>
                    <a:pt x="0" y="21600"/>
                  </a:moveTo>
                  <a:cubicBezTo>
                    <a:pt x="1644" y="19200"/>
                    <a:pt x="3289" y="16800"/>
                    <a:pt x="4844" y="14400"/>
                  </a:cubicBezTo>
                  <a:cubicBezTo>
                    <a:pt x="6400" y="12000"/>
                    <a:pt x="7867" y="9600"/>
                    <a:pt x="9600" y="8400"/>
                  </a:cubicBezTo>
                  <a:cubicBezTo>
                    <a:pt x="11333" y="7200"/>
                    <a:pt x="13333" y="7200"/>
                    <a:pt x="15067" y="7800"/>
                  </a:cubicBezTo>
                  <a:cubicBezTo>
                    <a:pt x="16800" y="8400"/>
                    <a:pt x="18267" y="9600"/>
                    <a:pt x="19267" y="10800"/>
                  </a:cubicBezTo>
                  <a:cubicBezTo>
                    <a:pt x="20267" y="12000"/>
                    <a:pt x="20800" y="13200"/>
                    <a:pt x="21133" y="11400"/>
                  </a:cubicBezTo>
                  <a:cubicBezTo>
                    <a:pt x="21467" y="9600"/>
                    <a:pt x="21600" y="4800"/>
                    <a:pt x="21533" y="2400"/>
                  </a:cubicBezTo>
                  <a:cubicBezTo>
                    <a:pt x="21467" y="0"/>
                    <a:pt x="21200" y="0"/>
                    <a:pt x="2093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0" name="Line"/>
            <p:cNvSpPr/>
            <p:nvPr/>
          </p:nvSpPr>
          <p:spPr>
            <a:xfrm>
              <a:off x="5449908" y="3725895"/>
              <a:ext cx="135434" cy="221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8" h="21279" fill="norm" stroke="1" extrusionOk="0">
                  <a:moveTo>
                    <a:pt x="18132" y="2727"/>
                  </a:moveTo>
                  <a:cubicBezTo>
                    <a:pt x="17164" y="1912"/>
                    <a:pt x="16197" y="1097"/>
                    <a:pt x="13940" y="587"/>
                  </a:cubicBezTo>
                  <a:cubicBezTo>
                    <a:pt x="11684" y="78"/>
                    <a:pt x="8137" y="-126"/>
                    <a:pt x="5720" y="78"/>
                  </a:cubicBezTo>
                  <a:cubicBezTo>
                    <a:pt x="3302" y="282"/>
                    <a:pt x="2012" y="893"/>
                    <a:pt x="1045" y="1708"/>
                  </a:cubicBezTo>
                  <a:cubicBezTo>
                    <a:pt x="78" y="2523"/>
                    <a:pt x="-567" y="3542"/>
                    <a:pt x="723" y="4663"/>
                  </a:cubicBezTo>
                  <a:cubicBezTo>
                    <a:pt x="2012" y="5783"/>
                    <a:pt x="5236" y="7006"/>
                    <a:pt x="8943" y="8840"/>
                  </a:cubicBezTo>
                  <a:cubicBezTo>
                    <a:pt x="12651" y="10674"/>
                    <a:pt x="16842" y="13119"/>
                    <a:pt x="18937" y="14851"/>
                  </a:cubicBezTo>
                  <a:cubicBezTo>
                    <a:pt x="21033" y="16583"/>
                    <a:pt x="21033" y="17602"/>
                    <a:pt x="19743" y="18621"/>
                  </a:cubicBezTo>
                  <a:cubicBezTo>
                    <a:pt x="18454" y="19640"/>
                    <a:pt x="15875" y="20659"/>
                    <a:pt x="13779" y="21066"/>
                  </a:cubicBezTo>
                  <a:cubicBezTo>
                    <a:pt x="11684" y="21474"/>
                    <a:pt x="10072" y="21270"/>
                    <a:pt x="9266" y="20659"/>
                  </a:cubicBezTo>
                  <a:cubicBezTo>
                    <a:pt x="8460" y="20048"/>
                    <a:pt x="8460" y="19029"/>
                    <a:pt x="9105" y="18112"/>
                  </a:cubicBezTo>
                  <a:cubicBezTo>
                    <a:pt x="9749" y="17195"/>
                    <a:pt x="11039" y="16380"/>
                    <a:pt x="12329" y="15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1" name="Line"/>
            <p:cNvSpPr/>
            <p:nvPr/>
          </p:nvSpPr>
          <p:spPr>
            <a:xfrm>
              <a:off x="5586047" y="3746522"/>
              <a:ext cx="192453" cy="190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0896" fill="norm" stroke="1" extrusionOk="0">
                  <a:moveTo>
                    <a:pt x="5851" y="6419"/>
                  </a:moveTo>
                  <a:cubicBezTo>
                    <a:pt x="5147" y="7349"/>
                    <a:pt x="4443" y="8278"/>
                    <a:pt x="4560" y="9090"/>
                  </a:cubicBezTo>
                  <a:cubicBezTo>
                    <a:pt x="4677" y="9903"/>
                    <a:pt x="5617" y="10600"/>
                    <a:pt x="6673" y="10716"/>
                  </a:cubicBezTo>
                  <a:cubicBezTo>
                    <a:pt x="7730" y="10832"/>
                    <a:pt x="8904" y="10368"/>
                    <a:pt x="10077" y="9090"/>
                  </a:cubicBezTo>
                  <a:cubicBezTo>
                    <a:pt x="11251" y="7813"/>
                    <a:pt x="12425" y="5723"/>
                    <a:pt x="12895" y="4097"/>
                  </a:cubicBezTo>
                  <a:cubicBezTo>
                    <a:pt x="13364" y="2471"/>
                    <a:pt x="13130" y="1310"/>
                    <a:pt x="12425" y="613"/>
                  </a:cubicBezTo>
                  <a:cubicBezTo>
                    <a:pt x="11721" y="-84"/>
                    <a:pt x="10547" y="-316"/>
                    <a:pt x="8904" y="613"/>
                  </a:cubicBezTo>
                  <a:cubicBezTo>
                    <a:pt x="7260" y="1542"/>
                    <a:pt x="5147" y="3632"/>
                    <a:pt x="3504" y="6536"/>
                  </a:cubicBezTo>
                  <a:cubicBezTo>
                    <a:pt x="1860" y="9439"/>
                    <a:pt x="686" y="13155"/>
                    <a:pt x="217" y="15594"/>
                  </a:cubicBezTo>
                  <a:cubicBezTo>
                    <a:pt x="-253" y="18032"/>
                    <a:pt x="-18" y="19194"/>
                    <a:pt x="1508" y="20007"/>
                  </a:cubicBezTo>
                  <a:cubicBezTo>
                    <a:pt x="3034" y="20819"/>
                    <a:pt x="5851" y="21284"/>
                    <a:pt x="9373" y="20471"/>
                  </a:cubicBezTo>
                  <a:cubicBezTo>
                    <a:pt x="12895" y="19658"/>
                    <a:pt x="17121" y="17568"/>
                    <a:pt x="21347" y="15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2" name="Line"/>
            <p:cNvSpPr/>
            <p:nvPr/>
          </p:nvSpPr>
          <p:spPr>
            <a:xfrm>
              <a:off x="5553355" y="3477910"/>
              <a:ext cx="104496" cy="147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189" fill="norm" stroke="1" extrusionOk="0">
                  <a:moveTo>
                    <a:pt x="8367" y="8683"/>
                  </a:moveTo>
                  <a:cubicBezTo>
                    <a:pt x="5775" y="11116"/>
                    <a:pt x="3183" y="13550"/>
                    <a:pt x="1671" y="15984"/>
                  </a:cubicBezTo>
                  <a:cubicBezTo>
                    <a:pt x="159" y="18418"/>
                    <a:pt x="-273" y="20852"/>
                    <a:pt x="159" y="21156"/>
                  </a:cubicBezTo>
                  <a:cubicBezTo>
                    <a:pt x="591" y="21460"/>
                    <a:pt x="1887" y="19635"/>
                    <a:pt x="4047" y="16136"/>
                  </a:cubicBezTo>
                  <a:cubicBezTo>
                    <a:pt x="6207" y="12637"/>
                    <a:pt x="9231" y="7466"/>
                    <a:pt x="11391" y="4271"/>
                  </a:cubicBezTo>
                  <a:cubicBezTo>
                    <a:pt x="13551" y="1077"/>
                    <a:pt x="14847" y="-140"/>
                    <a:pt x="15927" y="12"/>
                  </a:cubicBezTo>
                  <a:cubicBezTo>
                    <a:pt x="17007" y="164"/>
                    <a:pt x="17871" y="1685"/>
                    <a:pt x="18735" y="5184"/>
                  </a:cubicBezTo>
                  <a:cubicBezTo>
                    <a:pt x="19599" y="8683"/>
                    <a:pt x="20463" y="14159"/>
                    <a:pt x="21327" y="196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3" name="Line"/>
            <p:cNvSpPr/>
            <p:nvPr/>
          </p:nvSpPr>
          <p:spPr>
            <a:xfrm>
              <a:off x="5874822" y="3614523"/>
              <a:ext cx="183079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600" fill="norm" stroke="1" extrusionOk="0">
                  <a:moveTo>
                    <a:pt x="21230" y="0"/>
                  </a:moveTo>
                  <a:cubicBezTo>
                    <a:pt x="18285" y="831"/>
                    <a:pt x="15339" y="1662"/>
                    <a:pt x="11903" y="3531"/>
                  </a:cubicBezTo>
                  <a:cubicBezTo>
                    <a:pt x="8466" y="5400"/>
                    <a:pt x="4539" y="8308"/>
                    <a:pt x="2330" y="10662"/>
                  </a:cubicBezTo>
                  <a:cubicBezTo>
                    <a:pt x="121" y="13015"/>
                    <a:pt x="-370" y="14815"/>
                    <a:pt x="244" y="16338"/>
                  </a:cubicBezTo>
                  <a:cubicBezTo>
                    <a:pt x="857" y="17862"/>
                    <a:pt x="2575" y="19108"/>
                    <a:pt x="5521" y="19938"/>
                  </a:cubicBezTo>
                  <a:cubicBezTo>
                    <a:pt x="8466" y="20769"/>
                    <a:pt x="12639" y="21185"/>
                    <a:pt x="1681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4" name="Line"/>
            <p:cNvSpPr/>
            <p:nvPr/>
          </p:nvSpPr>
          <p:spPr>
            <a:xfrm>
              <a:off x="6109260" y="3670655"/>
              <a:ext cx="259791" cy="274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066" fill="norm" stroke="1" extrusionOk="0">
                  <a:moveTo>
                    <a:pt x="13019" y="6412"/>
                  </a:moveTo>
                  <a:cubicBezTo>
                    <a:pt x="13367" y="5600"/>
                    <a:pt x="13715" y="4788"/>
                    <a:pt x="13541" y="4057"/>
                  </a:cubicBezTo>
                  <a:cubicBezTo>
                    <a:pt x="13367" y="3326"/>
                    <a:pt x="12670" y="2676"/>
                    <a:pt x="11451" y="2514"/>
                  </a:cubicBezTo>
                  <a:cubicBezTo>
                    <a:pt x="10232" y="2351"/>
                    <a:pt x="8490" y="2676"/>
                    <a:pt x="6574" y="4219"/>
                  </a:cubicBezTo>
                  <a:cubicBezTo>
                    <a:pt x="4657" y="5762"/>
                    <a:pt x="2567" y="8523"/>
                    <a:pt x="1348" y="10959"/>
                  </a:cubicBezTo>
                  <a:cubicBezTo>
                    <a:pt x="128" y="13395"/>
                    <a:pt x="-220" y="15506"/>
                    <a:pt x="128" y="17293"/>
                  </a:cubicBezTo>
                  <a:cubicBezTo>
                    <a:pt x="477" y="19079"/>
                    <a:pt x="1522" y="20541"/>
                    <a:pt x="3351" y="20947"/>
                  </a:cubicBezTo>
                  <a:cubicBezTo>
                    <a:pt x="5180" y="21353"/>
                    <a:pt x="7793" y="20703"/>
                    <a:pt x="10145" y="19242"/>
                  </a:cubicBezTo>
                  <a:cubicBezTo>
                    <a:pt x="12496" y="17780"/>
                    <a:pt x="14586" y="15506"/>
                    <a:pt x="15545" y="12339"/>
                  </a:cubicBezTo>
                  <a:cubicBezTo>
                    <a:pt x="16503" y="9173"/>
                    <a:pt x="16328" y="5112"/>
                    <a:pt x="15457" y="2758"/>
                  </a:cubicBezTo>
                  <a:cubicBezTo>
                    <a:pt x="14586" y="403"/>
                    <a:pt x="13019" y="-247"/>
                    <a:pt x="10928" y="78"/>
                  </a:cubicBezTo>
                  <a:cubicBezTo>
                    <a:pt x="8838" y="403"/>
                    <a:pt x="6225" y="1702"/>
                    <a:pt x="4657" y="3001"/>
                  </a:cubicBezTo>
                  <a:cubicBezTo>
                    <a:pt x="3090" y="4300"/>
                    <a:pt x="2567" y="5600"/>
                    <a:pt x="3003" y="6899"/>
                  </a:cubicBezTo>
                  <a:cubicBezTo>
                    <a:pt x="3438" y="8198"/>
                    <a:pt x="4832" y="9497"/>
                    <a:pt x="8054" y="9579"/>
                  </a:cubicBezTo>
                  <a:cubicBezTo>
                    <a:pt x="11277" y="9660"/>
                    <a:pt x="16328" y="8523"/>
                    <a:pt x="21380" y="7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5" name="Line"/>
            <p:cNvSpPr/>
            <p:nvPr/>
          </p:nvSpPr>
          <p:spPr>
            <a:xfrm>
              <a:off x="6181972" y="3531973"/>
              <a:ext cx="98179" cy="90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366" fill="norm" stroke="1" extrusionOk="0">
                  <a:moveTo>
                    <a:pt x="6151" y="0"/>
                  </a:moveTo>
                  <a:cubicBezTo>
                    <a:pt x="4313" y="5023"/>
                    <a:pt x="2474" y="10047"/>
                    <a:pt x="1326" y="14065"/>
                  </a:cubicBezTo>
                  <a:cubicBezTo>
                    <a:pt x="177" y="18084"/>
                    <a:pt x="-283" y="21098"/>
                    <a:pt x="177" y="21349"/>
                  </a:cubicBezTo>
                  <a:cubicBezTo>
                    <a:pt x="636" y="21600"/>
                    <a:pt x="2015" y="19088"/>
                    <a:pt x="3164" y="16577"/>
                  </a:cubicBezTo>
                  <a:cubicBezTo>
                    <a:pt x="4313" y="14065"/>
                    <a:pt x="5232" y="11553"/>
                    <a:pt x="6381" y="9042"/>
                  </a:cubicBezTo>
                  <a:cubicBezTo>
                    <a:pt x="7530" y="6530"/>
                    <a:pt x="8908" y="4019"/>
                    <a:pt x="10747" y="3265"/>
                  </a:cubicBezTo>
                  <a:cubicBezTo>
                    <a:pt x="12585" y="2512"/>
                    <a:pt x="14883" y="3516"/>
                    <a:pt x="16721" y="5777"/>
                  </a:cubicBezTo>
                  <a:cubicBezTo>
                    <a:pt x="18560" y="8037"/>
                    <a:pt x="19938" y="11553"/>
                    <a:pt x="21317" y="150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6" name="Line"/>
            <p:cNvSpPr/>
            <p:nvPr/>
          </p:nvSpPr>
          <p:spPr>
            <a:xfrm>
              <a:off x="6356350" y="3570073"/>
              <a:ext cx="75590" cy="408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482" fill="norm" stroke="1" extrusionOk="0">
                  <a:moveTo>
                    <a:pt x="0" y="0"/>
                  </a:moveTo>
                  <a:cubicBezTo>
                    <a:pt x="5400" y="2449"/>
                    <a:pt x="10800" y="4899"/>
                    <a:pt x="14100" y="7738"/>
                  </a:cubicBezTo>
                  <a:cubicBezTo>
                    <a:pt x="17400" y="10577"/>
                    <a:pt x="18600" y="13806"/>
                    <a:pt x="19500" y="15755"/>
                  </a:cubicBezTo>
                  <a:cubicBezTo>
                    <a:pt x="20400" y="17703"/>
                    <a:pt x="21000" y="18371"/>
                    <a:pt x="21300" y="19151"/>
                  </a:cubicBezTo>
                  <a:cubicBezTo>
                    <a:pt x="21600" y="19930"/>
                    <a:pt x="21600" y="20821"/>
                    <a:pt x="18600" y="21210"/>
                  </a:cubicBezTo>
                  <a:cubicBezTo>
                    <a:pt x="15600" y="21600"/>
                    <a:pt x="9600" y="21489"/>
                    <a:pt x="3600" y="21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7" name="Line"/>
            <p:cNvSpPr/>
            <p:nvPr/>
          </p:nvSpPr>
          <p:spPr>
            <a:xfrm>
              <a:off x="0" y="4866102"/>
              <a:ext cx="241300" cy="370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9" fill="norm" stroke="1" extrusionOk="0">
                  <a:moveTo>
                    <a:pt x="0" y="6554"/>
                  </a:moveTo>
                  <a:cubicBezTo>
                    <a:pt x="3221" y="4479"/>
                    <a:pt x="6442" y="2405"/>
                    <a:pt x="8526" y="1245"/>
                  </a:cubicBezTo>
                  <a:cubicBezTo>
                    <a:pt x="10611" y="86"/>
                    <a:pt x="11558" y="-158"/>
                    <a:pt x="12789" y="86"/>
                  </a:cubicBezTo>
                  <a:cubicBezTo>
                    <a:pt x="14021" y="330"/>
                    <a:pt x="15537" y="1062"/>
                    <a:pt x="16200" y="3076"/>
                  </a:cubicBezTo>
                  <a:cubicBezTo>
                    <a:pt x="16863" y="5089"/>
                    <a:pt x="16674" y="8384"/>
                    <a:pt x="14968" y="11191"/>
                  </a:cubicBezTo>
                  <a:cubicBezTo>
                    <a:pt x="13263" y="13998"/>
                    <a:pt x="10042" y="16317"/>
                    <a:pt x="7958" y="17659"/>
                  </a:cubicBezTo>
                  <a:cubicBezTo>
                    <a:pt x="5874" y="19001"/>
                    <a:pt x="4926" y="19367"/>
                    <a:pt x="3789" y="19856"/>
                  </a:cubicBezTo>
                  <a:cubicBezTo>
                    <a:pt x="2653" y="20344"/>
                    <a:pt x="1326" y="20954"/>
                    <a:pt x="1326" y="21198"/>
                  </a:cubicBezTo>
                  <a:cubicBezTo>
                    <a:pt x="1326" y="21442"/>
                    <a:pt x="2653" y="21320"/>
                    <a:pt x="5684" y="21198"/>
                  </a:cubicBezTo>
                  <a:cubicBezTo>
                    <a:pt x="8716" y="21076"/>
                    <a:pt x="13453" y="20954"/>
                    <a:pt x="16389" y="20954"/>
                  </a:cubicBezTo>
                  <a:cubicBezTo>
                    <a:pt x="19326" y="20954"/>
                    <a:pt x="20463" y="21076"/>
                    <a:pt x="21600" y="211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8" name="Line"/>
            <p:cNvSpPr/>
            <p:nvPr/>
          </p:nvSpPr>
          <p:spPr>
            <a:xfrm>
              <a:off x="372132" y="5138523"/>
              <a:ext cx="55626" cy="53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3" h="20926" fill="norm" stroke="1" extrusionOk="0">
                  <a:moveTo>
                    <a:pt x="7860" y="0"/>
                  </a:moveTo>
                  <a:cubicBezTo>
                    <a:pt x="4774" y="2492"/>
                    <a:pt x="1688" y="4985"/>
                    <a:pt x="531" y="8308"/>
                  </a:cubicBezTo>
                  <a:cubicBezTo>
                    <a:pt x="-626" y="11631"/>
                    <a:pt x="145" y="15785"/>
                    <a:pt x="2460" y="18277"/>
                  </a:cubicBezTo>
                  <a:cubicBezTo>
                    <a:pt x="4774" y="20769"/>
                    <a:pt x="8631" y="21600"/>
                    <a:pt x="11717" y="20354"/>
                  </a:cubicBezTo>
                  <a:cubicBezTo>
                    <a:pt x="14803" y="19108"/>
                    <a:pt x="17117" y="15785"/>
                    <a:pt x="18660" y="12046"/>
                  </a:cubicBezTo>
                  <a:cubicBezTo>
                    <a:pt x="20203" y="8308"/>
                    <a:pt x="20974" y="4154"/>
                    <a:pt x="19431" y="2077"/>
                  </a:cubicBezTo>
                  <a:cubicBezTo>
                    <a:pt x="17888" y="0"/>
                    <a:pt x="14031" y="0"/>
                    <a:pt x="10945" y="831"/>
                  </a:cubicBezTo>
                  <a:cubicBezTo>
                    <a:pt x="7860" y="1662"/>
                    <a:pt x="5545" y="3323"/>
                    <a:pt x="3231" y="4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9" name="Line"/>
            <p:cNvSpPr/>
            <p:nvPr/>
          </p:nvSpPr>
          <p:spPr>
            <a:xfrm>
              <a:off x="993523" y="4846423"/>
              <a:ext cx="47878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600" fill="norm" stroke="1" extrusionOk="0">
                  <a:moveTo>
                    <a:pt x="21242" y="0"/>
                  </a:moveTo>
                  <a:cubicBezTo>
                    <a:pt x="14668" y="1182"/>
                    <a:pt x="8094" y="2364"/>
                    <a:pt x="4338" y="4997"/>
                  </a:cubicBezTo>
                  <a:cubicBezTo>
                    <a:pt x="581" y="7630"/>
                    <a:pt x="-358" y="11713"/>
                    <a:pt x="112" y="14722"/>
                  </a:cubicBezTo>
                  <a:cubicBezTo>
                    <a:pt x="581" y="17731"/>
                    <a:pt x="2459" y="19666"/>
                    <a:pt x="433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0" name="Line"/>
            <p:cNvSpPr/>
            <p:nvPr/>
          </p:nvSpPr>
          <p:spPr>
            <a:xfrm>
              <a:off x="722677" y="4834665"/>
              <a:ext cx="560023" cy="183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489" fill="norm" stroke="1" extrusionOk="0">
                  <a:moveTo>
                    <a:pt x="292" y="21489"/>
                  </a:moveTo>
                  <a:cubicBezTo>
                    <a:pt x="129" y="19751"/>
                    <a:pt x="-34" y="18013"/>
                    <a:pt x="7" y="16648"/>
                  </a:cubicBezTo>
                  <a:cubicBezTo>
                    <a:pt x="48" y="15282"/>
                    <a:pt x="292" y="14289"/>
                    <a:pt x="1800" y="11930"/>
                  </a:cubicBezTo>
                  <a:cubicBezTo>
                    <a:pt x="3308" y="9572"/>
                    <a:pt x="6079" y="5848"/>
                    <a:pt x="9054" y="3489"/>
                  </a:cubicBezTo>
                  <a:cubicBezTo>
                    <a:pt x="12029" y="1130"/>
                    <a:pt x="15208" y="137"/>
                    <a:pt x="17328" y="13"/>
                  </a:cubicBezTo>
                  <a:cubicBezTo>
                    <a:pt x="19447" y="-111"/>
                    <a:pt x="20506" y="634"/>
                    <a:pt x="21566" y="1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1" name="Line"/>
            <p:cNvSpPr/>
            <p:nvPr/>
          </p:nvSpPr>
          <p:spPr>
            <a:xfrm>
              <a:off x="1120689" y="5040756"/>
              <a:ext cx="181062" cy="148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353" fill="norm" stroke="1" extrusionOk="0">
                  <a:moveTo>
                    <a:pt x="1894" y="13139"/>
                  </a:moveTo>
                  <a:cubicBezTo>
                    <a:pt x="3150" y="13443"/>
                    <a:pt x="4406" y="13747"/>
                    <a:pt x="6290" y="12378"/>
                  </a:cubicBezTo>
                  <a:cubicBezTo>
                    <a:pt x="8173" y="11009"/>
                    <a:pt x="10685" y="7967"/>
                    <a:pt x="11941" y="5685"/>
                  </a:cubicBezTo>
                  <a:cubicBezTo>
                    <a:pt x="13197" y="3404"/>
                    <a:pt x="13197" y="1883"/>
                    <a:pt x="12569" y="970"/>
                  </a:cubicBezTo>
                  <a:cubicBezTo>
                    <a:pt x="11941" y="57"/>
                    <a:pt x="10685" y="-247"/>
                    <a:pt x="8927" y="209"/>
                  </a:cubicBezTo>
                  <a:cubicBezTo>
                    <a:pt x="7169" y="666"/>
                    <a:pt x="4908" y="1883"/>
                    <a:pt x="3150" y="4164"/>
                  </a:cubicBezTo>
                  <a:cubicBezTo>
                    <a:pt x="1392" y="6446"/>
                    <a:pt x="136" y="9792"/>
                    <a:pt x="11" y="12835"/>
                  </a:cubicBezTo>
                  <a:cubicBezTo>
                    <a:pt x="-115" y="15877"/>
                    <a:pt x="890" y="18615"/>
                    <a:pt x="4657" y="19984"/>
                  </a:cubicBezTo>
                  <a:cubicBezTo>
                    <a:pt x="8425" y="21353"/>
                    <a:pt x="14955" y="21353"/>
                    <a:pt x="21485" y="21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2" name="Line"/>
            <p:cNvSpPr/>
            <p:nvPr/>
          </p:nvSpPr>
          <p:spPr>
            <a:xfrm>
              <a:off x="1332290" y="5040596"/>
              <a:ext cx="109660" cy="194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331" fill="norm" stroke="1" extrusionOk="0">
                  <a:moveTo>
                    <a:pt x="17350" y="294"/>
                  </a:moveTo>
                  <a:cubicBezTo>
                    <a:pt x="12459" y="61"/>
                    <a:pt x="7568" y="-171"/>
                    <a:pt x="4512" y="177"/>
                  </a:cubicBezTo>
                  <a:cubicBezTo>
                    <a:pt x="1455" y="526"/>
                    <a:pt x="233" y="1455"/>
                    <a:pt x="29" y="2500"/>
                  </a:cubicBezTo>
                  <a:cubicBezTo>
                    <a:pt x="-175" y="3545"/>
                    <a:pt x="640" y="4706"/>
                    <a:pt x="4104" y="6913"/>
                  </a:cubicBezTo>
                  <a:cubicBezTo>
                    <a:pt x="7568" y="9119"/>
                    <a:pt x="13682" y="12371"/>
                    <a:pt x="17146" y="14694"/>
                  </a:cubicBezTo>
                  <a:cubicBezTo>
                    <a:pt x="20610" y="17016"/>
                    <a:pt x="21425" y="18410"/>
                    <a:pt x="21017" y="19455"/>
                  </a:cubicBezTo>
                  <a:cubicBezTo>
                    <a:pt x="20610" y="20500"/>
                    <a:pt x="18980" y="21197"/>
                    <a:pt x="17146" y="21313"/>
                  </a:cubicBezTo>
                  <a:cubicBezTo>
                    <a:pt x="15312" y="21429"/>
                    <a:pt x="13274" y="20964"/>
                    <a:pt x="11644" y="20035"/>
                  </a:cubicBezTo>
                  <a:cubicBezTo>
                    <a:pt x="10014" y="19106"/>
                    <a:pt x="8791" y="17713"/>
                    <a:pt x="7568" y="16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3" name="Line"/>
            <p:cNvSpPr/>
            <p:nvPr/>
          </p:nvSpPr>
          <p:spPr>
            <a:xfrm>
              <a:off x="1565821" y="4833723"/>
              <a:ext cx="97879" cy="383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504" fill="norm" stroke="1" extrusionOk="0">
                  <a:moveTo>
                    <a:pt x="4707" y="0"/>
                  </a:moveTo>
                  <a:cubicBezTo>
                    <a:pt x="2869" y="3323"/>
                    <a:pt x="1031" y="6646"/>
                    <a:pt x="341" y="9910"/>
                  </a:cubicBezTo>
                  <a:cubicBezTo>
                    <a:pt x="-348" y="13174"/>
                    <a:pt x="112" y="16378"/>
                    <a:pt x="801" y="18277"/>
                  </a:cubicBezTo>
                  <a:cubicBezTo>
                    <a:pt x="1490" y="20176"/>
                    <a:pt x="2409" y="20769"/>
                    <a:pt x="4018" y="21125"/>
                  </a:cubicBezTo>
                  <a:cubicBezTo>
                    <a:pt x="5626" y="21481"/>
                    <a:pt x="7924" y="21600"/>
                    <a:pt x="10912" y="21422"/>
                  </a:cubicBezTo>
                  <a:cubicBezTo>
                    <a:pt x="13899" y="21244"/>
                    <a:pt x="17575" y="20769"/>
                    <a:pt x="21252" y="20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4" name="Line"/>
            <p:cNvSpPr/>
            <p:nvPr/>
          </p:nvSpPr>
          <p:spPr>
            <a:xfrm>
              <a:off x="1511300" y="5017873"/>
              <a:ext cx="2159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18" y="17018"/>
                    <a:pt x="4235" y="12436"/>
                    <a:pt x="7835" y="8836"/>
                  </a:cubicBezTo>
                  <a:cubicBezTo>
                    <a:pt x="11435" y="5236"/>
                    <a:pt x="16518" y="26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5" name="Line"/>
            <p:cNvSpPr/>
            <p:nvPr/>
          </p:nvSpPr>
          <p:spPr>
            <a:xfrm>
              <a:off x="1809750" y="4992473"/>
              <a:ext cx="190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6" name="Line"/>
            <p:cNvSpPr/>
            <p:nvPr/>
          </p:nvSpPr>
          <p:spPr>
            <a:xfrm>
              <a:off x="1822450" y="5182973"/>
              <a:ext cx="190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7" name="Line"/>
            <p:cNvSpPr/>
            <p:nvPr/>
          </p:nvSpPr>
          <p:spPr>
            <a:xfrm>
              <a:off x="2760309" y="4931090"/>
              <a:ext cx="351192" cy="755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543" fill="norm" stroke="1" extrusionOk="0">
                  <a:moveTo>
                    <a:pt x="7103" y="3198"/>
                  </a:moveTo>
                  <a:cubicBezTo>
                    <a:pt x="6456" y="3318"/>
                    <a:pt x="5810" y="3439"/>
                    <a:pt x="5034" y="3469"/>
                  </a:cubicBezTo>
                  <a:cubicBezTo>
                    <a:pt x="4258" y="3499"/>
                    <a:pt x="3352" y="3439"/>
                    <a:pt x="3158" y="3017"/>
                  </a:cubicBezTo>
                  <a:cubicBezTo>
                    <a:pt x="2964" y="2594"/>
                    <a:pt x="3482" y="1810"/>
                    <a:pt x="3999" y="1327"/>
                  </a:cubicBezTo>
                  <a:cubicBezTo>
                    <a:pt x="4516" y="845"/>
                    <a:pt x="5034" y="664"/>
                    <a:pt x="5551" y="453"/>
                  </a:cubicBezTo>
                  <a:cubicBezTo>
                    <a:pt x="6068" y="241"/>
                    <a:pt x="6586" y="0"/>
                    <a:pt x="7103" y="0"/>
                  </a:cubicBezTo>
                  <a:cubicBezTo>
                    <a:pt x="7620" y="0"/>
                    <a:pt x="8138" y="241"/>
                    <a:pt x="8397" y="1026"/>
                  </a:cubicBezTo>
                  <a:cubicBezTo>
                    <a:pt x="8655" y="1810"/>
                    <a:pt x="8655" y="3137"/>
                    <a:pt x="8397" y="4917"/>
                  </a:cubicBezTo>
                  <a:cubicBezTo>
                    <a:pt x="8138" y="6697"/>
                    <a:pt x="7620" y="8930"/>
                    <a:pt x="6844" y="10468"/>
                  </a:cubicBezTo>
                  <a:cubicBezTo>
                    <a:pt x="6068" y="12007"/>
                    <a:pt x="5034" y="12851"/>
                    <a:pt x="4193" y="13364"/>
                  </a:cubicBezTo>
                  <a:cubicBezTo>
                    <a:pt x="3352" y="13877"/>
                    <a:pt x="2706" y="14058"/>
                    <a:pt x="2059" y="14118"/>
                  </a:cubicBezTo>
                  <a:cubicBezTo>
                    <a:pt x="1412" y="14179"/>
                    <a:pt x="765" y="14118"/>
                    <a:pt x="377" y="13937"/>
                  </a:cubicBezTo>
                  <a:cubicBezTo>
                    <a:pt x="-11" y="13756"/>
                    <a:pt x="-140" y="13455"/>
                    <a:pt x="183" y="12912"/>
                  </a:cubicBezTo>
                  <a:cubicBezTo>
                    <a:pt x="507" y="12369"/>
                    <a:pt x="1283" y="11584"/>
                    <a:pt x="2964" y="10589"/>
                  </a:cubicBezTo>
                  <a:cubicBezTo>
                    <a:pt x="4646" y="9593"/>
                    <a:pt x="7232" y="8387"/>
                    <a:pt x="9755" y="7120"/>
                  </a:cubicBezTo>
                  <a:cubicBezTo>
                    <a:pt x="12277" y="5853"/>
                    <a:pt x="14734" y="4525"/>
                    <a:pt x="16157" y="3680"/>
                  </a:cubicBezTo>
                  <a:cubicBezTo>
                    <a:pt x="17580" y="2836"/>
                    <a:pt x="17968" y="2474"/>
                    <a:pt x="17903" y="2413"/>
                  </a:cubicBezTo>
                  <a:cubicBezTo>
                    <a:pt x="17838" y="2353"/>
                    <a:pt x="17321" y="2594"/>
                    <a:pt x="15963" y="3530"/>
                  </a:cubicBezTo>
                  <a:cubicBezTo>
                    <a:pt x="14605" y="4465"/>
                    <a:pt x="12406" y="6094"/>
                    <a:pt x="10531" y="7723"/>
                  </a:cubicBezTo>
                  <a:cubicBezTo>
                    <a:pt x="8655" y="9352"/>
                    <a:pt x="7103" y="10981"/>
                    <a:pt x="5939" y="12821"/>
                  </a:cubicBezTo>
                  <a:cubicBezTo>
                    <a:pt x="4775" y="14661"/>
                    <a:pt x="3999" y="16713"/>
                    <a:pt x="3611" y="18101"/>
                  </a:cubicBezTo>
                  <a:cubicBezTo>
                    <a:pt x="3223" y="19488"/>
                    <a:pt x="3223" y="20212"/>
                    <a:pt x="3482" y="20695"/>
                  </a:cubicBezTo>
                  <a:cubicBezTo>
                    <a:pt x="3740" y="21178"/>
                    <a:pt x="4258" y="21419"/>
                    <a:pt x="4904" y="21509"/>
                  </a:cubicBezTo>
                  <a:cubicBezTo>
                    <a:pt x="5551" y="21600"/>
                    <a:pt x="6327" y="21540"/>
                    <a:pt x="7944" y="20936"/>
                  </a:cubicBezTo>
                  <a:cubicBezTo>
                    <a:pt x="9561" y="20333"/>
                    <a:pt x="12018" y="19187"/>
                    <a:pt x="13376" y="18131"/>
                  </a:cubicBezTo>
                  <a:cubicBezTo>
                    <a:pt x="14734" y="17075"/>
                    <a:pt x="14993" y="16109"/>
                    <a:pt x="14928" y="15476"/>
                  </a:cubicBezTo>
                  <a:cubicBezTo>
                    <a:pt x="14864" y="14842"/>
                    <a:pt x="14476" y="14541"/>
                    <a:pt x="13958" y="14299"/>
                  </a:cubicBezTo>
                  <a:cubicBezTo>
                    <a:pt x="13441" y="14058"/>
                    <a:pt x="12794" y="13877"/>
                    <a:pt x="12794" y="13666"/>
                  </a:cubicBezTo>
                  <a:cubicBezTo>
                    <a:pt x="12794" y="13455"/>
                    <a:pt x="13441" y="13213"/>
                    <a:pt x="14993" y="12821"/>
                  </a:cubicBezTo>
                  <a:cubicBezTo>
                    <a:pt x="16545" y="12429"/>
                    <a:pt x="19003" y="11886"/>
                    <a:pt x="21460" y="11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8" name="Line"/>
            <p:cNvSpPr/>
            <p:nvPr/>
          </p:nvSpPr>
          <p:spPr>
            <a:xfrm>
              <a:off x="4023440" y="4897223"/>
              <a:ext cx="78660" cy="5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600" fill="norm" stroke="1" extrusionOk="0">
                  <a:moveTo>
                    <a:pt x="21124" y="0"/>
                  </a:moveTo>
                  <a:cubicBezTo>
                    <a:pt x="18282" y="2005"/>
                    <a:pt x="15440" y="4010"/>
                    <a:pt x="12029" y="6562"/>
                  </a:cubicBezTo>
                  <a:cubicBezTo>
                    <a:pt x="8619" y="9114"/>
                    <a:pt x="4640" y="12213"/>
                    <a:pt x="2366" y="14673"/>
                  </a:cubicBezTo>
                  <a:cubicBezTo>
                    <a:pt x="92" y="17134"/>
                    <a:pt x="-476" y="18957"/>
                    <a:pt x="377" y="20005"/>
                  </a:cubicBezTo>
                  <a:cubicBezTo>
                    <a:pt x="1229" y="21053"/>
                    <a:pt x="3503" y="21327"/>
                    <a:pt x="577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9" name="Line"/>
            <p:cNvSpPr/>
            <p:nvPr/>
          </p:nvSpPr>
          <p:spPr>
            <a:xfrm>
              <a:off x="4235450" y="5043273"/>
              <a:ext cx="304800" cy="288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7" fill="norm" stroke="1" extrusionOk="0">
                  <a:moveTo>
                    <a:pt x="0" y="470"/>
                  </a:moveTo>
                  <a:cubicBezTo>
                    <a:pt x="150" y="4070"/>
                    <a:pt x="300" y="7670"/>
                    <a:pt x="600" y="10487"/>
                  </a:cubicBezTo>
                  <a:cubicBezTo>
                    <a:pt x="900" y="13304"/>
                    <a:pt x="1350" y="15339"/>
                    <a:pt x="1725" y="16748"/>
                  </a:cubicBezTo>
                  <a:cubicBezTo>
                    <a:pt x="2100" y="18157"/>
                    <a:pt x="2400" y="18939"/>
                    <a:pt x="2850" y="19017"/>
                  </a:cubicBezTo>
                  <a:cubicBezTo>
                    <a:pt x="3300" y="19096"/>
                    <a:pt x="3900" y="18470"/>
                    <a:pt x="4650" y="16826"/>
                  </a:cubicBezTo>
                  <a:cubicBezTo>
                    <a:pt x="5400" y="15183"/>
                    <a:pt x="6300" y="12522"/>
                    <a:pt x="6975" y="10878"/>
                  </a:cubicBezTo>
                  <a:cubicBezTo>
                    <a:pt x="7650" y="9235"/>
                    <a:pt x="8100" y="8609"/>
                    <a:pt x="8625" y="8687"/>
                  </a:cubicBezTo>
                  <a:cubicBezTo>
                    <a:pt x="9150" y="8765"/>
                    <a:pt x="9750" y="9548"/>
                    <a:pt x="10575" y="11191"/>
                  </a:cubicBezTo>
                  <a:cubicBezTo>
                    <a:pt x="11400" y="12835"/>
                    <a:pt x="12450" y="15339"/>
                    <a:pt x="13200" y="17296"/>
                  </a:cubicBezTo>
                  <a:cubicBezTo>
                    <a:pt x="13950" y="19252"/>
                    <a:pt x="14400" y="20661"/>
                    <a:pt x="14925" y="21130"/>
                  </a:cubicBezTo>
                  <a:cubicBezTo>
                    <a:pt x="15450" y="21600"/>
                    <a:pt x="16050" y="21130"/>
                    <a:pt x="16575" y="19722"/>
                  </a:cubicBezTo>
                  <a:cubicBezTo>
                    <a:pt x="17100" y="18313"/>
                    <a:pt x="17550" y="15965"/>
                    <a:pt x="18075" y="12913"/>
                  </a:cubicBezTo>
                  <a:cubicBezTo>
                    <a:pt x="18600" y="9861"/>
                    <a:pt x="19200" y="6104"/>
                    <a:pt x="19800" y="3835"/>
                  </a:cubicBezTo>
                  <a:cubicBezTo>
                    <a:pt x="20400" y="1565"/>
                    <a:pt x="21000" y="78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0" name="Line"/>
            <p:cNvSpPr/>
            <p:nvPr/>
          </p:nvSpPr>
          <p:spPr>
            <a:xfrm>
              <a:off x="4689199" y="4852773"/>
              <a:ext cx="16152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1" h="21600" fill="norm" stroke="1" extrusionOk="0">
                  <a:moveTo>
                    <a:pt x="12501" y="0"/>
                  </a:moveTo>
                  <a:cubicBezTo>
                    <a:pt x="7101" y="3549"/>
                    <a:pt x="1701" y="7099"/>
                    <a:pt x="351" y="10192"/>
                  </a:cubicBezTo>
                  <a:cubicBezTo>
                    <a:pt x="-999" y="13285"/>
                    <a:pt x="1701" y="15921"/>
                    <a:pt x="5751" y="17746"/>
                  </a:cubicBezTo>
                  <a:cubicBezTo>
                    <a:pt x="9801" y="19572"/>
                    <a:pt x="15201" y="20586"/>
                    <a:pt x="2060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1" name="Line"/>
            <p:cNvSpPr/>
            <p:nvPr/>
          </p:nvSpPr>
          <p:spPr>
            <a:xfrm>
              <a:off x="5130800" y="4967073"/>
              <a:ext cx="346819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600" fill="norm" stroke="1" extrusionOk="0">
                  <a:moveTo>
                    <a:pt x="0" y="0"/>
                  </a:moveTo>
                  <a:cubicBezTo>
                    <a:pt x="3011" y="1342"/>
                    <a:pt x="6022" y="2685"/>
                    <a:pt x="8902" y="3722"/>
                  </a:cubicBezTo>
                  <a:cubicBezTo>
                    <a:pt x="11782" y="4759"/>
                    <a:pt x="14531" y="5492"/>
                    <a:pt x="16298" y="6041"/>
                  </a:cubicBezTo>
                  <a:cubicBezTo>
                    <a:pt x="18065" y="6590"/>
                    <a:pt x="18851" y="6956"/>
                    <a:pt x="19636" y="7444"/>
                  </a:cubicBezTo>
                  <a:cubicBezTo>
                    <a:pt x="20422" y="7932"/>
                    <a:pt x="21207" y="8542"/>
                    <a:pt x="21404" y="9092"/>
                  </a:cubicBezTo>
                  <a:cubicBezTo>
                    <a:pt x="21600" y="9641"/>
                    <a:pt x="21207" y="10129"/>
                    <a:pt x="19440" y="11227"/>
                  </a:cubicBezTo>
                  <a:cubicBezTo>
                    <a:pt x="17673" y="12325"/>
                    <a:pt x="14531" y="14034"/>
                    <a:pt x="11389" y="15437"/>
                  </a:cubicBezTo>
                  <a:cubicBezTo>
                    <a:pt x="8247" y="16841"/>
                    <a:pt x="5105" y="17939"/>
                    <a:pt x="3273" y="18671"/>
                  </a:cubicBezTo>
                  <a:cubicBezTo>
                    <a:pt x="1440" y="19403"/>
                    <a:pt x="916" y="19769"/>
                    <a:pt x="982" y="20197"/>
                  </a:cubicBezTo>
                  <a:cubicBezTo>
                    <a:pt x="1047" y="20624"/>
                    <a:pt x="1702" y="21112"/>
                    <a:pt x="23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2" name="Line"/>
            <p:cNvSpPr/>
            <p:nvPr/>
          </p:nvSpPr>
          <p:spPr>
            <a:xfrm>
              <a:off x="5753675" y="5005643"/>
              <a:ext cx="403401" cy="300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472" fill="norm" stroke="1" extrusionOk="0">
                  <a:moveTo>
                    <a:pt x="2320" y="3138"/>
                  </a:moveTo>
                  <a:cubicBezTo>
                    <a:pt x="5566" y="2232"/>
                    <a:pt x="8811" y="1325"/>
                    <a:pt x="11721" y="797"/>
                  </a:cubicBezTo>
                  <a:cubicBezTo>
                    <a:pt x="14631" y="268"/>
                    <a:pt x="17205" y="117"/>
                    <a:pt x="18828" y="42"/>
                  </a:cubicBezTo>
                  <a:cubicBezTo>
                    <a:pt x="20451" y="-34"/>
                    <a:pt x="21122" y="-34"/>
                    <a:pt x="21290" y="268"/>
                  </a:cubicBezTo>
                  <a:cubicBezTo>
                    <a:pt x="21458" y="570"/>
                    <a:pt x="21122" y="1174"/>
                    <a:pt x="19723" y="2458"/>
                  </a:cubicBezTo>
                  <a:cubicBezTo>
                    <a:pt x="18324" y="3742"/>
                    <a:pt x="15862" y="5706"/>
                    <a:pt x="13176" y="7896"/>
                  </a:cubicBezTo>
                  <a:cubicBezTo>
                    <a:pt x="10490" y="10086"/>
                    <a:pt x="7580" y="12503"/>
                    <a:pt x="5398" y="14391"/>
                  </a:cubicBezTo>
                  <a:cubicBezTo>
                    <a:pt x="3216" y="16279"/>
                    <a:pt x="1761" y="17639"/>
                    <a:pt x="921" y="18696"/>
                  </a:cubicBezTo>
                  <a:cubicBezTo>
                    <a:pt x="82" y="19753"/>
                    <a:pt x="-142" y="20509"/>
                    <a:pt x="82" y="20962"/>
                  </a:cubicBezTo>
                  <a:cubicBezTo>
                    <a:pt x="306" y="21415"/>
                    <a:pt x="977" y="21566"/>
                    <a:pt x="2936" y="21415"/>
                  </a:cubicBezTo>
                  <a:cubicBezTo>
                    <a:pt x="4894" y="21264"/>
                    <a:pt x="8140" y="20811"/>
                    <a:pt x="10714" y="20735"/>
                  </a:cubicBezTo>
                  <a:cubicBezTo>
                    <a:pt x="13288" y="20660"/>
                    <a:pt x="15191" y="20962"/>
                    <a:pt x="17093" y="212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3" name="Line"/>
            <p:cNvSpPr/>
            <p:nvPr/>
          </p:nvSpPr>
          <p:spPr>
            <a:xfrm>
              <a:off x="6070600" y="5240123"/>
              <a:ext cx="1397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18" y="0"/>
                  </a:moveTo>
                  <a:cubicBezTo>
                    <a:pt x="18982" y="4168"/>
                    <a:pt x="17345" y="8337"/>
                    <a:pt x="15218" y="11747"/>
                  </a:cubicBezTo>
                  <a:cubicBezTo>
                    <a:pt x="13091" y="15158"/>
                    <a:pt x="10473" y="17811"/>
                    <a:pt x="8182" y="19326"/>
                  </a:cubicBezTo>
                  <a:cubicBezTo>
                    <a:pt x="5891" y="20842"/>
                    <a:pt x="3927" y="21221"/>
                    <a:pt x="2455" y="20653"/>
                  </a:cubicBezTo>
                  <a:cubicBezTo>
                    <a:pt x="982" y="20084"/>
                    <a:pt x="0" y="18568"/>
                    <a:pt x="0" y="17053"/>
                  </a:cubicBezTo>
                  <a:cubicBezTo>
                    <a:pt x="0" y="15537"/>
                    <a:pt x="982" y="14021"/>
                    <a:pt x="3600" y="13642"/>
                  </a:cubicBezTo>
                  <a:cubicBezTo>
                    <a:pt x="6218" y="13263"/>
                    <a:pt x="10473" y="14021"/>
                    <a:pt x="13745" y="15537"/>
                  </a:cubicBezTo>
                  <a:cubicBezTo>
                    <a:pt x="17018" y="17053"/>
                    <a:pt x="19309" y="1932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4" name="Line"/>
            <p:cNvSpPr/>
            <p:nvPr/>
          </p:nvSpPr>
          <p:spPr>
            <a:xfrm>
              <a:off x="6216650" y="5202023"/>
              <a:ext cx="12700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60" y="4731"/>
                    <a:pt x="11520" y="9463"/>
                    <a:pt x="7920" y="12857"/>
                  </a:cubicBezTo>
                  <a:cubicBezTo>
                    <a:pt x="4320" y="16251"/>
                    <a:pt x="2160" y="18309"/>
                    <a:pt x="1080" y="19543"/>
                  </a:cubicBezTo>
                  <a:cubicBezTo>
                    <a:pt x="0" y="20777"/>
                    <a:pt x="0" y="2118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5" name="Line"/>
            <p:cNvSpPr/>
            <p:nvPr/>
          </p:nvSpPr>
          <p:spPr>
            <a:xfrm>
              <a:off x="6311900" y="5298216"/>
              <a:ext cx="146050" cy="119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7" fill="norm" stroke="1" extrusionOk="0">
                  <a:moveTo>
                    <a:pt x="0" y="7789"/>
                  </a:moveTo>
                  <a:cubicBezTo>
                    <a:pt x="313" y="5894"/>
                    <a:pt x="626" y="3999"/>
                    <a:pt x="1565" y="2484"/>
                  </a:cubicBezTo>
                  <a:cubicBezTo>
                    <a:pt x="2504" y="968"/>
                    <a:pt x="4070" y="-169"/>
                    <a:pt x="6104" y="20"/>
                  </a:cubicBezTo>
                  <a:cubicBezTo>
                    <a:pt x="8139" y="210"/>
                    <a:pt x="10643" y="1726"/>
                    <a:pt x="11739" y="3431"/>
                  </a:cubicBezTo>
                  <a:cubicBezTo>
                    <a:pt x="12835" y="5136"/>
                    <a:pt x="12522" y="7031"/>
                    <a:pt x="11270" y="9305"/>
                  </a:cubicBezTo>
                  <a:cubicBezTo>
                    <a:pt x="10017" y="11578"/>
                    <a:pt x="7826" y="14231"/>
                    <a:pt x="6104" y="16315"/>
                  </a:cubicBezTo>
                  <a:cubicBezTo>
                    <a:pt x="4383" y="18399"/>
                    <a:pt x="3130" y="19915"/>
                    <a:pt x="3757" y="20673"/>
                  </a:cubicBezTo>
                  <a:cubicBezTo>
                    <a:pt x="4383" y="21431"/>
                    <a:pt x="6887" y="21431"/>
                    <a:pt x="10174" y="21242"/>
                  </a:cubicBezTo>
                  <a:cubicBezTo>
                    <a:pt x="13461" y="21052"/>
                    <a:pt x="17530" y="20673"/>
                    <a:pt x="21600" y="202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6" name="Line"/>
            <p:cNvSpPr/>
            <p:nvPr/>
          </p:nvSpPr>
          <p:spPr>
            <a:xfrm>
              <a:off x="6623050" y="5392523"/>
              <a:ext cx="635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2571"/>
                    <a:pt x="21600" y="5143"/>
                    <a:pt x="18000" y="8743"/>
                  </a:cubicBezTo>
                  <a:cubicBezTo>
                    <a:pt x="14400" y="12343"/>
                    <a:pt x="7200" y="169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7" name="Line"/>
            <p:cNvSpPr/>
            <p:nvPr/>
          </p:nvSpPr>
          <p:spPr>
            <a:xfrm>
              <a:off x="7174984" y="4922623"/>
              <a:ext cx="508517" cy="380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548" fill="norm" stroke="1" extrusionOk="0">
                  <a:moveTo>
                    <a:pt x="4593" y="0"/>
                  </a:moveTo>
                  <a:cubicBezTo>
                    <a:pt x="4144" y="3480"/>
                    <a:pt x="3696" y="6960"/>
                    <a:pt x="3248" y="9960"/>
                  </a:cubicBezTo>
                  <a:cubicBezTo>
                    <a:pt x="2800" y="12960"/>
                    <a:pt x="2352" y="15480"/>
                    <a:pt x="2083" y="17100"/>
                  </a:cubicBezTo>
                  <a:cubicBezTo>
                    <a:pt x="1814" y="18720"/>
                    <a:pt x="1725" y="19440"/>
                    <a:pt x="1814" y="20040"/>
                  </a:cubicBezTo>
                  <a:cubicBezTo>
                    <a:pt x="1904" y="20640"/>
                    <a:pt x="2173" y="21120"/>
                    <a:pt x="2666" y="21360"/>
                  </a:cubicBezTo>
                  <a:cubicBezTo>
                    <a:pt x="3159" y="21600"/>
                    <a:pt x="3876" y="21600"/>
                    <a:pt x="4413" y="21420"/>
                  </a:cubicBezTo>
                  <a:cubicBezTo>
                    <a:pt x="4951" y="21240"/>
                    <a:pt x="5310" y="20880"/>
                    <a:pt x="5489" y="20220"/>
                  </a:cubicBezTo>
                  <a:cubicBezTo>
                    <a:pt x="5668" y="19560"/>
                    <a:pt x="5668" y="18600"/>
                    <a:pt x="5265" y="17700"/>
                  </a:cubicBezTo>
                  <a:cubicBezTo>
                    <a:pt x="4861" y="16800"/>
                    <a:pt x="4055" y="15960"/>
                    <a:pt x="3159" y="15300"/>
                  </a:cubicBezTo>
                  <a:cubicBezTo>
                    <a:pt x="2262" y="14640"/>
                    <a:pt x="1276" y="14160"/>
                    <a:pt x="694" y="13620"/>
                  </a:cubicBezTo>
                  <a:cubicBezTo>
                    <a:pt x="111" y="13080"/>
                    <a:pt x="-68" y="12480"/>
                    <a:pt x="22" y="12000"/>
                  </a:cubicBezTo>
                  <a:cubicBezTo>
                    <a:pt x="111" y="11520"/>
                    <a:pt x="470" y="11160"/>
                    <a:pt x="1680" y="9900"/>
                  </a:cubicBezTo>
                  <a:cubicBezTo>
                    <a:pt x="2890" y="8640"/>
                    <a:pt x="4951" y="6480"/>
                    <a:pt x="6251" y="4980"/>
                  </a:cubicBezTo>
                  <a:cubicBezTo>
                    <a:pt x="7550" y="3480"/>
                    <a:pt x="8088" y="2640"/>
                    <a:pt x="8536" y="2040"/>
                  </a:cubicBezTo>
                  <a:cubicBezTo>
                    <a:pt x="8984" y="1440"/>
                    <a:pt x="9343" y="1080"/>
                    <a:pt x="9388" y="1500"/>
                  </a:cubicBezTo>
                  <a:cubicBezTo>
                    <a:pt x="9432" y="1920"/>
                    <a:pt x="9164" y="3120"/>
                    <a:pt x="8671" y="5280"/>
                  </a:cubicBezTo>
                  <a:cubicBezTo>
                    <a:pt x="8178" y="7440"/>
                    <a:pt x="7461" y="10560"/>
                    <a:pt x="7012" y="12540"/>
                  </a:cubicBezTo>
                  <a:cubicBezTo>
                    <a:pt x="6564" y="14520"/>
                    <a:pt x="6385" y="15360"/>
                    <a:pt x="6161" y="16080"/>
                  </a:cubicBezTo>
                  <a:cubicBezTo>
                    <a:pt x="5937" y="16800"/>
                    <a:pt x="5668" y="17400"/>
                    <a:pt x="5668" y="17400"/>
                  </a:cubicBezTo>
                  <a:cubicBezTo>
                    <a:pt x="5668" y="17400"/>
                    <a:pt x="5937" y="16800"/>
                    <a:pt x="6206" y="16260"/>
                  </a:cubicBezTo>
                  <a:cubicBezTo>
                    <a:pt x="6475" y="15720"/>
                    <a:pt x="6744" y="15240"/>
                    <a:pt x="7102" y="14880"/>
                  </a:cubicBezTo>
                  <a:cubicBezTo>
                    <a:pt x="7461" y="14520"/>
                    <a:pt x="7909" y="14280"/>
                    <a:pt x="8357" y="14340"/>
                  </a:cubicBezTo>
                  <a:cubicBezTo>
                    <a:pt x="8805" y="14400"/>
                    <a:pt x="9253" y="14760"/>
                    <a:pt x="9836" y="15300"/>
                  </a:cubicBezTo>
                  <a:cubicBezTo>
                    <a:pt x="10418" y="15840"/>
                    <a:pt x="11135" y="16560"/>
                    <a:pt x="11718" y="16920"/>
                  </a:cubicBezTo>
                  <a:cubicBezTo>
                    <a:pt x="12300" y="17280"/>
                    <a:pt x="12749" y="17280"/>
                    <a:pt x="13197" y="17100"/>
                  </a:cubicBezTo>
                  <a:cubicBezTo>
                    <a:pt x="13645" y="16920"/>
                    <a:pt x="14093" y="16560"/>
                    <a:pt x="14407" y="16080"/>
                  </a:cubicBezTo>
                  <a:cubicBezTo>
                    <a:pt x="14720" y="15600"/>
                    <a:pt x="14900" y="15000"/>
                    <a:pt x="15034" y="14400"/>
                  </a:cubicBezTo>
                  <a:cubicBezTo>
                    <a:pt x="15169" y="13800"/>
                    <a:pt x="15258" y="13200"/>
                    <a:pt x="15124" y="12660"/>
                  </a:cubicBezTo>
                  <a:cubicBezTo>
                    <a:pt x="14989" y="12120"/>
                    <a:pt x="14631" y="11640"/>
                    <a:pt x="14183" y="11460"/>
                  </a:cubicBezTo>
                  <a:cubicBezTo>
                    <a:pt x="13734" y="11280"/>
                    <a:pt x="13197" y="11400"/>
                    <a:pt x="12749" y="11760"/>
                  </a:cubicBezTo>
                  <a:cubicBezTo>
                    <a:pt x="12300" y="12120"/>
                    <a:pt x="11942" y="12720"/>
                    <a:pt x="11763" y="13320"/>
                  </a:cubicBezTo>
                  <a:cubicBezTo>
                    <a:pt x="11583" y="13920"/>
                    <a:pt x="11583" y="14520"/>
                    <a:pt x="11763" y="15000"/>
                  </a:cubicBezTo>
                  <a:cubicBezTo>
                    <a:pt x="11942" y="15480"/>
                    <a:pt x="12300" y="15840"/>
                    <a:pt x="12704" y="16020"/>
                  </a:cubicBezTo>
                  <a:cubicBezTo>
                    <a:pt x="13107" y="16200"/>
                    <a:pt x="13555" y="16200"/>
                    <a:pt x="14003" y="16080"/>
                  </a:cubicBezTo>
                  <a:cubicBezTo>
                    <a:pt x="14452" y="15960"/>
                    <a:pt x="14900" y="15720"/>
                    <a:pt x="15303" y="15420"/>
                  </a:cubicBezTo>
                  <a:cubicBezTo>
                    <a:pt x="15706" y="15120"/>
                    <a:pt x="16065" y="14760"/>
                    <a:pt x="16289" y="14880"/>
                  </a:cubicBezTo>
                  <a:cubicBezTo>
                    <a:pt x="16513" y="15000"/>
                    <a:pt x="16603" y="15600"/>
                    <a:pt x="16558" y="16440"/>
                  </a:cubicBezTo>
                  <a:cubicBezTo>
                    <a:pt x="16513" y="17280"/>
                    <a:pt x="16334" y="18360"/>
                    <a:pt x="16289" y="18480"/>
                  </a:cubicBezTo>
                  <a:cubicBezTo>
                    <a:pt x="16244" y="18600"/>
                    <a:pt x="16334" y="17760"/>
                    <a:pt x="16603" y="16740"/>
                  </a:cubicBezTo>
                  <a:cubicBezTo>
                    <a:pt x="16871" y="15720"/>
                    <a:pt x="17320" y="14520"/>
                    <a:pt x="17723" y="13740"/>
                  </a:cubicBezTo>
                  <a:cubicBezTo>
                    <a:pt x="18126" y="12960"/>
                    <a:pt x="18485" y="12600"/>
                    <a:pt x="18933" y="12240"/>
                  </a:cubicBezTo>
                  <a:cubicBezTo>
                    <a:pt x="19381" y="11880"/>
                    <a:pt x="19919" y="11520"/>
                    <a:pt x="20367" y="12060"/>
                  </a:cubicBezTo>
                  <a:cubicBezTo>
                    <a:pt x="20815" y="12600"/>
                    <a:pt x="21173" y="14040"/>
                    <a:pt x="21353" y="15060"/>
                  </a:cubicBezTo>
                  <a:cubicBezTo>
                    <a:pt x="21532" y="16080"/>
                    <a:pt x="21532" y="16680"/>
                    <a:pt x="21532" y="17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8" name="Line"/>
            <p:cNvSpPr/>
            <p:nvPr/>
          </p:nvSpPr>
          <p:spPr>
            <a:xfrm>
              <a:off x="8122932" y="4936503"/>
              <a:ext cx="159360" cy="34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410" fill="norm" stroke="1" extrusionOk="0">
                  <a:moveTo>
                    <a:pt x="2355" y="6603"/>
                  </a:moveTo>
                  <a:cubicBezTo>
                    <a:pt x="2635" y="10138"/>
                    <a:pt x="2916" y="13672"/>
                    <a:pt x="3056" y="15767"/>
                  </a:cubicBezTo>
                  <a:cubicBezTo>
                    <a:pt x="3196" y="17862"/>
                    <a:pt x="3196" y="18516"/>
                    <a:pt x="2635" y="19367"/>
                  </a:cubicBezTo>
                  <a:cubicBezTo>
                    <a:pt x="2074" y="20218"/>
                    <a:pt x="952" y="21265"/>
                    <a:pt x="391" y="21396"/>
                  </a:cubicBezTo>
                  <a:cubicBezTo>
                    <a:pt x="-170" y="21527"/>
                    <a:pt x="-170" y="20742"/>
                    <a:pt x="672" y="18320"/>
                  </a:cubicBezTo>
                  <a:cubicBezTo>
                    <a:pt x="1513" y="15898"/>
                    <a:pt x="3196" y="11840"/>
                    <a:pt x="4879" y="8829"/>
                  </a:cubicBezTo>
                  <a:cubicBezTo>
                    <a:pt x="6562" y="5818"/>
                    <a:pt x="8246" y="3854"/>
                    <a:pt x="9788" y="2545"/>
                  </a:cubicBezTo>
                  <a:cubicBezTo>
                    <a:pt x="11331" y="1236"/>
                    <a:pt x="12734" y="582"/>
                    <a:pt x="14136" y="254"/>
                  </a:cubicBezTo>
                  <a:cubicBezTo>
                    <a:pt x="15539" y="-73"/>
                    <a:pt x="16942" y="-73"/>
                    <a:pt x="18064" y="189"/>
                  </a:cubicBezTo>
                  <a:cubicBezTo>
                    <a:pt x="19186" y="451"/>
                    <a:pt x="20027" y="974"/>
                    <a:pt x="20588" y="2480"/>
                  </a:cubicBezTo>
                  <a:cubicBezTo>
                    <a:pt x="21149" y="3985"/>
                    <a:pt x="21430" y="6472"/>
                    <a:pt x="20588" y="8371"/>
                  </a:cubicBezTo>
                  <a:cubicBezTo>
                    <a:pt x="19747" y="10269"/>
                    <a:pt x="17783" y="11578"/>
                    <a:pt x="16100" y="12363"/>
                  </a:cubicBezTo>
                  <a:cubicBezTo>
                    <a:pt x="14417" y="13149"/>
                    <a:pt x="13014" y="13411"/>
                    <a:pt x="11752" y="13280"/>
                  </a:cubicBezTo>
                  <a:cubicBezTo>
                    <a:pt x="10490" y="13149"/>
                    <a:pt x="9368" y="12625"/>
                    <a:pt x="9227" y="12625"/>
                  </a:cubicBezTo>
                  <a:cubicBezTo>
                    <a:pt x="9087" y="12625"/>
                    <a:pt x="9929" y="13149"/>
                    <a:pt x="10630" y="13738"/>
                  </a:cubicBezTo>
                  <a:cubicBezTo>
                    <a:pt x="11331" y="14327"/>
                    <a:pt x="11892" y="14982"/>
                    <a:pt x="12594" y="15832"/>
                  </a:cubicBezTo>
                  <a:cubicBezTo>
                    <a:pt x="13295" y="16683"/>
                    <a:pt x="14136" y="17731"/>
                    <a:pt x="15539" y="18123"/>
                  </a:cubicBezTo>
                  <a:cubicBezTo>
                    <a:pt x="16942" y="18516"/>
                    <a:pt x="18905" y="18254"/>
                    <a:pt x="20869" y="17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9" name="Line"/>
            <p:cNvSpPr/>
            <p:nvPr/>
          </p:nvSpPr>
          <p:spPr>
            <a:xfrm>
              <a:off x="8309906" y="5122928"/>
              <a:ext cx="122894" cy="116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2" h="21184" fill="norm" stroke="1" extrusionOk="0">
                  <a:moveTo>
                    <a:pt x="382" y="10942"/>
                  </a:moveTo>
                  <a:cubicBezTo>
                    <a:pt x="2182" y="10942"/>
                    <a:pt x="3982" y="10942"/>
                    <a:pt x="5782" y="10363"/>
                  </a:cubicBezTo>
                  <a:cubicBezTo>
                    <a:pt x="7582" y="9785"/>
                    <a:pt x="9382" y="8627"/>
                    <a:pt x="10642" y="6892"/>
                  </a:cubicBezTo>
                  <a:cubicBezTo>
                    <a:pt x="11902" y="5156"/>
                    <a:pt x="12622" y="2842"/>
                    <a:pt x="11722" y="1492"/>
                  </a:cubicBezTo>
                  <a:cubicBezTo>
                    <a:pt x="10822" y="142"/>
                    <a:pt x="8302" y="-244"/>
                    <a:pt x="6322" y="142"/>
                  </a:cubicBezTo>
                  <a:cubicBezTo>
                    <a:pt x="4342" y="527"/>
                    <a:pt x="2902" y="1685"/>
                    <a:pt x="1642" y="4963"/>
                  </a:cubicBezTo>
                  <a:cubicBezTo>
                    <a:pt x="382" y="8242"/>
                    <a:pt x="-698" y="13642"/>
                    <a:pt x="562" y="16920"/>
                  </a:cubicBezTo>
                  <a:cubicBezTo>
                    <a:pt x="1822" y="20199"/>
                    <a:pt x="5422" y="21356"/>
                    <a:pt x="9202" y="21163"/>
                  </a:cubicBezTo>
                  <a:cubicBezTo>
                    <a:pt x="12982" y="20970"/>
                    <a:pt x="16942" y="19427"/>
                    <a:pt x="20902" y="17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0" name="Line"/>
            <p:cNvSpPr/>
            <p:nvPr/>
          </p:nvSpPr>
          <p:spPr>
            <a:xfrm>
              <a:off x="8413750" y="5144873"/>
              <a:ext cx="82550" cy="280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2" fill="norm" stroke="1" extrusionOk="0">
                  <a:moveTo>
                    <a:pt x="21600" y="0"/>
                  </a:moveTo>
                  <a:cubicBezTo>
                    <a:pt x="19385" y="484"/>
                    <a:pt x="17169" y="967"/>
                    <a:pt x="16615" y="2257"/>
                  </a:cubicBezTo>
                  <a:cubicBezTo>
                    <a:pt x="16062" y="3546"/>
                    <a:pt x="17169" y="5642"/>
                    <a:pt x="18277" y="8543"/>
                  </a:cubicBezTo>
                  <a:cubicBezTo>
                    <a:pt x="19385" y="11445"/>
                    <a:pt x="20492" y="15152"/>
                    <a:pt x="20215" y="17409"/>
                  </a:cubicBezTo>
                  <a:cubicBezTo>
                    <a:pt x="19938" y="19666"/>
                    <a:pt x="18277" y="20472"/>
                    <a:pt x="16062" y="20955"/>
                  </a:cubicBezTo>
                  <a:cubicBezTo>
                    <a:pt x="13846" y="21439"/>
                    <a:pt x="11077" y="21600"/>
                    <a:pt x="8308" y="20552"/>
                  </a:cubicBezTo>
                  <a:cubicBezTo>
                    <a:pt x="5538" y="19504"/>
                    <a:pt x="2769" y="17248"/>
                    <a:pt x="0" y="149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1" name="Line"/>
            <p:cNvSpPr/>
            <p:nvPr/>
          </p:nvSpPr>
          <p:spPr>
            <a:xfrm>
              <a:off x="8464549" y="5040313"/>
              <a:ext cx="57151" cy="53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19" fill="norm" stroke="1" extrusionOk="0">
                  <a:moveTo>
                    <a:pt x="0" y="20319"/>
                  </a:moveTo>
                  <a:cubicBezTo>
                    <a:pt x="800" y="14719"/>
                    <a:pt x="1600" y="9119"/>
                    <a:pt x="3600" y="5119"/>
                  </a:cubicBezTo>
                  <a:cubicBezTo>
                    <a:pt x="5600" y="1119"/>
                    <a:pt x="8800" y="-1281"/>
                    <a:pt x="12000" y="719"/>
                  </a:cubicBezTo>
                  <a:cubicBezTo>
                    <a:pt x="15200" y="2719"/>
                    <a:pt x="18400" y="9119"/>
                    <a:pt x="21600" y="15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2" name="Line"/>
            <p:cNvSpPr/>
            <p:nvPr/>
          </p:nvSpPr>
          <p:spPr>
            <a:xfrm>
              <a:off x="8530601" y="5064147"/>
              <a:ext cx="87996" cy="150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5" h="21342" fill="norm" stroke="1" extrusionOk="0">
                  <a:moveTo>
                    <a:pt x="3741" y="12342"/>
                  </a:moveTo>
                  <a:cubicBezTo>
                    <a:pt x="9021" y="9942"/>
                    <a:pt x="14301" y="7542"/>
                    <a:pt x="17181" y="5442"/>
                  </a:cubicBezTo>
                  <a:cubicBezTo>
                    <a:pt x="20061" y="3342"/>
                    <a:pt x="20541" y="1542"/>
                    <a:pt x="19341" y="642"/>
                  </a:cubicBezTo>
                  <a:cubicBezTo>
                    <a:pt x="18141" y="-258"/>
                    <a:pt x="15261" y="-258"/>
                    <a:pt x="11901" y="942"/>
                  </a:cubicBezTo>
                  <a:cubicBezTo>
                    <a:pt x="8541" y="2142"/>
                    <a:pt x="4701" y="4542"/>
                    <a:pt x="2301" y="7242"/>
                  </a:cubicBezTo>
                  <a:cubicBezTo>
                    <a:pt x="-99" y="9942"/>
                    <a:pt x="-1059" y="12942"/>
                    <a:pt x="1581" y="15342"/>
                  </a:cubicBezTo>
                  <a:cubicBezTo>
                    <a:pt x="4221" y="17742"/>
                    <a:pt x="10461" y="19542"/>
                    <a:pt x="16701" y="21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3" name="Line"/>
            <p:cNvSpPr/>
            <p:nvPr/>
          </p:nvSpPr>
          <p:spPr>
            <a:xfrm>
              <a:off x="8638116" y="5095810"/>
              <a:ext cx="118534" cy="107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6" fill="norm" stroke="1" extrusionOk="0">
                  <a:moveTo>
                    <a:pt x="15814" y="5890"/>
                  </a:moveTo>
                  <a:cubicBezTo>
                    <a:pt x="15429" y="3813"/>
                    <a:pt x="15043" y="1736"/>
                    <a:pt x="13886" y="697"/>
                  </a:cubicBezTo>
                  <a:cubicBezTo>
                    <a:pt x="12729" y="-341"/>
                    <a:pt x="10800" y="-341"/>
                    <a:pt x="8486" y="1528"/>
                  </a:cubicBezTo>
                  <a:cubicBezTo>
                    <a:pt x="6171" y="3397"/>
                    <a:pt x="3471" y="7136"/>
                    <a:pt x="1929" y="10044"/>
                  </a:cubicBezTo>
                  <a:cubicBezTo>
                    <a:pt x="386" y="12951"/>
                    <a:pt x="0" y="15028"/>
                    <a:pt x="0" y="17105"/>
                  </a:cubicBezTo>
                  <a:cubicBezTo>
                    <a:pt x="0" y="19182"/>
                    <a:pt x="386" y="21259"/>
                    <a:pt x="4050" y="21051"/>
                  </a:cubicBezTo>
                  <a:cubicBezTo>
                    <a:pt x="7714" y="20844"/>
                    <a:pt x="14657" y="18351"/>
                    <a:pt x="21600" y="158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4" name="Line"/>
            <p:cNvSpPr/>
            <p:nvPr/>
          </p:nvSpPr>
          <p:spPr>
            <a:xfrm>
              <a:off x="8792633" y="4922623"/>
              <a:ext cx="97367" cy="310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5" fill="norm" stroke="1" extrusionOk="0">
                  <a:moveTo>
                    <a:pt x="21600" y="0"/>
                  </a:moveTo>
                  <a:cubicBezTo>
                    <a:pt x="19252" y="0"/>
                    <a:pt x="16904" y="0"/>
                    <a:pt x="13617" y="1249"/>
                  </a:cubicBezTo>
                  <a:cubicBezTo>
                    <a:pt x="10330" y="2498"/>
                    <a:pt x="6104" y="4996"/>
                    <a:pt x="3522" y="7935"/>
                  </a:cubicBezTo>
                  <a:cubicBezTo>
                    <a:pt x="939" y="10873"/>
                    <a:pt x="0" y="14253"/>
                    <a:pt x="0" y="16384"/>
                  </a:cubicBezTo>
                  <a:cubicBezTo>
                    <a:pt x="0" y="18514"/>
                    <a:pt x="939" y="19396"/>
                    <a:pt x="2348" y="20131"/>
                  </a:cubicBezTo>
                  <a:cubicBezTo>
                    <a:pt x="3757" y="20865"/>
                    <a:pt x="5635" y="21453"/>
                    <a:pt x="7513" y="21527"/>
                  </a:cubicBezTo>
                  <a:cubicBezTo>
                    <a:pt x="9391" y="21600"/>
                    <a:pt x="11270" y="21159"/>
                    <a:pt x="13148" y="207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5" name="Line"/>
            <p:cNvSpPr/>
            <p:nvPr/>
          </p:nvSpPr>
          <p:spPr>
            <a:xfrm>
              <a:off x="8732246" y="5055973"/>
              <a:ext cx="164104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600" fill="norm" stroke="1" extrusionOk="0">
                  <a:moveTo>
                    <a:pt x="3193" y="21600"/>
                  </a:moveTo>
                  <a:cubicBezTo>
                    <a:pt x="1532" y="17100"/>
                    <a:pt x="-130" y="12600"/>
                    <a:pt x="8" y="9450"/>
                  </a:cubicBezTo>
                  <a:cubicBezTo>
                    <a:pt x="147" y="6300"/>
                    <a:pt x="2085" y="4500"/>
                    <a:pt x="5962" y="3150"/>
                  </a:cubicBezTo>
                  <a:cubicBezTo>
                    <a:pt x="9839" y="1800"/>
                    <a:pt x="15655" y="900"/>
                    <a:pt x="214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6" name="Line"/>
            <p:cNvSpPr/>
            <p:nvPr/>
          </p:nvSpPr>
          <p:spPr>
            <a:xfrm>
              <a:off x="9169400" y="4954373"/>
              <a:ext cx="3175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2100"/>
                    <a:pt x="21600" y="4200"/>
                    <a:pt x="21600" y="6900"/>
                  </a:cubicBezTo>
                  <a:cubicBezTo>
                    <a:pt x="21600" y="9600"/>
                    <a:pt x="21600" y="12900"/>
                    <a:pt x="18000" y="15450"/>
                  </a:cubicBezTo>
                  <a:cubicBezTo>
                    <a:pt x="14400" y="18000"/>
                    <a:pt x="7200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7" name="Line"/>
            <p:cNvSpPr/>
            <p:nvPr/>
          </p:nvSpPr>
          <p:spPr>
            <a:xfrm>
              <a:off x="9142454" y="4954893"/>
              <a:ext cx="252461" cy="247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372" fill="norm" stroke="1" extrusionOk="0">
                  <a:moveTo>
                    <a:pt x="130" y="20274"/>
                  </a:moveTo>
                  <a:cubicBezTo>
                    <a:pt x="-48" y="19358"/>
                    <a:pt x="-227" y="18443"/>
                    <a:pt x="933" y="17253"/>
                  </a:cubicBezTo>
                  <a:cubicBezTo>
                    <a:pt x="2094" y="16064"/>
                    <a:pt x="4593" y="14599"/>
                    <a:pt x="7538" y="12586"/>
                  </a:cubicBezTo>
                  <a:cubicBezTo>
                    <a:pt x="10484" y="10572"/>
                    <a:pt x="13875" y="8009"/>
                    <a:pt x="15928" y="6362"/>
                  </a:cubicBezTo>
                  <a:cubicBezTo>
                    <a:pt x="17981" y="4714"/>
                    <a:pt x="18695" y="3982"/>
                    <a:pt x="19499" y="2884"/>
                  </a:cubicBezTo>
                  <a:cubicBezTo>
                    <a:pt x="20302" y="1786"/>
                    <a:pt x="21194" y="321"/>
                    <a:pt x="21284" y="47"/>
                  </a:cubicBezTo>
                  <a:cubicBezTo>
                    <a:pt x="21373" y="-228"/>
                    <a:pt x="20659" y="687"/>
                    <a:pt x="19588" y="3433"/>
                  </a:cubicBezTo>
                  <a:cubicBezTo>
                    <a:pt x="18517" y="6179"/>
                    <a:pt x="17089" y="10755"/>
                    <a:pt x="16375" y="13775"/>
                  </a:cubicBezTo>
                  <a:cubicBezTo>
                    <a:pt x="15661" y="16796"/>
                    <a:pt x="15661" y="18260"/>
                    <a:pt x="16018" y="19267"/>
                  </a:cubicBezTo>
                  <a:cubicBezTo>
                    <a:pt x="16375" y="20274"/>
                    <a:pt x="17089" y="20823"/>
                    <a:pt x="17803" y="21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8" name="Line"/>
            <p:cNvSpPr/>
            <p:nvPr/>
          </p:nvSpPr>
          <p:spPr>
            <a:xfrm>
              <a:off x="9361606" y="5148230"/>
              <a:ext cx="68153" cy="88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111" fill="norm" stroke="1" extrusionOk="0">
                  <a:moveTo>
                    <a:pt x="18547" y="711"/>
                  </a:moveTo>
                  <a:cubicBezTo>
                    <a:pt x="14735" y="208"/>
                    <a:pt x="10923" y="-294"/>
                    <a:pt x="7429" y="208"/>
                  </a:cubicBezTo>
                  <a:cubicBezTo>
                    <a:pt x="3935" y="711"/>
                    <a:pt x="759" y="2218"/>
                    <a:pt x="123" y="5734"/>
                  </a:cubicBezTo>
                  <a:cubicBezTo>
                    <a:pt x="-512" y="9250"/>
                    <a:pt x="1394" y="14776"/>
                    <a:pt x="3935" y="17790"/>
                  </a:cubicBezTo>
                  <a:cubicBezTo>
                    <a:pt x="6476" y="20804"/>
                    <a:pt x="9653" y="21306"/>
                    <a:pt x="12829" y="21055"/>
                  </a:cubicBezTo>
                  <a:cubicBezTo>
                    <a:pt x="16006" y="20804"/>
                    <a:pt x="19182" y="19799"/>
                    <a:pt x="20135" y="16283"/>
                  </a:cubicBezTo>
                  <a:cubicBezTo>
                    <a:pt x="21088" y="12766"/>
                    <a:pt x="19817" y="6739"/>
                    <a:pt x="17594" y="3725"/>
                  </a:cubicBezTo>
                  <a:cubicBezTo>
                    <a:pt x="15370" y="711"/>
                    <a:pt x="12194" y="711"/>
                    <a:pt x="9017" y="7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9" name="Line"/>
            <p:cNvSpPr/>
            <p:nvPr/>
          </p:nvSpPr>
          <p:spPr>
            <a:xfrm>
              <a:off x="4756149" y="5966366"/>
              <a:ext cx="247651" cy="205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0" fill="norm" stroke="1" extrusionOk="0">
                  <a:moveTo>
                    <a:pt x="0" y="12073"/>
                  </a:moveTo>
                  <a:cubicBezTo>
                    <a:pt x="4615" y="9481"/>
                    <a:pt x="9231" y="6889"/>
                    <a:pt x="11815" y="5053"/>
                  </a:cubicBezTo>
                  <a:cubicBezTo>
                    <a:pt x="14400" y="3217"/>
                    <a:pt x="14954" y="2137"/>
                    <a:pt x="14862" y="1273"/>
                  </a:cubicBezTo>
                  <a:cubicBezTo>
                    <a:pt x="14769" y="409"/>
                    <a:pt x="14031" y="-239"/>
                    <a:pt x="12646" y="85"/>
                  </a:cubicBezTo>
                  <a:cubicBezTo>
                    <a:pt x="11262" y="409"/>
                    <a:pt x="9231" y="1705"/>
                    <a:pt x="7477" y="4081"/>
                  </a:cubicBezTo>
                  <a:cubicBezTo>
                    <a:pt x="5723" y="6457"/>
                    <a:pt x="4246" y="9913"/>
                    <a:pt x="3508" y="12289"/>
                  </a:cubicBezTo>
                  <a:cubicBezTo>
                    <a:pt x="2769" y="14665"/>
                    <a:pt x="2769" y="15961"/>
                    <a:pt x="2954" y="17149"/>
                  </a:cubicBezTo>
                  <a:cubicBezTo>
                    <a:pt x="3138" y="18337"/>
                    <a:pt x="3508" y="19417"/>
                    <a:pt x="4985" y="20173"/>
                  </a:cubicBezTo>
                  <a:cubicBezTo>
                    <a:pt x="6462" y="20929"/>
                    <a:pt x="9046" y="21361"/>
                    <a:pt x="12000" y="20605"/>
                  </a:cubicBezTo>
                  <a:cubicBezTo>
                    <a:pt x="14954" y="19849"/>
                    <a:pt x="18277" y="17905"/>
                    <a:pt x="21600" y="159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0" name="Line"/>
            <p:cNvSpPr/>
            <p:nvPr/>
          </p:nvSpPr>
          <p:spPr>
            <a:xfrm>
              <a:off x="5043601" y="5798923"/>
              <a:ext cx="74500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fill="norm" stroke="1" extrusionOk="0">
                  <a:moveTo>
                    <a:pt x="21118" y="0"/>
                  </a:moveTo>
                  <a:cubicBezTo>
                    <a:pt x="16318" y="1986"/>
                    <a:pt x="11518" y="3972"/>
                    <a:pt x="7618" y="6952"/>
                  </a:cubicBezTo>
                  <a:cubicBezTo>
                    <a:pt x="3718" y="9931"/>
                    <a:pt x="718" y="13903"/>
                    <a:pt x="118" y="16510"/>
                  </a:cubicBezTo>
                  <a:cubicBezTo>
                    <a:pt x="-482" y="19117"/>
                    <a:pt x="1318" y="20359"/>
                    <a:pt x="31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1" name="Line"/>
            <p:cNvSpPr/>
            <p:nvPr/>
          </p:nvSpPr>
          <p:spPr>
            <a:xfrm>
              <a:off x="5116362" y="5973730"/>
              <a:ext cx="57516" cy="20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9" h="21240" fill="norm" stroke="1" extrusionOk="0">
                  <a:moveTo>
                    <a:pt x="16253" y="305"/>
                  </a:moveTo>
                  <a:cubicBezTo>
                    <a:pt x="12529" y="89"/>
                    <a:pt x="8805" y="-127"/>
                    <a:pt x="5453" y="89"/>
                  </a:cubicBezTo>
                  <a:cubicBezTo>
                    <a:pt x="2101" y="305"/>
                    <a:pt x="-878" y="953"/>
                    <a:pt x="239" y="3221"/>
                  </a:cubicBezTo>
                  <a:cubicBezTo>
                    <a:pt x="1356" y="5489"/>
                    <a:pt x="6570" y="9377"/>
                    <a:pt x="10667" y="12077"/>
                  </a:cubicBezTo>
                  <a:cubicBezTo>
                    <a:pt x="14763" y="14777"/>
                    <a:pt x="17743" y="16289"/>
                    <a:pt x="19232" y="17585"/>
                  </a:cubicBezTo>
                  <a:cubicBezTo>
                    <a:pt x="20722" y="18881"/>
                    <a:pt x="20722" y="19961"/>
                    <a:pt x="18115" y="20609"/>
                  </a:cubicBezTo>
                  <a:cubicBezTo>
                    <a:pt x="15508" y="21257"/>
                    <a:pt x="10294" y="21473"/>
                    <a:pt x="7315" y="20933"/>
                  </a:cubicBezTo>
                  <a:cubicBezTo>
                    <a:pt x="4336" y="20393"/>
                    <a:pt x="3591" y="19097"/>
                    <a:pt x="2846" y="178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2" name="Line"/>
            <p:cNvSpPr/>
            <p:nvPr/>
          </p:nvSpPr>
          <p:spPr>
            <a:xfrm>
              <a:off x="5206134" y="5993832"/>
              <a:ext cx="134216" cy="147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2" h="21271" fill="norm" stroke="1" extrusionOk="0">
                  <a:moveTo>
                    <a:pt x="134" y="9406"/>
                  </a:moveTo>
                  <a:cubicBezTo>
                    <a:pt x="6352" y="7885"/>
                    <a:pt x="12570" y="6364"/>
                    <a:pt x="16007" y="4843"/>
                  </a:cubicBezTo>
                  <a:cubicBezTo>
                    <a:pt x="19443" y="3322"/>
                    <a:pt x="20097" y="1801"/>
                    <a:pt x="19607" y="888"/>
                  </a:cubicBezTo>
                  <a:cubicBezTo>
                    <a:pt x="19116" y="-25"/>
                    <a:pt x="17479" y="-329"/>
                    <a:pt x="14207" y="432"/>
                  </a:cubicBezTo>
                  <a:cubicBezTo>
                    <a:pt x="10934" y="1192"/>
                    <a:pt x="6025" y="3017"/>
                    <a:pt x="3079" y="5908"/>
                  </a:cubicBezTo>
                  <a:cubicBezTo>
                    <a:pt x="134" y="8798"/>
                    <a:pt x="-848" y="12753"/>
                    <a:pt x="788" y="15491"/>
                  </a:cubicBezTo>
                  <a:cubicBezTo>
                    <a:pt x="2425" y="18229"/>
                    <a:pt x="6679" y="19750"/>
                    <a:pt x="10443" y="20510"/>
                  </a:cubicBezTo>
                  <a:cubicBezTo>
                    <a:pt x="14207" y="21271"/>
                    <a:pt x="17479" y="21271"/>
                    <a:pt x="20752" y="21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3" name="Line"/>
            <p:cNvSpPr/>
            <p:nvPr/>
          </p:nvSpPr>
          <p:spPr>
            <a:xfrm>
              <a:off x="6337299" y="6218023"/>
              <a:ext cx="571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4" name="Line"/>
            <p:cNvSpPr/>
            <p:nvPr/>
          </p:nvSpPr>
          <p:spPr>
            <a:xfrm>
              <a:off x="6942666" y="5802009"/>
              <a:ext cx="199925" cy="449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554" fill="norm" stroke="1" extrusionOk="0">
                  <a:moveTo>
                    <a:pt x="7958" y="8675"/>
                  </a:moveTo>
                  <a:cubicBezTo>
                    <a:pt x="6594" y="10500"/>
                    <a:pt x="5229" y="12326"/>
                    <a:pt x="3979" y="14202"/>
                  </a:cubicBezTo>
                  <a:cubicBezTo>
                    <a:pt x="2728" y="16078"/>
                    <a:pt x="1592" y="18005"/>
                    <a:pt x="909" y="19374"/>
                  </a:cubicBezTo>
                  <a:cubicBezTo>
                    <a:pt x="227" y="20743"/>
                    <a:pt x="0" y="21554"/>
                    <a:pt x="0" y="21554"/>
                  </a:cubicBezTo>
                  <a:cubicBezTo>
                    <a:pt x="0" y="21554"/>
                    <a:pt x="227" y="20743"/>
                    <a:pt x="1478" y="18715"/>
                  </a:cubicBezTo>
                  <a:cubicBezTo>
                    <a:pt x="2728" y="16686"/>
                    <a:pt x="5002" y="13441"/>
                    <a:pt x="7617" y="10602"/>
                  </a:cubicBezTo>
                  <a:cubicBezTo>
                    <a:pt x="10232" y="7762"/>
                    <a:pt x="13187" y="5329"/>
                    <a:pt x="15234" y="3757"/>
                  </a:cubicBezTo>
                  <a:cubicBezTo>
                    <a:pt x="17280" y="2185"/>
                    <a:pt x="18417" y="1475"/>
                    <a:pt x="19326" y="917"/>
                  </a:cubicBezTo>
                  <a:cubicBezTo>
                    <a:pt x="20236" y="360"/>
                    <a:pt x="20918" y="-46"/>
                    <a:pt x="21259" y="5"/>
                  </a:cubicBezTo>
                  <a:cubicBezTo>
                    <a:pt x="21600" y="55"/>
                    <a:pt x="21600" y="562"/>
                    <a:pt x="20804" y="2337"/>
                  </a:cubicBezTo>
                  <a:cubicBezTo>
                    <a:pt x="20008" y="4112"/>
                    <a:pt x="18417" y="7154"/>
                    <a:pt x="17394" y="9943"/>
                  </a:cubicBezTo>
                  <a:cubicBezTo>
                    <a:pt x="16371" y="12731"/>
                    <a:pt x="15916" y="15267"/>
                    <a:pt x="15461" y="178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5" name="Line"/>
            <p:cNvSpPr/>
            <p:nvPr/>
          </p:nvSpPr>
          <p:spPr>
            <a:xfrm>
              <a:off x="6946900" y="6059273"/>
              <a:ext cx="1841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6" name="Line"/>
            <p:cNvSpPr/>
            <p:nvPr/>
          </p:nvSpPr>
          <p:spPr>
            <a:xfrm>
              <a:off x="7169150" y="5976723"/>
              <a:ext cx="11430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00" y="0"/>
                    <a:pt x="16000" y="0"/>
                    <a:pt x="12400" y="2186"/>
                  </a:cubicBezTo>
                  <a:cubicBezTo>
                    <a:pt x="8800" y="4371"/>
                    <a:pt x="4400" y="8743"/>
                    <a:pt x="2200" y="11700"/>
                  </a:cubicBezTo>
                  <a:cubicBezTo>
                    <a:pt x="0" y="14657"/>
                    <a:pt x="0" y="16200"/>
                    <a:pt x="0" y="17614"/>
                  </a:cubicBezTo>
                  <a:cubicBezTo>
                    <a:pt x="0" y="19029"/>
                    <a:pt x="0" y="20314"/>
                    <a:pt x="3000" y="20957"/>
                  </a:cubicBezTo>
                  <a:cubicBezTo>
                    <a:pt x="6000" y="21600"/>
                    <a:pt x="12000" y="21600"/>
                    <a:pt x="180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7" name="Line"/>
            <p:cNvSpPr/>
            <p:nvPr/>
          </p:nvSpPr>
          <p:spPr>
            <a:xfrm>
              <a:off x="7312754" y="5988204"/>
              <a:ext cx="78647" cy="149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141" fill="norm" stroke="1" extrusionOk="0">
                  <a:moveTo>
                    <a:pt x="19415" y="5573"/>
                  </a:moveTo>
                  <a:cubicBezTo>
                    <a:pt x="19415" y="4073"/>
                    <a:pt x="19415" y="2573"/>
                    <a:pt x="17994" y="1523"/>
                  </a:cubicBezTo>
                  <a:cubicBezTo>
                    <a:pt x="16573" y="473"/>
                    <a:pt x="13731" y="-127"/>
                    <a:pt x="11173" y="23"/>
                  </a:cubicBezTo>
                  <a:cubicBezTo>
                    <a:pt x="8615" y="173"/>
                    <a:pt x="6341" y="1073"/>
                    <a:pt x="4067" y="3473"/>
                  </a:cubicBezTo>
                  <a:cubicBezTo>
                    <a:pt x="1794" y="5873"/>
                    <a:pt x="-480" y="9773"/>
                    <a:pt x="88" y="13073"/>
                  </a:cubicBezTo>
                  <a:cubicBezTo>
                    <a:pt x="657" y="16373"/>
                    <a:pt x="4067" y="19073"/>
                    <a:pt x="8046" y="20273"/>
                  </a:cubicBezTo>
                  <a:cubicBezTo>
                    <a:pt x="12025" y="21473"/>
                    <a:pt x="16573" y="21173"/>
                    <a:pt x="21120" y="208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8" name="Line"/>
            <p:cNvSpPr/>
            <p:nvPr/>
          </p:nvSpPr>
          <p:spPr>
            <a:xfrm>
              <a:off x="7417743" y="5994250"/>
              <a:ext cx="94307" cy="171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0862" fill="norm" stroke="1" extrusionOk="0">
                  <a:moveTo>
                    <a:pt x="5546" y="10214"/>
                  </a:moveTo>
                  <a:cubicBezTo>
                    <a:pt x="10346" y="8157"/>
                    <a:pt x="15146" y="6100"/>
                    <a:pt x="17786" y="4428"/>
                  </a:cubicBezTo>
                  <a:cubicBezTo>
                    <a:pt x="20426" y="2757"/>
                    <a:pt x="20906" y="1471"/>
                    <a:pt x="19706" y="700"/>
                  </a:cubicBezTo>
                  <a:cubicBezTo>
                    <a:pt x="18506" y="-72"/>
                    <a:pt x="15626" y="-329"/>
                    <a:pt x="12506" y="571"/>
                  </a:cubicBezTo>
                  <a:cubicBezTo>
                    <a:pt x="9386" y="1471"/>
                    <a:pt x="6026" y="3528"/>
                    <a:pt x="3626" y="6100"/>
                  </a:cubicBezTo>
                  <a:cubicBezTo>
                    <a:pt x="1226" y="8671"/>
                    <a:pt x="-214" y="11757"/>
                    <a:pt x="26" y="14457"/>
                  </a:cubicBezTo>
                  <a:cubicBezTo>
                    <a:pt x="266" y="17157"/>
                    <a:pt x="2186" y="19471"/>
                    <a:pt x="6026" y="20371"/>
                  </a:cubicBezTo>
                  <a:cubicBezTo>
                    <a:pt x="9866" y="21271"/>
                    <a:pt x="15626" y="20757"/>
                    <a:pt x="21386" y="202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9" name="Line"/>
            <p:cNvSpPr/>
            <p:nvPr/>
          </p:nvSpPr>
          <p:spPr>
            <a:xfrm>
              <a:off x="7520516" y="5957413"/>
              <a:ext cx="196687" cy="390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310" fill="norm" stroke="1" extrusionOk="0">
                  <a:moveTo>
                    <a:pt x="7353" y="6945"/>
                  </a:moveTo>
                  <a:cubicBezTo>
                    <a:pt x="6204" y="7985"/>
                    <a:pt x="5055" y="9024"/>
                    <a:pt x="3906" y="10988"/>
                  </a:cubicBezTo>
                  <a:cubicBezTo>
                    <a:pt x="2757" y="12951"/>
                    <a:pt x="1609" y="15839"/>
                    <a:pt x="919" y="17860"/>
                  </a:cubicBezTo>
                  <a:cubicBezTo>
                    <a:pt x="230" y="19882"/>
                    <a:pt x="0" y="21037"/>
                    <a:pt x="0" y="21268"/>
                  </a:cubicBezTo>
                  <a:cubicBezTo>
                    <a:pt x="0" y="21499"/>
                    <a:pt x="230" y="20806"/>
                    <a:pt x="1609" y="18669"/>
                  </a:cubicBezTo>
                  <a:cubicBezTo>
                    <a:pt x="2987" y="16532"/>
                    <a:pt x="5515" y="12951"/>
                    <a:pt x="8502" y="9775"/>
                  </a:cubicBezTo>
                  <a:cubicBezTo>
                    <a:pt x="11489" y="6598"/>
                    <a:pt x="14936" y="3826"/>
                    <a:pt x="17234" y="2151"/>
                  </a:cubicBezTo>
                  <a:cubicBezTo>
                    <a:pt x="19532" y="477"/>
                    <a:pt x="20681" y="-101"/>
                    <a:pt x="21140" y="15"/>
                  </a:cubicBezTo>
                  <a:cubicBezTo>
                    <a:pt x="21600" y="130"/>
                    <a:pt x="21370" y="939"/>
                    <a:pt x="19877" y="2382"/>
                  </a:cubicBezTo>
                  <a:cubicBezTo>
                    <a:pt x="18383" y="3826"/>
                    <a:pt x="15626" y="5905"/>
                    <a:pt x="13787" y="7118"/>
                  </a:cubicBezTo>
                  <a:cubicBezTo>
                    <a:pt x="11949" y="8331"/>
                    <a:pt x="11030" y="8678"/>
                    <a:pt x="10915" y="8447"/>
                  </a:cubicBezTo>
                  <a:cubicBezTo>
                    <a:pt x="10800" y="8216"/>
                    <a:pt x="11489" y="7407"/>
                    <a:pt x="12179" y="65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0" name="Line"/>
            <p:cNvSpPr/>
            <p:nvPr/>
          </p:nvSpPr>
          <p:spPr>
            <a:xfrm>
              <a:off x="7729600" y="5748123"/>
              <a:ext cx="138050" cy="354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506" fill="norm" stroke="1" extrusionOk="0">
                  <a:moveTo>
                    <a:pt x="21345" y="0"/>
                  </a:moveTo>
                  <a:cubicBezTo>
                    <a:pt x="16763" y="3471"/>
                    <a:pt x="12181" y="6943"/>
                    <a:pt x="8581" y="10221"/>
                  </a:cubicBezTo>
                  <a:cubicBezTo>
                    <a:pt x="4981" y="13500"/>
                    <a:pt x="2363" y="16586"/>
                    <a:pt x="1054" y="18450"/>
                  </a:cubicBezTo>
                  <a:cubicBezTo>
                    <a:pt x="-255" y="20314"/>
                    <a:pt x="-255" y="20957"/>
                    <a:pt x="563" y="21279"/>
                  </a:cubicBezTo>
                  <a:cubicBezTo>
                    <a:pt x="1381" y="21600"/>
                    <a:pt x="3018" y="21600"/>
                    <a:pt x="4981" y="21150"/>
                  </a:cubicBezTo>
                  <a:cubicBezTo>
                    <a:pt x="6945" y="20700"/>
                    <a:pt x="9236" y="19800"/>
                    <a:pt x="11527" y="18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1" name="Line"/>
            <p:cNvSpPr/>
            <p:nvPr/>
          </p:nvSpPr>
          <p:spPr>
            <a:xfrm>
              <a:off x="7662333" y="5925923"/>
              <a:ext cx="211667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56" y="21600"/>
                  </a:moveTo>
                  <a:cubicBezTo>
                    <a:pt x="1728" y="20400"/>
                    <a:pt x="0" y="19200"/>
                    <a:pt x="0" y="16800"/>
                  </a:cubicBezTo>
                  <a:cubicBezTo>
                    <a:pt x="0" y="14400"/>
                    <a:pt x="1728" y="10800"/>
                    <a:pt x="5616" y="7800"/>
                  </a:cubicBezTo>
                  <a:cubicBezTo>
                    <a:pt x="9504" y="4800"/>
                    <a:pt x="15552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2" name="Line"/>
            <p:cNvSpPr/>
            <p:nvPr/>
          </p:nvSpPr>
          <p:spPr>
            <a:xfrm>
              <a:off x="8568266" y="5758706"/>
              <a:ext cx="289985" cy="337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6937" y="2565"/>
                  </a:moveTo>
                  <a:cubicBezTo>
                    <a:pt x="6937" y="1890"/>
                    <a:pt x="6937" y="1215"/>
                    <a:pt x="6780" y="1215"/>
                  </a:cubicBezTo>
                  <a:cubicBezTo>
                    <a:pt x="6622" y="1215"/>
                    <a:pt x="6307" y="1890"/>
                    <a:pt x="5912" y="4050"/>
                  </a:cubicBezTo>
                  <a:cubicBezTo>
                    <a:pt x="5518" y="6210"/>
                    <a:pt x="5045" y="9855"/>
                    <a:pt x="4572" y="12758"/>
                  </a:cubicBezTo>
                  <a:cubicBezTo>
                    <a:pt x="4099" y="15660"/>
                    <a:pt x="3626" y="17820"/>
                    <a:pt x="3153" y="19305"/>
                  </a:cubicBezTo>
                  <a:cubicBezTo>
                    <a:pt x="2680" y="20790"/>
                    <a:pt x="2207" y="21600"/>
                    <a:pt x="1734" y="21533"/>
                  </a:cubicBezTo>
                  <a:cubicBezTo>
                    <a:pt x="1261" y="21465"/>
                    <a:pt x="788" y="20520"/>
                    <a:pt x="473" y="19643"/>
                  </a:cubicBezTo>
                  <a:cubicBezTo>
                    <a:pt x="158" y="18765"/>
                    <a:pt x="0" y="17955"/>
                    <a:pt x="0" y="17213"/>
                  </a:cubicBezTo>
                  <a:cubicBezTo>
                    <a:pt x="0" y="16470"/>
                    <a:pt x="158" y="15795"/>
                    <a:pt x="2050" y="14310"/>
                  </a:cubicBezTo>
                  <a:cubicBezTo>
                    <a:pt x="3942" y="12825"/>
                    <a:pt x="7568" y="10530"/>
                    <a:pt x="10958" y="8235"/>
                  </a:cubicBezTo>
                  <a:cubicBezTo>
                    <a:pt x="14347" y="5940"/>
                    <a:pt x="17501" y="3645"/>
                    <a:pt x="19314" y="2160"/>
                  </a:cubicBezTo>
                  <a:cubicBezTo>
                    <a:pt x="21127" y="675"/>
                    <a:pt x="21600" y="0"/>
                    <a:pt x="21600" y="0"/>
                  </a:cubicBezTo>
                  <a:cubicBezTo>
                    <a:pt x="21600" y="0"/>
                    <a:pt x="21127" y="675"/>
                    <a:pt x="20023" y="2835"/>
                  </a:cubicBezTo>
                  <a:cubicBezTo>
                    <a:pt x="18920" y="4995"/>
                    <a:pt x="17185" y="8640"/>
                    <a:pt x="16082" y="11340"/>
                  </a:cubicBezTo>
                  <a:cubicBezTo>
                    <a:pt x="14978" y="14040"/>
                    <a:pt x="14505" y="15795"/>
                    <a:pt x="14347" y="17078"/>
                  </a:cubicBezTo>
                  <a:cubicBezTo>
                    <a:pt x="14190" y="18360"/>
                    <a:pt x="14347" y="19170"/>
                    <a:pt x="14978" y="19508"/>
                  </a:cubicBezTo>
                  <a:cubicBezTo>
                    <a:pt x="15609" y="19845"/>
                    <a:pt x="16712" y="19710"/>
                    <a:pt x="17816" y="195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3" name="Line"/>
            <p:cNvSpPr/>
            <p:nvPr/>
          </p:nvSpPr>
          <p:spPr>
            <a:xfrm>
              <a:off x="8779742" y="5995773"/>
              <a:ext cx="84858" cy="111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445" fill="norm" stroke="1" extrusionOk="0">
                  <a:moveTo>
                    <a:pt x="17960" y="8558"/>
                  </a:moveTo>
                  <a:cubicBezTo>
                    <a:pt x="15853" y="7336"/>
                    <a:pt x="13745" y="6113"/>
                    <a:pt x="11638" y="6113"/>
                  </a:cubicBezTo>
                  <a:cubicBezTo>
                    <a:pt x="9531" y="6113"/>
                    <a:pt x="7423" y="7336"/>
                    <a:pt x="5580" y="8762"/>
                  </a:cubicBezTo>
                  <a:cubicBezTo>
                    <a:pt x="3736" y="10189"/>
                    <a:pt x="2155" y="11819"/>
                    <a:pt x="1101" y="13857"/>
                  </a:cubicBezTo>
                  <a:cubicBezTo>
                    <a:pt x="48" y="15894"/>
                    <a:pt x="-479" y="18340"/>
                    <a:pt x="575" y="19766"/>
                  </a:cubicBezTo>
                  <a:cubicBezTo>
                    <a:pt x="1628" y="21192"/>
                    <a:pt x="4262" y="21600"/>
                    <a:pt x="6897" y="21396"/>
                  </a:cubicBezTo>
                  <a:cubicBezTo>
                    <a:pt x="9531" y="21192"/>
                    <a:pt x="12165" y="20377"/>
                    <a:pt x="14536" y="16709"/>
                  </a:cubicBezTo>
                  <a:cubicBezTo>
                    <a:pt x="16906" y="13042"/>
                    <a:pt x="19014" y="6521"/>
                    <a:pt x="2112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094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60299" y="3922408"/>
              <a:ext cx="111402" cy="492216"/>
            </a:xfrm>
            <a:prstGeom prst="rect">
              <a:avLst/>
            </a:prstGeom>
            <a:effectLst/>
          </p:spPr>
        </p:pic>
        <p:pic>
          <p:nvPicPr>
            <p:cNvPr id="2096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771650" y="3893923"/>
              <a:ext cx="622300" cy="215901"/>
            </a:xfrm>
            <a:prstGeom prst="rect">
              <a:avLst/>
            </a:prstGeom>
            <a:effectLst/>
          </p:spPr>
        </p:pic>
        <p:pic>
          <p:nvPicPr>
            <p:cNvPr id="2098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378933" y="3877256"/>
              <a:ext cx="281718" cy="492918"/>
            </a:xfrm>
            <a:prstGeom prst="rect">
              <a:avLst/>
            </a:prstGeom>
            <a:effectLst/>
          </p:spPr>
        </p:pic>
        <p:pic>
          <p:nvPicPr>
            <p:cNvPr id="2100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642922" y="4039973"/>
              <a:ext cx="106628" cy="355601"/>
            </a:xfrm>
            <a:prstGeom prst="rect">
              <a:avLst/>
            </a:prstGeom>
            <a:effectLst/>
          </p:spPr>
        </p:pic>
        <p:pic>
          <p:nvPicPr>
            <p:cNvPr id="2102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620105" y="3928113"/>
              <a:ext cx="331371" cy="429361"/>
            </a:xfrm>
            <a:prstGeom prst="rect">
              <a:avLst/>
            </a:prstGeom>
            <a:effectLst/>
          </p:spPr>
        </p:pic>
        <p:pic>
          <p:nvPicPr>
            <p:cNvPr id="2104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787650" y="3855823"/>
              <a:ext cx="336468" cy="641351"/>
            </a:xfrm>
            <a:prstGeom prst="rect">
              <a:avLst/>
            </a:prstGeom>
            <a:effectLst/>
          </p:spPr>
        </p:pic>
        <p:pic>
          <p:nvPicPr>
            <p:cNvPr id="2106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636683" y="5539214"/>
              <a:ext cx="937684" cy="143293"/>
            </a:xfrm>
            <a:prstGeom prst="rect">
              <a:avLst/>
            </a:prstGeom>
            <a:effectLst/>
          </p:spPr>
        </p:pic>
        <p:pic>
          <p:nvPicPr>
            <p:cNvPr id="2108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601483" y="12942"/>
              <a:ext cx="181254" cy="628039"/>
            </a:xfrm>
            <a:prstGeom prst="rect">
              <a:avLst/>
            </a:prstGeom>
            <a:effectLst/>
          </p:spPr>
        </p:pic>
        <p:pic>
          <p:nvPicPr>
            <p:cNvPr id="2110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613650" y="452223"/>
              <a:ext cx="184150" cy="76201"/>
            </a:xfrm>
            <a:prstGeom prst="rect">
              <a:avLst/>
            </a:prstGeom>
            <a:effectLst/>
          </p:spPr>
        </p:pic>
        <p:pic>
          <p:nvPicPr>
            <p:cNvPr id="2112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829499" y="339629"/>
              <a:ext cx="122408" cy="264995"/>
            </a:xfrm>
            <a:prstGeom prst="rect">
              <a:avLst/>
            </a:prstGeom>
            <a:effectLst/>
          </p:spPr>
        </p:pic>
        <p:pic>
          <p:nvPicPr>
            <p:cNvPr id="2114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994641" y="319881"/>
              <a:ext cx="101609" cy="271035"/>
            </a:xfrm>
            <a:prstGeom prst="rect">
              <a:avLst/>
            </a:prstGeom>
            <a:effectLst/>
          </p:spPr>
        </p:pic>
        <p:pic>
          <p:nvPicPr>
            <p:cNvPr id="2116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121650" y="379108"/>
              <a:ext cx="418567" cy="212816"/>
            </a:xfrm>
            <a:prstGeom prst="rect">
              <a:avLst/>
            </a:prstGeom>
            <a:effectLst/>
          </p:spPr>
        </p:pic>
        <p:pic>
          <p:nvPicPr>
            <p:cNvPr id="2118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543660" y="351036"/>
              <a:ext cx="169085" cy="473880"/>
            </a:xfrm>
            <a:prstGeom prst="rect">
              <a:avLst/>
            </a:prstGeom>
            <a:effectLst/>
          </p:spPr>
        </p:pic>
        <p:pic>
          <p:nvPicPr>
            <p:cNvPr id="2120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750300" y="166473"/>
              <a:ext cx="81607" cy="360245"/>
            </a:xfrm>
            <a:prstGeom prst="rect">
              <a:avLst/>
            </a:prstGeom>
            <a:effectLst/>
          </p:spPr>
        </p:pic>
        <p:pic>
          <p:nvPicPr>
            <p:cNvPr id="2122" name="Line Line" descr="Line 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724900" y="331573"/>
              <a:ext cx="171450" cy="44451"/>
            </a:xfrm>
            <a:prstGeom prst="rect">
              <a:avLst/>
            </a:prstGeom>
            <a:effectLst/>
          </p:spPr>
        </p:pic>
        <p:pic>
          <p:nvPicPr>
            <p:cNvPr id="2124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947149" y="388723"/>
              <a:ext cx="25401" cy="152401"/>
            </a:xfrm>
            <a:prstGeom prst="rect">
              <a:avLst/>
            </a:prstGeom>
            <a:effectLst/>
          </p:spPr>
        </p:pic>
        <p:pic>
          <p:nvPicPr>
            <p:cNvPr id="2126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978899" y="260597"/>
              <a:ext cx="76201" cy="64627"/>
            </a:xfrm>
            <a:prstGeom prst="rect">
              <a:avLst/>
            </a:prstGeom>
            <a:effectLst/>
          </p:spPr>
        </p:pic>
        <p:pic>
          <p:nvPicPr>
            <p:cNvPr id="2128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021338" y="314966"/>
              <a:ext cx="147054" cy="206163"/>
            </a:xfrm>
            <a:prstGeom prst="rect">
              <a:avLst/>
            </a:prstGeom>
            <a:effectLst/>
          </p:spPr>
        </p:pic>
        <p:pic>
          <p:nvPicPr>
            <p:cNvPr id="2130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169400" y="305911"/>
              <a:ext cx="146050" cy="209813"/>
            </a:xfrm>
            <a:prstGeom prst="rect">
              <a:avLst/>
            </a:prstGeom>
            <a:effectLst/>
          </p:spPr>
        </p:pic>
        <p:pic>
          <p:nvPicPr>
            <p:cNvPr id="2132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296400" y="295123"/>
              <a:ext cx="177800" cy="284151"/>
            </a:xfrm>
            <a:prstGeom prst="rect">
              <a:avLst/>
            </a:prstGeom>
            <a:effectLst/>
          </p:spPr>
        </p:pic>
        <p:pic>
          <p:nvPicPr>
            <p:cNvPr id="2134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537450" y="636373"/>
              <a:ext cx="1695450" cy="114301"/>
            </a:xfrm>
            <a:prstGeom prst="rect">
              <a:avLst/>
            </a:prstGeom>
            <a:effectLst/>
          </p:spPr>
        </p:pic>
        <p:pic>
          <p:nvPicPr>
            <p:cNvPr id="2136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870031" y="706223"/>
              <a:ext cx="1331119" cy="176743"/>
            </a:xfrm>
            <a:prstGeom prst="rect">
              <a:avLst/>
            </a:prstGeom>
            <a:effectLst/>
          </p:spPr>
        </p:pic>
        <p:pic>
          <p:nvPicPr>
            <p:cNvPr id="2138" name="Line Line" descr="Line 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715500" y="363323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2140" name="Line Line" descr="Line 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715500" y="528423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2142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006134" y="1178114"/>
              <a:ext cx="265557" cy="421469"/>
            </a:xfrm>
            <a:prstGeom prst="rect">
              <a:avLst/>
            </a:prstGeom>
            <a:effectLst/>
          </p:spPr>
        </p:pic>
        <p:pic>
          <p:nvPicPr>
            <p:cNvPr id="2144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099733" y="930816"/>
              <a:ext cx="174318" cy="185071"/>
            </a:xfrm>
            <a:prstGeom prst="rect">
              <a:avLst/>
            </a:prstGeom>
            <a:effectLst/>
          </p:spPr>
        </p:pic>
        <p:pic>
          <p:nvPicPr>
            <p:cNvPr id="2146" name="Line Line" descr="Line 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8839200" y="1315823"/>
              <a:ext cx="38100" cy="146051"/>
            </a:xfrm>
            <a:prstGeom prst="rect">
              <a:avLst/>
            </a:prstGeom>
            <a:effectLst/>
          </p:spPr>
        </p:pic>
        <p:pic>
          <p:nvPicPr>
            <p:cNvPr id="2148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8879416" y="1207601"/>
              <a:ext cx="29635" cy="57423"/>
            </a:xfrm>
            <a:prstGeom prst="rect">
              <a:avLst/>
            </a:prstGeom>
            <a:effectLst/>
          </p:spPr>
        </p:pic>
        <p:pic>
          <p:nvPicPr>
            <p:cNvPr id="2150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937535" y="1234281"/>
              <a:ext cx="149223" cy="232935"/>
            </a:xfrm>
            <a:prstGeom prst="rect">
              <a:avLst/>
            </a:prstGeom>
            <a:effectLst/>
          </p:spPr>
        </p:pic>
        <p:pic>
          <p:nvPicPr>
            <p:cNvPr id="2152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732180" y="1057218"/>
              <a:ext cx="195893" cy="457768"/>
            </a:xfrm>
            <a:prstGeom prst="rect">
              <a:avLst/>
            </a:prstGeom>
            <a:effectLst/>
          </p:spPr>
        </p:pic>
        <p:pic>
          <p:nvPicPr>
            <p:cNvPr id="2154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9772650" y="1303123"/>
              <a:ext cx="222250" cy="63501"/>
            </a:xfrm>
            <a:prstGeom prst="rect">
              <a:avLst/>
            </a:prstGeom>
            <a:effectLst/>
          </p:spPr>
        </p:pic>
        <p:pic>
          <p:nvPicPr>
            <p:cNvPr id="2156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0102850" y="1123121"/>
              <a:ext cx="306917" cy="353570"/>
            </a:xfrm>
            <a:prstGeom prst="rect">
              <a:avLst/>
            </a:prstGeom>
            <a:effectLst/>
          </p:spPr>
        </p:pic>
        <p:pic>
          <p:nvPicPr>
            <p:cNvPr id="2158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7340600" y="-12700"/>
              <a:ext cx="393700" cy="4611474"/>
            </a:xfrm>
            <a:prstGeom prst="rect">
              <a:avLst/>
            </a:prstGeom>
            <a:effectLst/>
          </p:spPr>
        </p:pic>
        <p:pic>
          <p:nvPicPr>
            <p:cNvPr id="2160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028866" y="2192680"/>
              <a:ext cx="334084" cy="383416"/>
            </a:xfrm>
            <a:prstGeom prst="rect">
              <a:avLst/>
            </a:prstGeom>
            <a:effectLst/>
          </p:spPr>
        </p:pic>
        <p:pic>
          <p:nvPicPr>
            <p:cNvPr id="2162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8130934" y="1936006"/>
              <a:ext cx="181216" cy="205583"/>
            </a:xfrm>
            <a:prstGeom prst="rect">
              <a:avLst/>
            </a:prstGeom>
            <a:effectLst/>
          </p:spPr>
        </p:pic>
        <p:pic>
          <p:nvPicPr>
            <p:cNvPr id="2164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8470899" y="2291606"/>
              <a:ext cx="215901" cy="135468"/>
            </a:xfrm>
            <a:prstGeom prst="rect">
              <a:avLst/>
            </a:prstGeom>
            <a:effectLst/>
          </p:spPr>
        </p:pic>
        <p:pic>
          <p:nvPicPr>
            <p:cNvPr id="2166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8487747" y="2427073"/>
              <a:ext cx="224454" cy="120651"/>
            </a:xfrm>
            <a:prstGeom prst="rect">
              <a:avLst/>
            </a:prstGeom>
            <a:effectLst/>
          </p:spPr>
        </p:pic>
        <p:pic>
          <p:nvPicPr>
            <p:cNvPr id="2168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8976783" y="2167923"/>
              <a:ext cx="218018" cy="358360"/>
            </a:xfrm>
            <a:prstGeom prst="rect">
              <a:avLst/>
            </a:prstGeom>
            <a:effectLst/>
          </p:spPr>
        </p:pic>
        <p:pic>
          <p:nvPicPr>
            <p:cNvPr id="2170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960576" y="2255623"/>
              <a:ext cx="56425" cy="304801"/>
            </a:xfrm>
            <a:prstGeom prst="rect">
              <a:avLst/>
            </a:prstGeom>
            <a:effectLst/>
          </p:spPr>
        </p:pic>
        <p:pic>
          <p:nvPicPr>
            <p:cNvPr id="2172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9215172" y="2354706"/>
              <a:ext cx="119329" cy="162062"/>
            </a:xfrm>
            <a:prstGeom prst="rect">
              <a:avLst/>
            </a:prstGeom>
            <a:effectLst/>
          </p:spPr>
        </p:pic>
        <p:pic>
          <p:nvPicPr>
            <p:cNvPr id="2174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9328149" y="2300073"/>
              <a:ext cx="171451" cy="225516"/>
            </a:xfrm>
            <a:prstGeom prst="rect">
              <a:avLst/>
            </a:prstGeom>
            <a:effectLst/>
          </p:spPr>
        </p:pic>
        <p:pic>
          <p:nvPicPr>
            <p:cNvPr id="2176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9603427" y="2150081"/>
              <a:ext cx="181924" cy="505593"/>
            </a:xfrm>
            <a:prstGeom prst="rect">
              <a:avLst/>
            </a:prstGeom>
            <a:effectLst/>
          </p:spPr>
        </p:pic>
        <p:pic>
          <p:nvPicPr>
            <p:cNvPr id="2178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9801959" y="2260890"/>
              <a:ext cx="275764" cy="279537"/>
            </a:xfrm>
            <a:prstGeom prst="rect">
              <a:avLst/>
            </a:prstGeom>
            <a:effectLst/>
          </p:spPr>
        </p:pic>
        <p:pic>
          <p:nvPicPr>
            <p:cNvPr id="2180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0204449" y="2503273"/>
              <a:ext cx="59414" cy="120651"/>
            </a:xfrm>
            <a:prstGeom prst="rect">
              <a:avLst/>
            </a:prstGeom>
            <a:effectLst/>
          </p:spPr>
        </p:pic>
        <p:pic>
          <p:nvPicPr>
            <p:cNvPr id="2182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0483850" y="2268315"/>
              <a:ext cx="139700" cy="259036"/>
            </a:xfrm>
            <a:prstGeom prst="rect">
              <a:avLst/>
            </a:prstGeom>
            <a:effectLst/>
          </p:spPr>
        </p:pic>
        <p:pic>
          <p:nvPicPr>
            <p:cNvPr id="2184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0624729" y="2279588"/>
              <a:ext cx="195672" cy="215452"/>
            </a:xfrm>
            <a:prstGeom prst="rect">
              <a:avLst/>
            </a:prstGeom>
            <a:effectLst/>
          </p:spPr>
        </p:pic>
        <p:pic>
          <p:nvPicPr>
            <p:cNvPr id="2186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0712450" y="2065628"/>
              <a:ext cx="171450" cy="166713"/>
            </a:xfrm>
            <a:prstGeom prst="rect">
              <a:avLst/>
            </a:prstGeom>
            <a:effectLst/>
          </p:spPr>
        </p:pic>
        <p:pic>
          <p:nvPicPr>
            <p:cNvPr id="2188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0883899" y="2090523"/>
              <a:ext cx="131979" cy="533401"/>
            </a:xfrm>
            <a:prstGeom prst="rect">
              <a:avLst/>
            </a:prstGeom>
            <a:effectLst/>
          </p:spPr>
        </p:pic>
        <p:pic>
          <p:nvPicPr>
            <p:cNvPr id="2190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7913279" y="2967771"/>
              <a:ext cx="187517" cy="449903"/>
            </a:xfrm>
            <a:prstGeom prst="rect">
              <a:avLst/>
            </a:prstGeom>
            <a:effectLst/>
          </p:spPr>
        </p:pic>
        <p:pic>
          <p:nvPicPr>
            <p:cNvPr id="2192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8102599" y="3159339"/>
              <a:ext cx="146051" cy="223722"/>
            </a:xfrm>
            <a:prstGeom prst="rect">
              <a:avLst/>
            </a:prstGeom>
            <a:effectLst/>
          </p:spPr>
        </p:pic>
        <p:pic>
          <p:nvPicPr>
            <p:cNvPr id="2194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8337549" y="2959910"/>
              <a:ext cx="95251" cy="387914"/>
            </a:xfrm>
            <a:prstGeom prst="rect">
              <a:avLst/>
            </a:prstGeom>
            <a:effectLst/>
          </p:spPr>
        </p:pic>
        <p:pic>
          <p:nvPicPr>
            <p:cNvPr id="2196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8274050" y="3170023"/>
              <a:ext cx="203200" cy="101601"/>
            </a:xfrm>
            <a:prstGeom prst="rect">
              <a:avLst/>
            </a:prstGeom>
            <a:effectLst/>
          </p:spPr>
        </p:pic>
        <p:pic>
          <p:nvPicPr>
            <p:cNvPr id="2198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8466200" y="3145240"/>
              <a:ext cx="169800" cy="185968"/>
            </a:xfrm>
            <a:prstGeom prst="rect">
              <a:avLst/>
            </a:prstGeom>
            <a:effectLst/>
          </p:spPr>
        </p:pic>
        <p:pic>
          <p:nvPicPr>
            <p:cNvPr id="2200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8648700" y="3195423"/>
              <a:ext cx="50800" cy="133351"/>
            </a:xfrm>
            <a:prstGeom prst="rect">
              <a:avLst/>
            </a:prstGeom>
            <a:effectLst/>
          </p:spPr>
        </p:pic>
        <p:pic>
          <p:nvPicPr>
            <p:cNvPr id="2202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8667750" y="2926302"/>
              <a:ext cx="463550" cy="393037"/>
            </a:xfrm>
            <a:prstGeom prst="rect">
              <a:avLst/>
            </a:prstGeom>
            <a:effectLst/>
          </p:spPr>
        </p:pic>
        <p:pic>
          <p:nvPicPr>
            <p:cNvPr id="2204" name="Line Line" descr="Line 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8997950" y="3125573"/>
              <a:ext cx="152400" cy="31751"/>
            </a:xfrm>
            <a:prstGeom prst="rect">
              <a:avLst/>
            </a:prstGeom>
            <a:effectLst/>
          </p:spPr>
        </p:pic>
        <p:pic>
          <p:nvPicPr>
            <p:cNvPr id="2206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8051800" y="3408395"/>
              <a:ext cx="946150" cy="104529"/>
            </a:xfrm>
            <a:prstGeom prst="rect">
              <a:avLst/>
            </a:prstGeom>
            <a:effectLst/>
          </p:spPr>
        </p:pic>
        <p:pic>
          <p:nvPicPr>
            <p:cNvPr id="2208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8648699" y="3398623"/>
              <a:ext cx="393701" cy="95251"/>
            </a:xfrm>
            <a:prstGeom prst="rect">
              <a:avLst/>
            </a:prstGeom>
            <a:effectLst/>
          </p:spPr>
        </p:pic>
        <p:pic>
          <p:nvPicPr>
            <p:cNvPr id="2210" name="Line Line" descr="Line 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9391649" y="3176373"/>
              <a:ext cx="63501" cy="50801"/>
            </a:xfrm>
            <a:prstGeom prst="rect">
              <a:avLst/>
            </a:prstGeom>
            <a:effectLst/>
          </p:spPr>
        </p:pic>
        <p:pic>
          <p:nvPicPr>
            <p:cNvPr id="2212" name="Line Line" descr="Line 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417050" y="3316073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2214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9885779" y="3064298"/>
              <a:ext cx="344071" cy="397703"/>
            </a:xfrm>
            <a:prstGeom prst="rect">
              <a:avLst/>
            </a:prstGeom>
            <a:effectLst/>
          </p:spPr>
        </p:pic>
        <p:pic>
          <p:nvPicPr>
            <p:cNvPr id="2216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9984316" y="2876001"/>
              <a:ext cx="162984" cy="173373"/>
            </a:xfrm>
            <a:prstGeom prst="rect">
              <a:avLst/>
            </a:prstGeom>
            <a:effectLst/>
          </p:spPr>
        </p:pic>
        <p:pic>
          <p:nvPicPr>
            <p:cNvPr id="2218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0179844" y="3344558"/>
              <a:ext cx="234156" cy="238216"/>
            </a:xfrm>
            <a:prstGeom prst="rect">
              <a:avLst/>
            </a:prstGeom>
            <a:effectLst/>
          </p:spPr>
        </p:pic>
        <p:pic>
          <p:nvPicPr>
            <p:cNvPr id="2220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0430462" y="3320306"/>
              <a:ext cx="148639" cy="237068"/>
            </a:xfrm>
            <a:prstGeom prst="rect">
              <a:avLst/>
            </a:prstGeom>
            <a:effectLst/>
          </p:spPr>
        </p:pic>
        <p:pic>
          <p:nvPicPr>
            <p:cNvPr id="2222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0582990" y="3335829"/>
              <a:ext cx="161210" cy="245194"/>
            </a:xfrm>
            <a:prstGeom prst="rect">
              <a:avLst/>
            </a:prstGeom>
            <a:effectLst/>
          </p:spPr>
        </p:pic>
        <p:pic>
          <p:nvPicPr>
            <p:cNvPr id="2224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0591800" y="3460006"/>
              <a:ext cx="165100" cy="33868"/>
            </a:xfrm>
            <a:prstGeom prst="rect">
              <a:avLst/>
            </a:prstGeom>
            <a:effectLst/>
          </p:spPr>
        </p:pic>
        <p:pic>
          <p:nvPicPr>
            <p:cNvPr id="2226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0007600" y="3712692"/>
              <a:ext cx="685800" cy="98682"/>
            </a:xfrm>
            <a:prstGeom prst="rect">
              <a:avLst/>
            </a:prstGeom>
            <a:effectLst/>
          </p:spPr>
        </p:pic>
        <p:pic>
          <p:nvPicPr>
            <p:cNvPr id="2228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0198100" y="3805023"/>
              <a:ext cx="431800" cy="56622"/>
            </a:xfrm>
            <a:prstGeom prst="rect">
              <a:avLst/>
            </a:prstGeom>
            <a:effectLst/>
          </p:spPr>
        </p:pic>
        <p:pic>
          <p:nvPicPr>
            <p:cNvPr id="2230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0445750" y="3779623"/>
              <a:ext cx="31750" cy="254001"/>
            </a:xfrm>
            <a:prstGeom prst="rect">
              <a:avLst/>
            </a:prstGeom>
            <a:effectLst/>
          </p:spPr>
        </p:pic>
        <p:pic>
          <p:nvPicPr>
            <p:cNvPr id="2232" name="Line Line" descr="Line 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0299700" y="3995523"/>
              <a:ext cx="165100" cy="50801"/>
            </a:xfrm>
            <a:prstGeom prst="rect">
              <a:avLst/>
            </a:prstGeom>
            <a:effectLst/>
          </p:spPr>
        </p:pic>
        <p:pic>
          <p:nvPicPr>
            <p:cNvPr id="2234" name="Line Line" descr="Line 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0458449" y="3982823"/>
              <a:ext cx="120651" cy="120651"/>
            </a:xfrm>
            <a:prstGeom prst="rect">
              <a:avLst/>
            </a:prstGeom>
            <a:effectLst/>
          </p:spPr>
        </p:pic>
        <p:pic>
          <p:nvPicPr>
            <p:cNvPr id="2236" name="Line Line" descr="Line 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9969500" y="4154273"/>
              <a:ext cx="38100" cy="120651"/>
            </a:xfrm>
            <a:prstGeom prst="rect">
              <a:avLst/>
            </a:prstGeom>
            <a:effectLst/>
          </p:spPr>
        </p:pic>
        <p:pic>
          <p:nvPicPr>
            <p:cNvPr id="2238" name="Line Line" descr="Line 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9994899" y="4090773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2240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0059345" y="4116173"/>
              <a:ext cx="122600" cy="190501"/>
            </a:xfrm>
            <a:prstGeom prst="rect">
              <a:avLst/>
            </a:prstGeom>
            <a:effectLst/>
          </p:spPr>
        </p:pic>
        <p:pic>
          <p:nvPicPr>
            <p:cNvPr id="2242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0367234" y="4143277"/>
              <a:ext cx="179027" cy="269643"/>
            </a:xfrm>
            <a:prstGeom prst="rect">
              <a:avLst/>
            </a:prstGeom>
            <a:effectLst/>
          </p:spPr>
        </p:pic>
        <p:pic>
          <p:nvPicPr>
            <p:cNvPr id="2244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0426700" y="4287623"/>
              <a:ext cx="139700" cy="50801"/>
            </a:xfrm>
            <a:prstGeom prst="rect">
              <a:avLst/>
            </a:prstGeom>
            <a:effectLst/>
          </p:spPr>
        </p:pic>
        <p:pic>
          <p:nvPicPr>
            <p:cNvPr id="2246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0617733" y="4147923"/>
              <a:ext cx="239827" cy="240085"/>
            </a:xfrm>
            <a:prstGeom prst="rect">
              <a:avLst/>
            </a:prstGeom>
            <a:effectLst/>
          </p:spPr>
        </p:pic>
        <p:pic>
          <p:nvPicPr>
            <p:cNvPr id="2248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10261599" y="4007660"/>
              <a:ext cx="279401" cy="117116"/>
            </a:xfrm>
            <a:prstGeom prst="rect">
              <a:avLst/>
            </a:prstGeom>
            <a:effectLst/>
          </p:spPr>
        </p:pic>
        <p:pic>
          <p:nvPicPr>
            <p:cNvPr id="2250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10378016" y="3893923"/>
              <a:ext cx="67734" cy="260351"/>
            </a:xfrm>
            <a:prstGeom prst="rect">
              <a:avLst/>
            </a:prstGeom>
            <a:effectLst/>
          </p:spPr>
        </p:pic>
        <p:pic>
          <p:nvPicPr>
            <p:cNvPr id="2252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5956300" y="5652873"/>
              <a:ext cx="107950" cy="1188583"/>
            </a:xfrm>
            <a:prstGeom prst="rect">
              <a:avLst/>
            </a:prstGeom>
            <a:effectLst/>
          </p:spPr>
        </p:pic>
        <p:pic>
          <p:nvPicPr>
            <p:cNvPr id="2254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5816600" y="6706973"/>
              <a:ext cx="139700" cy="120651"/>
            </a:xfrm>
            <a:prstGeom prst="rect">
              <a:avLst/>
            </a:prstGeom>
            <a:effectLst/>
          </p:spPr>
        </p:pic>
        <p:pic>
          <p:nvPicPr>
            <p:cNvPr id="2256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5880100" y="6757773"/>
              <a:ext cx="234950" cy="177801"/>
            </a:xfrm>
            <a:prstGeom prst="rect">
              <a:avLst/>
            </a:prstGeom>
            <a:effectLst/>
          </p:spPr>
        </p:pic>
        <p:pic>
          <p:nvPicPr>
            <p:cNvPr id="2258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5972904" y="8053173"/>
              <a:ext cx="4688746" cy="146051"/>
            </a:xfrm>
            <a:prstGeom prst="rect">
              <a:avLst/>
            </a:prstGeom>
            <a:effectLst/>
          </p:spPr>
        </p:pic>
        <p:pic>
          <p:nvPicPr>
            <p:cNvPr id="2260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6026150" y="6463556"/>
              <a:ext cx="5156200" cy="1602318"/>
            </a:xfrm>
            <a:prstGeom prst="rect">
              <a:avLst/>
            </a:prstGeom>
            <a:effectLst/>
          </p:spPr>
        </p:pic>
        <p:pic>
          <p:nvPicPr>
            <p:cNvPr id="2262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9613899" y="6751423"/>
              <a:ext cx="539751" cy="184151"/>
            </a:xfrm>
            <a:prstGeom prst="rect">
              <a:avLst/>
            </a:prstGeom>
            <a:effectLst/>
          </p:spPr>
        </p:pic>
        <p:pic>
          <p:nvPicPr>
            <p:cNvPr id="2264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9988549" y="6699400"/>
              <a:ext cx="178933" cy="198074"/>
            </a:xfrm>
            <a:prstGeom prst="rect">
              <a:avLst/>
            </a:prstGeom>
            <a:effectLst/>
          </p:spPr>
        </p:pic>
        <p:pic>
          <p:nvPicPr>
            <p:cNvPr id="2266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10256965" y="6605373"/>
              <a:ext cx="436436" cy="297005"/>
            </a:xfrm>
            <a:prstGeom prst="rect">
              <a:avLst/>
            </a:prstGeom>
            <a:effectLst/>
          </p:spPr>
        </p:pic>
        <p:pic>
          <p:nvPicPr>
            <p:cNvPr id="2268" name="Line Line" descr="Line 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8756649" y="6573623"/>
              <a:ext cx="44451" cy="95251"/>
            </a:xfrm>
            <a:prstGeom prst="rect">
              <a:avLst/>
            </a:prstGeom>
            <a:effectLst/>
          </p:spPr>
        </p:pic>
        <p:pic>
          <p:nvPicPr>
            <p:cNvPr id="2270" name="Line Line" descr="Line 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8782050" y="6897473"/>
              <a:ext cx="50800" cy="50801"/>
            </a:xfrm>
            <a:prstGeom prst="rect">
              <a:avLst/>
            </a:prstGeom>
            <a:effectLst/>
          </p:spPr>
        </p:pic>
        <p:pic>
          <p:nvPicPr>
            <p:cNvPr id="2272" name="Line Line" descr="Line 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8769349" y="7037173"/>
              <a:ext cx="50801" cy="184151"/>
            </a:xfrm>
            <a:prstGeom prst="rect">
              <a:avLst/>
            </a:prstGeom>
            <a:effectLst/>
          </p:spPr>
        </p:pic>
        <p:pic>
          <p:nvPicPr>
            <p:cNvPr id="2274" name="Line Line" descr="Line 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8756649" y="7297523"/>
              <a:ext cx="38101" cy="165101"/>
            </a:xfrm>
            <a:prstGeom prst="rect">
              <a:avLst/>
            </a:prstGeom>
            <a:effectLst/>
          </p:spPr>
        </p:pic>
        <p:pic>
          <p:nvPicPr>
            <p:cNvPr id="2276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8763000" y="7608673"/>
              <a:ext cx="50800" cy="203201"/>
            </a:xfrm>
            <a:prstGeom prst="rect">
              <a:avLst/>
            </a:prstGeom>
            <a:effectLst/>
          </p:spPr>
        </p:pic>
        <p:pic>
          <p:nvPicPr>
            <p:cNvPr id="2278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8751242" y="7907123"/>
              <a:ext cx="43509" cy="127001"/>
            </a:xfrm>
            <a:prstGeom prst="rect">
              <a:avLst/>
            </a:prstGeom>
            <a:effectLst/>
          </p:spPr>
        </p:pic>
        <p:pic>
          <p:nvPicPr>
            <p:cNvPr id="2280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8676216" y="7989652"/>
              <a:ext cx="165142" cy="155332"/>
            </a:xfrm>
            <a:prstGeom prst="rect">
              <a:avLst/>
            </a:prstGeom>
            <a:effectLst/>
          </p:spPr>
        </p:pic>
        <p:pic>
          <p:nvPicPr>
            <p:cNvPr id="2282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8593077" y="8222360"/>
              <a:ext cx="221555" cy="222407"/>
            </a:xfrm>
            <a:prstGeom prst="rect">
              <a:avLst/>
            </a:prstGeom>
            <a:effectLst/>
          </p:spPr>
        </p:pic>
        <p:sp>
          <p:nvSpPr>
            <p:cNvPr id="2284" name="Line"/>
            <p:cNvSpPr/>
            <p:nvPr/>
          </p:nvSpPr>
          <p:spPr>
            <a:xfrm>
              <a:off x="9848849" y="8048377"/>
              <a:ext cx="132917" cy="98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023" fill="norm" stroke="1" extrusionOk="0">
                  <a:moveTo>
                    <a:pt x="7087" y="10470"/>
                  </a:moveTo>
                  <a:cubicBezTo>
                    <a:pt x="5737" y="11820"/>
                    <a:pt x="4387" y="13170"/>
                    <a:pt x="4556" y="14295"/>
                  </a:cubicBezTo>
                  <a:cubicBezTo>
                    <a:pt x="4725" y="15420"/>
                    <a:pt x="6412" y="16320"/>
                    <a:pt x="8606" y="15420"/>
                  </a:cubicBezTo>
                  <a:cubicBezTo>
                    <a:pt x="10800" y="14520"/>
                    <a:pt x="13500" y="11820"/>
                    <a:pt x="15187" y="8895"/>
                  </a:cubicBezTo>
                  <a:cubicBezTo>
                    <a:pt x="16875" y="5970"/>
                    <a:pt x="17550" y="2820"/>
                    <a:pt x="17044" y="1245"/>
                  </a:cubicBezTo>
                  <a:cubicBezTo>
                    <a:pt x="16538" y="-330"/>
                    <a:pt x="14850" y="-330"/>
                    <a:pt x="12487" y="795"/>
                  </a:cubicBezTo>
                  <a:cubicBezTo>
                    <a:pt x="10125" y="1920"/>
                    <a:pt x="7087" y="4170"/>
                    <a:pt x="5062" y="6195"/>
                  </a:cubicBezTo>
                  <a:cubicBezTo>
                    <a:pt x="3037" y="8220"/>
                    <a:pt x="2025" y="10020"/>
                    <a:pt x="2025" y="12045"/>
                  </a:cubicBezTo>
                  <a:cubicBezTo>
                    <a:pt x="2025" y="14070"/>
                    <a:pt x="3037" y="16320"/>
                    <a:pt x="4387" y="17445"/>
                  </a:cubicBezTo>
                  <a:cubicBezTo>
                    <a:pt x="5737" y="18570"/>
                    <a:pt x="7425" y="18570"/>
                    <a:pt x="9281" y="17895"/>
                  </a:cubicBezTo>
                  <a:cubicBezTo>
                    <a:pt x="11137" y="17220"/>
                    <a:pt x="13162" y="15870"/>
                    <a:pt x="14681" y="14295"/>
                  </a:cubicBezTo>
                  <a:cubicBezTo>
                    <a:pt x="16200" y="12720"/>
                    <a:pt x="17212" y="10920"/>
                    <a:pt x="16875" y="10020"/>
                  </a:cubicBezTo>
                  <a:cubicBezTo>
                    <a:pt x="16538" y="9120"/>
                    <a:pt x="14850" y="9120"/>
                    <a:pt x="13162" y="9570"/>
                  </a:cubicBezTo>
                  <a:cubicBezTo>
                    <a:pt x="11475" y="10020"/>
                    <a:pt x="9788" y="10920"/>
                    <a:pt x="8269" y="12045"/>
                  </a:cubicBezTo>
                  <a:cubicBezTo>
                    <a:pt x="6750" y="13170"/>
                    <a:pt x="5400" y="14520"/>
                    <a:pt x="5231" y="16095"/>
                  </a:cubicBezTo>
                  <a:cubicBezTo>
                    <a:pt x="5062" y="17670"/>
                    <a:pt x="6075" y="19470"/>
                    <a:pt x="7425" y="19920"/>
                  </a:cubicBezTo>
                  <a:cubicBezTo>
                    <a:pt x="8775" y="20370"/>
                    <a:pt x="10462" y="19470"/>
                    <a:pt x="12487" y="18120"/>
                  </a:cubicBezTo>
                  <a:cubicBezTo>
                    <a:pt x="14512" y="16770"/>
                    <a:pt x="16875" y="14970"/>
                    <a:pt x="18225" y="12945"/>
                  </a:cubicBezTo>
                  <a:cubicBezTo>
                    <a:pt x="19575" y="10920"/>
                    <a:pt x="19912" y="8670"/>
                    <a:pt x="19069" y="7545"/>
                  </a:cubicBezTo>
                  <a:cubicBezTo>
                    <a:pt x="18225" y="6420"/>
                    <a:pt x="16200" y="6420"/>
                    <a:pt x="13500" y="7320"/>
                  </a:cubicBezTo>
                  <a:cubicBezTo>
                    <a:pt x="10800" y="8220"/>
                    <a:pt x="7425" y="10020"/>
                    <a:pt x="4725" y="12495"/>
                  </a:cubicBezTo>
                  <a:cubicBezTo>
                    <a:pt x="2025" y="14970"/>
                    <a:pt x="0" y="18120"/>
                    <a:pt x="0" y="19695"/>
                  </a:cubicBezTo>
                  <a:cubicBezTo>
                    <a:pt x="0" y="21270"/>
                    <a:pt x="2025" y="21270"/>
                    <a:pt x="4894" y="20595"/>
                  </a:cubicBezTo>
                  <a:cubicBezTo>
                    <a:pt x="7762" y="19920"/>
                    <a:pt x="11475" y="18570"/>
                    <a:pt x="14175" y="17220"/>
                  </a:cubicBezTo>
                  <a:cubicBezTo>
                    <a:pt x="16875" y="15870"/>
                    <a:pt x="18563" y="14520"/>
                    <a:pt x="19744" y="12720"/>
                  </a:cubicBezTo>
                  <a:cubicBezTo>
                    <a:pt x="20925" y="10920"/>
                    <a:pt x="21600" y="8670"/>
                    <a:pt x="20925" y="7545"/>
                  </a:cubicBezTo>
                  <a:cubicBezTo>
                    <a:pt x="20250" y="6420"/>
                    <a:pt x="18225" y="6420"/>
                    <a:pt x="16200" y="6420"/>
                  </a:cubicBezTo>
                  <a:cubicBezTo>
                    <a:pt x="14175" y="6420"/>
                    <a:pt x="12150" y="6420"/>
                    <a:pt x="10294" y="7095"/>
                  </a:cubicBezTo>
                  <a:cubicBezTo>
                    <a:pt x="8437" y="7770"/>
                    <a:pt x="6750" y="9120"/>
                    <a:pt x="5906" y="10920"/>
                  </a:cubicBezTo>
                  <a:cubicBezTo>
                    <a:pt x="5062" y="12720"/>
                    <a:pt x="5062" y="14970"/>
                    <a:pt x="5062" y="172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5" name="Line"/>
            <p:cNvSpPr/>
            <p:nvPr/>
          </p:nvSpPr>
          <p:spPr>
            <a:xfrm>
              <a:off x="9874249" y="8282499"/>
              <a:ext cx="173881" cy="138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488" fill="norm" stroke="1" extrusionOk="0">
                  <a:moveTo>
                    <a:pt x="0" y="4797"/>
                  </a:moveTo>
                  <a:cubicBezTo>
                    <a:pt x="3904" y="3815"/>
                    <a:pt x="7807" y="2833"/>
                    <a:pt x="10800" y="2015"/>
                  </a:cubicBezTo>
                  <a:cubicBezTo>
                    <a:pt x="13793" y="1197"/>
                    <a:pt x="15875" y="543"/>
                    <a:pt x="17696" y="215"/>
                  </a:cubicBezTo>
                  <a:cubicBezTo>
                    <a:pt x="19518" y="-112"/>
                    <a:pt x="21080" y="-112"/>
                    <a:pt x="21340" y="543"/>
                  </a:cubicBezTo>
                  <a:cubicBezTo>
                    <a:pt x="21600" y="1197"/>
                    <a:pt x="20559" y="2506"/>
                    <a:pt x="17566" y="5124"/>
                  </a:cubicBezTo>
                  <a:cubicBezTo>
                    <a:pt x="14573" y="7743"/>
                    <a:pt x="9629" y="11670"/>
                    <a:pt x="6376" y="14615"/>
                  </a:cubicBezTo>
                  <a:cubicBezTo>
                    <a:pt x="3123" y="17561"/>
                    <a:pt x="1561" y="19524"/>
                    <a:pt x="1431" y="20506"/>
                  </a:cubicBezTo>
                  <a:cubicBezTo>
                    <a:pt x="1301" y="21488"/>
                    <a:pt x="2602" y="21488"/>
                    <a:pt x="6116" y="21488"/>
                  </a:cubicBezTo>
                  <a:cubicBezTo>
                    <a:pt x="9629" y="21488"/>
                    <a:pt x="15354" y="21488"/>
                    <a:pt x="21080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6" name="Line"/>
            <p:cNvSpPr/>
            <p:nvPr/>
          </p:nvSpPr>
          <p:spPr>
            <a:xfrm>
              <a:off x="10002192" y="8383373"/>
              <a:ext cx="119709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600" fill="norm" stroke="1" extrusionOk="0">
                  <a:moveTo>
                    <a:pt x="21431" y="0"/>
                  </a:moveTo>
                  <a:cubicBezTo>
                    <a:pt x="16884" y="5143"/>
                    <a:pt x="12336" y="10286"/>
                    <a:pt x="9115" y="13114"/>
                  </a:cubicBezTo>
                  <a:cubicBezTo>
                    <a:pt x="5894" y="15943"/>
                    <a:pt x="3999" y="16457"/>
                    <a:pt x="2484" y="15686"/>
                  </a:cubicBezTo>
                  <a:cubicBezTo>
                    <a:pt x="968" y="14914"/>
                    <a:pt x="-169" y="12857"/>
                    <a:pt x="20" y="11057"/>
                  </a:cubicBezTo>
                  <a:cubicBezTo>
                    <a:pt x="210" y="9257"/>
                    <a:pt x="1726" y="7714"/>
                    <a:pt x="3431" y="7200"/>
                  </a:cubicBezTo>
                  <a:cubicBezTo>
                    <a:pt x="5136" y="6686"/>
                    <a:pt x="7031" y="7200"/>
                    <a:pt x="9494" y="9771"/>
                  </a:cubicBezTo>
                  <a:cubicBezTo>
                    <a:pt x="11957" y="12343"/>
                    <a:pt x="14989" y="16971"/>
                    <a:pt x="180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7" name="Line"/>
            <p:cNvSpPr/>
            <p:nvPr/>
          </p:nvSpPr>
          <p:spPr>
            <a:xfrm>
              <a:off x="10096500" y="8408773"/>
              <a:ext cx="7620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8" name="Line"/>
            <p:cNvSpPr/>
            <p:nvPr/>
          </p:nvSpPr>
          <p:spPr>
            <a:xfrm>
              <a:off x="10191750" y="8447815"/>
              <a:ext cx="165100" cy="138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0" y="1818"/>
                  </a:moveTo>
                  <a:cubicBezTo>
                    <a:pt x="1108" y="836"/>
                    <a:pt x="2215" y="-146"/>
                    <a:pt x="3323" y="18"/>
                  </a:cubicBezTo>
                  <a:cubicBezTo>
                    <a:pt x="4431" y="181"/>
                    <a:pt x="5538" y="1490"/>
                    <a:pt x="6369" y="2963"/>
                  </a:cubicBezTo>
                  <a:cubicBezTo>
                    <a:pt x="7200" y="4436"/>
                    <a:pt x="7754" y="6072"/>
                    <a:pt x="7892" y="7709"/>
                  </a:cubicBezTo>
                  <a:cubicBezTo>
                    <a:pt x="8031" y="9345"/>
                    <a:pt x="7754" y="10981"/>
                    <a:pt x="6646" y="13109"/>
                  </a:cubicBezTo>
                  <a:cubicBezTo>
                    <a:pt x="5538" y="15236"/>
                    <a:pt x="3600" y="17854"/>
                    <a:pt x="3462" y="19327"/>
                  </a:cubicBezTo>
                  <a:cubicBezTo>
                    <a:pt x="3323" y="20799"/>
                    <a:pt x="4985" y="21127"/>
                    <a:pt x="8308" y="21290"/>
                  </a:cubicBezTo>
                  <a:cubicBezTo>
                    <a:pt x="11631" y="21454"/>
                    <a:pt x="16615" y="21454"/>
                    <a:pt x="21600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9" name="Line"/>
            <p:cNvSpPr/>
            <p:nvPr/>
          </p:nvSpPr>
          <p:spPr>
            <a:xfrm>
              <a:off x="9956800" y="7405473"/>
              <a:ext cx="24759" cy="711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600" fill="norm" stroke="1" extrusionOk="0">
                  <a:moveTo>
                    <a:pt x="5400" y="0"/>
                  </a:moveTo>
                  <a:cubicBezTo>
                    <a:pt x="10800" y="1671"/>
                    <a:pt x="16200" y="3343"/>
                    <a:pt x="18900" y="5175"/>
                  </a:cubicBezTo>
                  <a:cubicBezTo>
                    <a:pt x="21600" y="7007"/>
                    <a:pt x="21600" y="9000"/>
                    <a:pt x="19800" y="10768"/>
                  </a:cubicBezTo>
                  <a:cubicBezTo>
                    <a:pt x="18000" y="12536"/>
                    <a:pt x="14400" y="14079"/>
                    <a:pt x="10800" y="15846"/>
                  </a:cubicBezTo>
                  <a:cubicBezTo>
                    <a:pt x="7200" y="17614"/>
                    <a:pt x="3600" y="1960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0" name="Line"/>
            <p:cNvSpPr/>
            <p:nvPr/>
          </p:nvSpPr>
          <p:spPr>
            <a:xfrm>
              <a:off x="10013950" y="7595973"/>
              <a:ext cx="139700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18" y="3600"/>
                    <a:pt x="12436" y="7200"/>
                    <a:pt x="8836" y="10371"/>
                  </a:cubicBezTo>
                  <a:cubicBezTo>
                    <a:pt x="5236" y="13543"/>
                    <a:pt x="2618" y="16286"/>
                    <a:pt x="1309" y="18086"/>
                  </a:cubicBezTo>
                  <a:cubicBezTo>
                    <a:pt x="0" y="19886"/>
                    <a:pt x="0" y="207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1" name="Line"/>
            <p:cNvSpPr/>
            <p:nvPr/>
          </p:nvSpPr>
          <p:spPr>
            <a:xfrm>
              <a:off x="10071100" y="7665823"/>
              <a:ext cx="209550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91" y="3360"/>
                    <a:pt x="14182" y="6720"/>
                    <a:pt x="10582" y="10320"/>
                  </a:cubicBezTo>
                  <a:cubicBezTo>
                    <a:pt x="6982" y="13920"/>
                    <a:pt x="3491" y="177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2" name="Line"/>
            <p:cNvSpPr/>
            <p:nvPr/>
          </p:nvSpPr>
          <p:spPr>
            <a:xfrm>
              <a:off x="10147300" y="7786473"/>
              <a:ext cx="18415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86" y="3512"/>
                    <a:pt x="11172" y="7024"/>
                    <a:pt x="7572" y="10624"/>
                  </a:cubicBezTo>
                  <a:cubicBezTo>
                    <a:pt x="3972" y="14224"/>
                    <a:pt x="1986" y="1791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3" name="Line"/>
            <p:cNvSpPr/>
            <p:nvPr/>
          </p:nvSpPr>
          <p:spPr>
            <a:xfrm>
              <a:off x="10255249" y="7875373"/>
              <a:ext cx="19050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40" y="4246"/>
                    <a:pt x="12480" y="8492"/>
                    <a:pt x="8880" y="12092"/>
                  </a:cubicBezTo>
                  <a:cubicBezTo>
                    <a:pt x="5280" y="15692"/>
                    <a:pt x="2640" y="1864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4" name="Line"/>
            <p:cNvSpPr/>
            <p:nvPr/>
          </p:nvSpPr>
          <p:spPr>
            <a:xfrm>
              <a:off x="10312399" y="7926173"/>
              <a:ext cx="2349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49" y="2240"/>
                    <a:pt x="18097" y="4480"/>
                    <a:pt x="14497" y="8080"/>
                  </a:cubicBezTo>
                  <a:cubicBezTo>
                    <a:pt x="10897" y="11680"/>
                    <a:pt x="5449" y="166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5" name="Line"/>
            <p:cNvSpPr/>
            <p:nvPr/>
          </p:nvSpPr>
          <p:spPr>
            <a:xfrm>
              <a:off x="10114053" y="7447806"/>
              <a:ext cx="534898" cy="459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600" fill="norm" stroke="1" extrusionOk="0">
                  <a:moveTo>
                    <a:pt x="60" y="21600"/>
                  </a:moveTo>
                  <a:cubicBezTo>
                    <a:pt x="-25" y="20605"/>
                    <a:pt x="-110" y="19609"/>
                    <a:pt x="485" y="18166"/>
                  </a:cubicBezTo>
                  <a:cubicBezTo>
                    <a:pt x="1081" y="16723"/>
                    <a:pt x="2356" y="14831"/>
                    <a:pt x="4440" y="12492"/>
                  </a:cubicBezTo>
                  <a:cubicBezTo>
                    <a:pt x="6523" y="10153"/>
                    <a:pt x="9414" y="7366"/>
                    <a:pt x="11966" y="5276"/>
                  </a:cubicBezTo>
                  <a:cubicBezTo>
                    <a:pt x="14517" y="3185"/>
                    <a:pt x="16728" y="1792"/>
                    <a:pt x="18088" y="995"/>
                  </a:cubicBezTo>
                  <a:cubicBezTo>
                    <a:pt x="19449" y="199"/>
                    <a:pt x="19959" y="0"/>
                    <a:pt x="20384" y="0"/>
                  </a:cubicBezTo>
                  <a:cubicBezTo>
                    <a:pt x="20810" y="0"/>
                    <a:pt x="21150" y="199"/>
                    <a:pt x="21490" y="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6" name="Line"/>
            <p:cNvSpPr/>
            <p:nvPr/>
          </p:nvSpPr>
          <p:spPr>
            <a:xfrm>
              <a:off x="10539503" y="7374731"/>
              <a:ext cx="132504" cy="151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3" h="21457" fill="norm" stroke="1" extrusionOk="0">
                  <a:moveTo>
                    <a:pt x="235" y="7057"/>
                  </a:moveTo>
                  <a:cubicBezTo>
                    <a:pt x="-98" y="5557"/>
                    <a:pt x="-430" y="4057"/>
                    <a:pt x="1896" y="2857"/>
                  </a:cubicBezTo>
                  <a:cubicBezTo>
                    <a:pt x="4222" y="1657"/>
                    <a:pt x="9207" y="757"/>
                    <a:pt x="12530" y="307"/>
                  </a:cubicBezTo>
                  <a:cubicBezTo>
                    <a:pt x="15853" y="-143"/>
                    <a:pt x="17515" y="-143"/>
                    <a:pt x="18844" y="607"/>
                  </a:cubicBezTo>
                  <a:cubicBezTo>
                    <a:pt x="20173" y="1357"/>
                    <a:pt x="21170" y="2857"/>
                    <a:pt x="20672" y="4957"/>
                  </a:cubicBezTo>
                  <a:cubicBezTo>
                    <a:pt x="20173" y="7057"/>
                    <a:pt x="18179" y="9757"/>
                    <a:pt x="16850" y="12607"/>
                  </a:cubicBezTo>
                  <a:cubicBezTo>
                    <a:pt x="15521" y="15457"/>
                    <a:pt x="14856" y="18457"/>
                    <a:pt x="14192" y="21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7" name="Line"/>
            <p:cNvSpPr/>
            <p:nvPr/>
          </p:nvSpPr>
          <p:spPr>
            <a:xfrm>
              <a:off x="10749199" y="7253073"/>
              <a:ext cx="166452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21232" y="0"/>
                  </a:moveTo>
                  <a:cubicBezTo>
                    <a:pt x="18532" y="4431"/>
                    <a:pt x="15832" y="8862"/>
                    <a:pt x="12997" y="11769"/>
                  </a:cubicBezTo>
                  <a:cubicBezTo>
                    <a:pt x="10162" y="14677"/>
                    <a:pt x="7192" y="16062"/>
                    <a:pt x="5032" y="16477"/>
                  </a:cubicBezTo>
                  <a:cubicBezTo>
                    <a:pt x="2872" y="16892"/>
                    <a:pt x="1522" y="16338"/>
                    <a:pt x="712" y="15369"/>
                  </a:cubicBezTo>
                  <a:cubicBezTo>
                    <a:pt x="-98" y="14400"/>
                    <a:pt x="-368" y="13015"/>
                    <a:pt x="712" y="12185"/>
                  </a:cubicBezTo>
                  <a:cubicBezTo>
                    <a:pt x="1792" y="11354"/>
                    <a:pt x="4222" y="11077"/>
                    <a:pt x="7192" y="12738"/>
                  </a:cubicBezTo>
                  <a:cubicBezTo>
                    <a:pt x="10162" y="14400"/>
                    <a:pt x="13672" y="18000"/>
                    <a:pt x="171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8" name="Line"/>
            <p:cNvSpPr/>
            <p:nvPr/>
          </p:nvSpPr>
          <p:spPr>
            <a:xfrm>
              <a:off x="10915650" y="7246723"/>
              <a:ext cx="8255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508" y="5600"/>
                    <a:pt x="9415" y="11200"/>
                    <a:pt x="5815" y="14800"/>
                  </a:cubicBezTo>
                  <a:cubicBezTo>
                    <a:pt x="2215" y="18400"/>
                    <a:pt x="1108" y="20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9" name="Line"/>
            <p:cNvSpPr/>
            <p:nvPr/>
          </p:nvSpPr>
          <p:spPr>
            <a:xfrm>
              <a:off x="10991850" y="7383513"/>
              <a:ext cx="260350" cy="174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7" fill="norm" stroke="1" extrusionOk="0">
                  <a:moveTo>
                    <a:pt x="0" y="4261"/>
                  </a:moveTo>
                  <a:cubicBezTo>
                    <a:pt x="176" y="2960"/>
                    <a:pt x="351" y="1659"/>
                    <a:pt x="878" y="878"/>
                  </a:cubicBezTo>
                  <a:cubicBezTo>
                    <a:pt x="1405" y="97"/>
                    <a:pt x="2283" y="-163"/>
                    <a:pt x="3249" y="97"/>
                  </a:cubicBezTo>
                  <a:cubicBezTo>
                    <a:pt x="4215" y="357"/>
                    <a:pt x="5268" y="1138"/>
                    <a:pt x="5883" y="3350"/>
                  </a:cubicBezTo>
                  <a:cubicBezTo>
                    <a:pt x="6498" y="5562"/>
                    <a:pt x="6673" y="9206"/>
                    <a:pt x="6498" y="11548"/>
                  </a:cubicBezTo>
                  <a:cubicBezTo>
                    <a:pt x="6322" y="13890"/>
                    <a:pt x="5795" y="14931"/>
                    <a:pt x="5005" y="16102"/>
                  </a:cubicBezTo>
                  <a:cubicBezTo>
                    <a:pt x="4215" y="17273"/>
                    <a:pt x="3161" y="18574"/>
                    <a:pt x="3337" y="19225"/>
                  </a:cubicBezTo>
                  <a:cubicBezTo>
                    <a:pt x="3512" y="19876"/>
                    <a:pt x="4917" y="19876"/>
                    <a:pt x="8166" y="20136"/>
                  </a:cubicBezTo>
                  <a:cubicBezTo>
                    <a:pt x="11415" y="20396"/>
                    <a:pt x="16507" y="20917"/>
                    <a:pt x="21600" y="21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0" name="Line"/>
            <p:cNvSpPr/>
            <p:nvPr/>
          </p:nvSpPr>
          <p:spPr>
            <a:xfrm>
              <a:off x="6807200" y="8086660"/>
              <a:ext cx="107950" cy="95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55" fill="norm" stroke="1" extrusionOk="0">
                  <a:moveTo>
                    <a:pt x="21600" y="9274"/>
                  </a:moveTo>
                  <a:cubicBezTo>
                    <a:pt x="21600" y="6976"/>
                    <a:pt x="21600" y="4678"/>
                    <a:pt x="20541" y="3989"/>
                  </a:cubicBezTo>
                  <a:cubicBezTo>
                    <a:pt x="19482" y="3300"/>
                    <a:pt x="17365" y="4219"/>
                    <a:pt x="15671" y="5597"/>
                  </a:cubicBezTo>
                  <a:cubicBezTo>
                    <a:pt x="13976" y="6976"/>
                    <a:pt x="12706" y="8814"/>
                    <a:pt x="11647" y="11112"/>
                  </a:cubicBezTo>
                  <a:cubicBezTo>
                    <a:pt x="10588" y="13410"/>
                    <a:pt x="9741" y="16168"/>
                    <a:pt x="10376" y="17546"/>
                  </a:cubicBezTo>
                  <a:cubicBezTo>
                    <a:pt x="11012" y="18925"/>
                    <a:pt x="13129" y="18925"/>
                    <a:pt x="15035" y="18006"/>
                  </a:cubicBezTo>
                  <a:cubicBezTo>
                    <a:pt x="16941" y="17087"/>
                    <a:pt x="18635" y="15249"/>
                    <a:pt x="19694" y="13180"/>
                  </a:cubicBezTo>
                  <a:cubicBezTo>
                    <a:pt x="20753" y="11112"/>
                    <a:pt x="21176" y="8814"/>
                    <a:pt x="21176" y="6517"/>
                  </a:cubicBezTo>
                  <a:cubicBezTo>
                    <a:pt x="21176" y="4219"/>
                    <a:pt x="20753" y="1921"/>
                    <a:pt x="19482" y="772"/>
                  </a:cubicBezTo>
                  <a:cubicBezTo>
                    <a:pt x="18212" y="-377"/>
                    <a:pt x="16094" y="-377"/>
                    <a:pt x="13341" y="1691"/>
                  </a:cubicBezTo>
                  <a:cubicBezTo>
                    <a:pt x="10588" y="3759"/>
                    <a:pt x="7200" y="7895"/>
                    <a:pt x="5506" y="11112"/>
                  </a:cubicBezTo>
                  <a:cubicBezTo>
                    <a:pt x="3812" y="14329"/>
                    <a:pt x="3812" y="16627"/>
                    <a:pt x="4871" y="17546"/>
                  </a:cubicBezTo>
                  <a:cubicBezTo>
                    <a:pt x="5929" y="18466"/>
                    <a:pt x="8047" y="18006"/>
                    <a:pt x="9741" y="16857"/>
                  </a:cubicBezTo>
                  <a:cubicBezTo>
                    <a:pt x="11435" y="15708"/>
                    <a:pt x="12706" y="13870"/>
                    <a:pt x="13553" y="11802"/>
                  </a:cubicBezTo>
                  <a:cubicBezTo>
                    <a:pt x="14400" y="9734"/>
                    <a:pt x="14824" y="7436"/>
                    <a:pt x="13976" y="6057"/>
                  </a:cubicBezTo>
                  <a:cubicBezTo>
                    <a:pt x="13129" y="4678"/>
                    <a:pt x="11012" y="4219"/>
                    <a:pt x="9106" y="4908"/>
                  </a:cubicBezTo>
                  <a:cubicBezTo>
                    <a:pt x="7200" y="5597"/>
                    <a:pt x="5506" y="7436"/>
                    <a:pt x="4024" y="9274"/>
                  </a:cubicBezTo>
                  <a:cubicBezTo>
                    <a:pt x="2541" y="11112"/>
                    <a:pt x="1271" y="12951"/>
                    <a:pt x="635" y="15019"/>
                  </a:cubicBezTo>
                  <a:cubicBezTo>
                    <a:pt x="0" y="17087"/>
                    <a:pt x="0" y="19385"/>
                    <a:pt x="1059" y="20304"/>
                  </a:cubicBezTo>
                  <a:cubicBezTo>
                    <a:pt x="2118" y="21223"/>
                    <a:pt x="4235" y="20763"/>
                    <a:pt x="6565" y="18695"/>
                  </a:cubicBezTo>
                  <a:cubicBezTo>
                    <a:pt x="8894" y="16627"/>
                    <a:pt x="11435" y="12951"/>
                    <a:pt x="12918" y="9963"/>
                  </a:cubicBezTo>
                  <a:cubicBezTo>
                    <a:pt x="14400" y="6976"/>
                    <a:pt x="14824" y="4678"/>
                    <a:pt x="13976" y="3759"/>
                  </a:cubicBezTo>
                  <a:cubicBezTo>
                    <a:pt x="13129" y="2840"/>
                    <a:pt x="11012" y="3300"/>
                    <a:pt x="8894" y="4678"/>
                  </a:cubicBezTo>
                  <a:cubicBezTo>
                    <a:pt x="6776" y="6057"/>
                    <a:pt x="4659" y="8355"/>
                    <a:pt x="3388" y="10883"/>
                  </a:cubicBezTo>
                  <a:cubicBezTo>
                    <a:pt x="2118" y="13410"/>
                    <a:pt x="1694" y="16168"/>
                    <a:pt x="2541" y="17317"/>
                  </a:cubicBezTo>
                  <a:cubicBezTo>
                    <a:pt x="3388" y="18466"/>
                    <a:pt x="5506" y="18006"/>
                    <a:pt x="7624" y="17087"/>
                  </a:cubicBezTo>
                  <a:cubicBezTo>
                    <a:pt x="9741" y="16168"/>
                    <a:pt x="11859" y="14789"/>
                    <a:pt x="13553" y="12721"/>
                  </a:cubicBezTo>
                  <a:cubicBezTo>
                    <a:pt x="15247" y="10653"/>
                    <a:pt x="16518" y="7895"/>
                    <a:pt x="16094" y="6057"/>
                  </a:cubicBezTo>
                  <a:cubicBezTo>
                    <a:pt x="15671" y="4219"/>
                    <a:pt x="13553" y="3300"/>
                    <a:pt x="11012" y="3529"/>
                  </a:cubicBezTo>
                  <a:cubicBezTo>
                    <a:pt x="8471" y="3759"/>
                    <a:pt x="5506" y="5138"/>
                    <a:pt x="3600" y="7666"/>
                  </a:cubicBezTo>
                  <a:cubicBezTo>
                    <a:pt x="1694" y="10193"/>
                    <a:pt x="847" y="13870"/>
                    <a:pt x="0" y="17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1" name="Line"/>
            <p:cNvSpPr/>
            <p:nvPr/>
          </p:nvSpPr>
          <p:spPr>
            <a:xfrm>
              <a:off x="6635750" y="8338923"/>
              <a:ext cx="1333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2" name="Line"/>
            <p:cNvSpPr/>
            <p:nvPr/>
          </p:nvSpPr>
          <p:spPr>
            <a:xfrm>
              <a:off x="6808927" y="8256373"/>
              <a:ext cx="122186" cy="160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3" h="21600" fill="norm" stroke="1" extrusionOk="0">
                  <a:moveTo>
                    <a:pt x="6291" y="3411"/>
                  </a:moveTo>
                  <a:cubicBezTo>
                    <a:pt x="9952" y="2842"/>
                    <a:pt x="13613" y="2274"/>
                    <a:pt x="16359" y="1563"/>
                  </a:cubicBezTo>
                  <a:cubicBezTo>
                    <a:pt x="19104" y="853"/>
                    <a:pt x="20935" y="0"/>
                    <a:pt x="21118" y="0"/>
                  </a:cubicBezTo>
                  <a:cubicBezTo>
                    <a:pt x="21301" y="0"/>
                    <a:pt x="19837" y="853"/>
                    <a:pt x="16359" y="3837"/>
                  </a:cubicBezTo>
                  <a:cubicBezTo>
                    <a:pt x="12881" y="6821"/>
                    <a:pt x="7389" y="11937"/>
                    <a:pt x="4094" y="15063"/>
                  </a:cubicBezTo>
                  <a:cubicBezTo>
                    <a:pt x="799" y="18189"/>
                    <a:pt x="-299" y="19326"/>
                    <a:pt x="67" y="20179"/>
                  </a:cubicBezTo>
                  <a:cubicBezTo>
                    <a:pt x="433" y="21032"/>
                    <a:pt x="2264" y="21600"/>
                    <a:pt x="5193" y="21600"/>
                  </a:cubicBezTo>
                  <a:cubicBezTo>
                    <a:pt x="8121" y="21600"/>
                    <a:pt x="12148" y="21032"/>
                    <a:pt x="16176" y="20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3" name="Line"/>
            <p:cNvSpPr/>
            <p:nvPr/>
          </p:nvSpPr>
          <p:spPr>
            <a:xfrm>
              <a:off x="6897837" y="8364323"/>
              <a:ext cx="106213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600" fill="norm" stroke="1" extrusionOk="0">
                  <a:moveTo>
                    <a:pt x="17440" y="0"/>
                  </a:moveTo>
                  <a:cubicBezTo>
                    <a:pt x="18711" y="2215"/>
                    <a:pt x="19981" y="4431"/>
                    <a:pt x="19981" y="6646"/>
                  </a:cubicBezTo>
                  <a:cubicBezTo>
                    <a:pt x="19981" y="8862"/>
                    <a:pt x="18711" y="11077"/>
                    <a:pt x="17017" y="13015"/>
                  </a:cubicBezTo>
                  <a:cubicBezTo>
                    <a:pt x="15323" y="14954"/>
                    <a:pt x="13205" y="16615"/>
                    <a:pt x="10240" y="18000"/>
                  </a:cubicBezTo>
                  <a:cubicBezTo>
                    <a:pt x="7276" y="19385"/>
                    <a:pt x="3464" y="20492"/>
                    <a:pt x="1558" y="19662"/>
                  </a:cubicBezTo>
                  <a:cubicBezTo>
                    <a:pt x="-348" y="18831"/>
                    <a:pt x="-348" y="16062"/>
                    <a:pt x="711" y="14400"/>
                  </a:cubicBezTo>
                  <a:cubicBezTo>
                    <a:pt x="1770" y="12738"/>
                    <a:pt x="3887" y="12185"/>
                    <a:pt x="7487" y="13569"/>
                  </a:cubicBezTo>
                  <a:cubicBezTo>
                    <a:pt x="11087" y="14954"/>
                    <a:pt x="16170" y="18277"/>
                    <a:pt x="2125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4" name="Line"/>
            <p:cNvSpPr/>
            <p:nvPr/>
          </p:nvSpPr>
          <p:spPr>
            <a:xfrm>
              <a:off x="7010400" y="8357973"/>
              <a:ext cx="5715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00" y="5600"/>
                    <a:pt x="8800" y="11200"/>
                    <a:pt x="5200" y="14800"/>
                  </a:cubicBezTo>
                  <a:cubicBezTo>
                    <a:pt x="1600" y="18400"/>
                    <a:pt x="800" y="20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5" name="Line"/>
            <p:cNvSpPr/>
            <p:nvPr/>
          </p:nvSpPr>
          <p:spPr>
            <a:xfrm>
              <a:off x="7054849" y="8425273"/>
              <a:ext cx="152401" cy="127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3" fill="norm" stroke="1" extrusionOk="0">
                  <a:moveTo>
                    <a:pt x="0" y="4600"/>
                  </a:moveTo>
                  <a:cubicBezTo>
                    <a:pt x="1200" y="3207"/>
                    <a:pt x="2400" y="1813"/>
                    <a:pt x="3750" y="942"/>
                  </a:cubicBezTo>
                  <a:cubicBezTo>
                    <a:pt x="5100" y="71"/>
                    <a:pt x="6600" y="-277"/>
                    <a:pt x="7800" y="246"/>
                  </a:cubicBezTo>
                  <a:cubicBezTo>
                    <a:pt x="9000" y="768"/>
                    <a:pt x="9900" y="2162"/>
                    <a:pt x="9300" y="4949"/>
                  </a:cubicBezTo>
                  <a:cubicBezTo>
                    <a:pt x="8700" y="7736"/>
                    <a:pt x="6600" y="11917"/>
                    <a:pt x="4800" y="14529"/>
                  </a:cubicBezTo>
                  <a:cubicBezTo>
                    <a:pt x="3000" y="17142"/>
                    <a:pt x="1500" y="18188"/>
                    <a:pt x="1500" y="19233"/>
                  </a:cubicBezTo>
                  <a:cubicBezTo>
                    <a:pt x="1500" y="20278"/>
                    <a:pt x="3000" y="21323"/>
                    <a:pt x="6600" y="20975"/>
                  </a:cubicBezTo>
                  <a:cubicBezTo>
                    <a:pt x="10200" y="20626"/>
                    <a:pt x="15900" y="18884"/>
                    <a:pt x="21600" y="171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6" name="Line"/>
            <p:cNvSpPr/>
            <p:nvPr/>
          </p:nvSpPr>
          <p:spPr>
            <a:xfrm>
              <a:off x="6858000" y="7754723"/>
              <a:ext cx="1" cy="4127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7" name="Line"/>
            <p:cNvSpPr/>
            <p:nvPr/>
          </p:nvSpPr>
          <p:spPr>
            <a:xfrm>
              <a:off x="6187230" y="7938873"/>
              <a:ext cx="232620" cy="24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421" fill="norm" stroke="1" extrusionOk="0">
                  <a:moveTo>
                    <a:pt x="21386" y="0"/>
                  </a:moveTo>
                  <a:cubicBezTo>
                    <a:pt x="16910" y="5125"/>
                    <a:pt x="12435" y="10251"/>
                    <a:pt x="9321" y="13454"/>
                  </a:cubicBezTo>
                  <a:cubicBezTo>
                    <a:pt x="6208" y="16658"/>
                    <a:pt x="4456" y="17939"/>
                    <a:pt x="2997" y="19037"/>
                  </a:cubicBezTo>
                  <a:cubicBezTo>
                    <a:pt x="1537" y="20136"/>
                    <a:pt x="370" y="21051"/>
                    <a:pt x="78" y="21325"/>
                  </a:cubicBezTo>
                  <a:cubicBezTo>
                    <a:pt x="-214" y="21600"/>
                    <a:pt x="370" y="21234"/>
                    <a:pt x="954" y="208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8" name="Line"/>
            <p:cNvSpPr/>
            <p:nvPr/>
          </p:nvSpPr>
          <p:spPr>
            <a:xfrm>
              <a:off x="6375400" y="7888073"/>
              <a:ext cx="215900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94" y="1080"/>
                    <a:pt x="17788" y="2160"/>
                    <a:pt x="14612" y="4950"/>
                  </a:cubicBezTo>
                  <a:cubicBezTo>
                    <a:pt x="11435" y="7740"/>
                    <a:pt x="6988" y="12240"/>
                    <a:pt x="4341" y="15300"/>
                  </a:cubicBezTo>
                  <a:cubicBezTo>
                    <a:pt x="1694" y="18360"/>
                    <a:pt x="847" y="199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9" name="Line"/>
            <p:cNvSpPr/>
            <p:nvPr/>
          </p:nvSpPr>
          <p:spPr>
            <a:xfrm>
              <a:off x="6559541" y="7862673"/>
              <a:ext cx="133360" cy="265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373" fill="norm" stroke="1" extrusionOk="0">
                  <a:moveTo>
                    <a:pt x="21264" y="0"/>
                  </a:moveTo>
                  <a:cubicBezTo>
                    <a:pt x="16202" y="4422"/>
                    <a:pt x="11139" y="8844"/>
                    <a:pt x="7764" y="11906"/>
                  </a:cubicBezTo>
                  <a:cubicBezTo>
                    <a:pt x="4389" y="14967"/>
                    <a:pt x="2701" y="16668"/>
                    <a:pt x="1520" y="18113"/>
                  </a:cubicBezTo>
                  <a:cubicBezTo>
                    <a:pt x="339" y="19559"/>
                    <a:pt x="-336" y="20750"/>
                    <a:pt x="170" y="21175"/>
                  </a:cubicBezTo>
                  <a:cubicBezTo>
                    <a:pt x="676" y="21600"/>
                    <a:pt x="2364" y="21260"/>
                    <a:pt x="4051" y="20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0" name="Line"/>
            <p:cNvSpPr/>
            <p:nvPr/>
          </p:nvSpPr>
          <p:spPr>
            <a:xfrm>
              <a:off x="6667500" y="7951573"/>
              <a:ext cx="10160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3892"/>
                    <a:pt x="12600" y="7784"/>
                    <a:pt x="9000" y="11384"/>
                  </a:cubicBezTo>
                  <a:cubicBezTo>
                    <a:pt x="5400" y="14984"/>
                    <a:pt x="2700" y="182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1" name="Line"/>
            <p:cNvSpPr/>
            <p:nvPr/>
          </p:nvSpPr>
          <p:spPr>
            <a:xfrm>
              <a:off x="6127750" y="7653123"/>
              <a:ext cx="342900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67" y="524"/>
                    <a:pt x="6133" y="1047"/>
                    <a:pt x="9400" y="2945"/>
                  </a:cubicBezTo>
                  <a:cubicBezTo>
                    <a:pt x="12667" y="4844"/>
                    <a:pt x="16133" y="8116"/>
                    <a:pt x="18200" y="11455"/>
                  </a:cubicBezTo>
                  <a:cubicBezTo>
                    <a:pt x="20267" y="14793"/>
                    <a:pt x="20933" y="1819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2" name="Line"/>
            <p:cNvSpPr/>
            <p:nvPr/>
          </p:nvSpPr>
          <p:spPr>
            <a:xfrm>
              <a:off x="6116286" y="7593977"/>
              <a:ext cx="163865" cy="180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219" fill="norm" stroke="1" extrusionOk="0">
                  <a:moveTo>
                    <a:pt x="669" y="9172"/>
                  </a:moveTo>
                  <a:cubicBezTo>
                    <a:pt x="392" y="11655"/>
                    <a:pt x="115" y="14138"/>
                    <a:pt x="253" y="16497"/>
                  </a:cubicBezTo>
                  <a:cubicBezTo>
                    <a:pt x="392" y="18855"/>
                    <a:pt x="946" y="21090"/>
                    <a:pt x="1223" y="21214"/>
                  </a:cubicBezTo>
                  <a:cubicBezTo>
                    <a:pt x="1500" y="21338"/>
                    <a:pt x="1500" y="19352"/>
                    <a:pt x="1223" y="16993"/>
                  </a:cubicBezTo>
                  <a:cubicBezTo>
                    <a:pt x="946" y="14635"/>
                    <a:pt x="392" y="11904"/>
                    <a:pt x="115" y="9917"/>
                  </a:cubicBezTo>
                  <a:cubicBezTo>
                    <a:pt x="-162" y="7931"/>
                    <a:pt x="-162" y="6690"/>
                    <a:pt x="2746" y="5076"/>
                  </a:cubicBezTo>
                  <a:cubicBezTo>
                    <a:pt x="5653" y="3462"/>
                    <a:pt x="11469" y="1476"/>
                    <a:pt x="15069" y="607"/>
                  </a:cubicBezTo>
                  <a:cubicBezTo>
                    <a:pt x="18669" y="-262"/>
                    <a:pt x="20053" y="-14"/>
                    <a:pt x="21438" y="2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3" name="Line"/>
            <p:cNvSpPr/>
            <p:nvPr/>
          </p:nvSpPr>
          <p:spPr>
            <a:xfrm>
              <a:off x="6281856" y="7297523"/>
              <a:ext cx="125295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600" fill="norm" stroke="1" extrusionOk="0">
                  <a:moveTo>
                    <a:pt x="20230" y="0"/>
                  </a:moveTo>
                  <a:cubicBezTo>
                    <a:pt x="20590" y="1333"/>
                    <a:pt x="20950" y="2667"/>
                    <a:pt x="18790" y="5333"/>
                  </a:cubicBezTo>
                  <a:cubicBezTo>
                    <a:pt x="16630" y="8000"/>
                    <a:pt x="11950" y="12000"/>
                    <a:pt x="8710" y="14267"/>
                  </a:cubicBezTo>
                  <a:cubicBezTo>
                    <a:pt x="5470" y="16533"/>
                    <a:pt x="3670" y="17067"/>
                    <a:pt x="2230" y="16800"/>
                  </a:cubicBezTo>
                  <a:cubicBezTo>
                    <a:pt x="790" y="16533"/>
                    <a:pt x="-290" y="15467"/>
                    <a:pt x="70" y="14533"/>
                  </a:cubicBezTo>
                  <a:cubicBezTo>
                    <a:pt x="430" y="13600"/>
                    <a:pt x="2230" y="12800"/>
                    <a:pt x="6010" y="14000"/>
                  </a:cubicBezTo>
                  <a:cubicBezTo>
                    <a:pt x="9790" y="15200"/>
                    <a:pt x="15550" y="18400"/>
                    <a:pt x="2131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4" name="Line"/>
            <p:cNvSpPr/>
            <p:nvPr/>
          </p:nvSpPr>
          <p:spPr>
            <a:xfrm>
              <a:off x="6470649" y="7278473"/>
              <a:ext cx="571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5" name="Line"/>
            <p:cNvSpPr/>
            <p:nvPr/>
          </p:nvSpPr>
          <p:spPr>
            <a:xfrm>
              <a:off x="6496050" y="7426339"/>
              <a:ext cx="209550" cy="131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6" fill="norm" stroke="1" extrusionOk="0">
                  <a:moveTo>
                    <a:pt x="0" y="4849"/>
                  </a:moveTo>
                  <a:cubicBezTo>
                    <a:pt x="655" y="3135"/>
                    <a:pt x="1309" y="1420"/>
                    <a:pt x="2727" y="563"/>
                  </a:cubicBezTo>
                  <a:cubicBezTo>
                    <a:pt x="4145" y="-294"/>
                    <a:pt x="6327" y="-294"/>
                    <a:pt x="7745" y="1420"/>
                  </a:cubicBezTo>
                  <a:cubicBezTo>
                    <a:pt x="9164" y="3135"/>
                    <a:pt x="9818" y="6563"/>
                    <a:pt x="9818" y="8963"/>
                  </a:cubicBezTo>
                  <a:cubicBezTo>
                    <a:pt x="9818" y="11363"/>
                    <a:pt x="9164" y="12735"/>
                    <a:pt x="8400" y="14620"/>
                  </a:cubicBezTo>
                  <a:cubicBezTo>
                    <a:pt x="7636" y="16506"/>
                    <a:pt x="6764" y="18906"/>
                    <a:pt x="7200" y="20106"/>
                  </a:cubicBezTo>
                  <a:cubicBezTo>
                    <a:pt x="7636" y="21306"/>
                    <a:pt x="9382" y="21306"/>
                    <a:pt x="12000" y="21306"/>
                  </a:cubicBezTo>
                  <a:cubicBezTo>
                    <a:pt x="14618" y="21306"/>
                    <a:pt x="18109" y="21306"/>
                    <a:pt x="21600" y="21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316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7937500" y="6645590"/>
              <a:ext cx="1377950" cy="156634"/>
            </a:xfrm>
            <a:prstGeom prst="rect">
              <a:avLst/>
            </a:prstGeom>
            <a:effectLst/>
          </p:spPr>
        </p:pic>
        <p:pic>
          <p:nvPicPr>
            <p:cNvPr id="2318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7543800" y="6986736"/>
              <a:ext cx="2011582" cy="158388"/>
            </a:xfrm>
            <a:prstGeom prst="rect">
              <a:avLst/>
            </a:prstGeom>
            <a:effectLst/>
          </p:spPr>
        </p:pic>
        <p:pic>
          <p:nvPicPr>
            <p:cNvPr id="2320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7429500" y="7291173"/>
              <a:ext cx="2324364" cy="177801"/>
            </a:xfrm>
            <a:prstGeom prst="rect">
              <a:avLst/>
            </a:prstGeom>
            <a:effectLst/>
          </p:spPr>
        </p:pic>
        <p:pic>
          <p:nvPicPr>
            <p:cNvPr id="2322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7131050" y="7748638"/>
              <a:ext cx="2698750" cy="130181"/>
            </a:xfrm>
            <a:prstGeom prst="rect">
              <a:avLst/>
            </a:prstGeom>
            <a:effectLst/>
          </p:spPr>
        </p:pic>
        <p:pic>
          <p:nvPicPr>
            <p:cNvPr id="2324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8928100" y="6137590"/>
              <a:ext cx="742140" cy="759884"/>
            </a:xfrm>
            <a:prstGeom prst="rect">
              <a:avLst/>
            </a:prstGeom>
            <a:effectLst/>
          </p:spPr>
        </p:pic>
        <p:pic>
          <p:nvPicPr>
            <p:cNvPr id="2326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9885848" y="5960054"/>
              <a:ext cx="191603" cy="362373"/>
            </a:xfrm>
            <a:prstGeom prst="rect">
              <a:avLst/>
            </a:prstGeom>
            <a:effectLst/>
          </p:spPr>
        </p:pic>
        <p:pic>
          <p:nvPicPr>
            <p:cNvPr id="2328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10045699" y="6025406"/>
              <a:ext cx="93135" cy="281518"/>
            </a:xfrm>
            <a:prstGeom prst="rect">
              <a:avLst/>
            </a:prstGeom>
            <a:effectLst/>
          </p:spPr>
        </p:pic>
        <p:pic>
          <p:nvPicPr>
            <p:cNvPr id="2330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10090150" y="6095256"/>
              <a:ext cx="285750" cy="116418"/>
            </a:xfrm>
            <a:prstGeom prst="rect">
              <a:avLst/>
            </a:prstGeom>
            <a:effectLst/>
          </p:spPr>
        </p:pic>
        <p:pic>
          <p:nvPicPr>
            <p:cNvPr id="2332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10350491" y="5976723"/>
              <a:ext cx="292110" cy="268696"/>
            </a:xfrm>
            <a:prstGeom prst="rect">
              <a:avLst/>
            </a:prstGeom>
            <a:effectLst/>
          </p:spPr>
        </p:pic>
        <p:pic>
          <p:nvPicPr>
            <p:cNvPr id="2334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10623550" y="5919573"/>
              <a:ext cx="209730" cy="412751"/>
            </a:xfrm>
            <a:prstGeom prst="rect">
              <a:avLst/>
            </a:prstGeom>
            <a:effectLst/>
          </p:spPr>
        </p:pic>
        <p:sp>
          <p:nvSpPr>
            <p:cNvPr id="2336" name="Line"/>
            <p:cNvSpPr/>
            <p:nvPr/>
          </p:nvSpPr>
          <p:spPr>
            <a:xfrm>
              <a:off x="9629981" y="7961044"/>
              <a:ext cx="33926" cy="45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4" h="21428" fill="norm" stroke="1" extrusionOk="0">
                  <a:moveTo>
                    <a:pt x="9406" y="1340"/>
                  </a:moveTo>
                  <a:cubicBezTo>
                    <a:pt x="9406" y="647"/>
                    <a:pt x="9406" y="-47"/>
                    <a:pt x="11312" y="3"/>
                  </a:cubicBezTo>
                  <a:cubicBezTo>
                    <a:pt x="13217" y="52"/>
                    <a:pt x="17029" y="845"/>
                    <a:pt x="18935" y="2826"/>
                  </a:cubicBezTo>
                  <a:cubicBezTo>
                    <a:pt x="20841" y="4808"/>
                    <a:pt x="20841" y="7979"/>
                    <a:pt x="18935" y="10951"/>
                  </a:cubicBezTo>
                  <a:cubicBezTo>
                    <a:pt x="17029" y="13924"/>
                    <a:pt x="13217" y="16698"/>
                    <a:pt x="9406" y="18531"/>
                  </a:cubicBezTo>
                  <a:cubicBezTo>
                    <a:pt x="5594" y="20364"/>
                    <a:pt x="1782" y="21256"/>
                    <a:pt x="512" y="21404"/>
                  </a:cubicBezTo>
                  <a:cubicBezTo>
                    <a:pt x="-759" y="21553"/>
                    <a:pt x="512" y="20959"/>
                    <a:pt x="2417" y="20513"/>
                  </a:cubicBezTo>
                  <a:cubicBezTo>
                    <a:pt x="4323" y="20067"/>
                    <a:pt x="6865" y="19770"/>
                    <a:pt x="9406" y="19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7" name="Line"/>
            <p:cNvSpPr/>
            <p:nvPr/>
          </p:nvSpPr>
          <p:spPr>
            <a:xfrm>
              <a:off x="9535583" y="7998923"/>
              <a:ext cx="972215" cy="65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74" fill="norm" stroke="1" extrusionOk="0">
                  <a:moveTo>
                    <a:pt x="47" y="2008"/>
                  </a:moveTo>
                  <a:cubicBezTo>
                    <a:pt x="0" y="1517"/>
                    <a:pt x="-47" y="1026"/>
                    <a:pt x="94" y="710"/>
                  </a:cubicBezTo>
                  <a:cubicBezTo>
                    <a:pt x="234" y="395"/>
                    <a:pt x="562" y="255"/>
                    <a:pt x="1640" y="149"/>
                  </a:cubicBezTo>
                  <a:cubicBezTo>
                    <a:pt x="2717" y="44"/>
                    <a:pt x="4545" y="-26"/>
                    <a:pt x="6255" y="9"/>
                  </a:cubicBezTo>
                  <a:cubicBezTo>
                    <a:pt x="7965" y="44"/>
                    <a:pt x="9558" y="184"/>
                    <a:pt x="11198" y="430"/>
                  </a:cubicBezTo>
                  <a:cubicBezTo>
                    <a:pt x="12838" y="675"/>
                    <a:pt x="14525" y="1026"/>
                    <a:pt x="15930" y="1377"/>
                  </a:cubicBezTo>
                  <a:cubicBezTo>
                    <a:pt x="17336" y="1727"/>
                    <a:pt x="18461" y="2078"/>
                    <a:pt x="19257" y="2393"/>
                  </a:cubicBezTo>
                  <a:cubicBezTo>
                    <a:pt x="20054" y="2709"/>
                    <a:pt x="20522" y="2990"/>
                    <a:pt x="20850" y="3235"/>
                  </a:cubicBezTo>
                  <a:cubicBezTo>
                    <a:pt x="21178" y="3480"/>
                    <a:pt x="21366" y="3691"/>
                    <a:pt x="21459" y="4532"/>
                  </a:cubicBezTo>
                  <a:cubicBezTo>
                    <a:pt x="21553" y="5374"/>
                    <a:pt x="21553" y="6847"/>
                    <a:pt x="21366" y="8600"/>
                  </a:cubicBezTo>
                  <a:cubicBezTo>
                    <a:pt x="21178" y="10353"/>
                    <a:pt x="20803" y="12387"/>
                    <a:pt x="20475" y="13965"/>
                  </a:cubicBezTo>
                  <a:cubicBezTo>
                    <a:pt x="20147" y="15543"/>
                    <a:pt x="19866" y="16665"/>
                    <a:pt x="19515" y="17366"/>
                  </a:cubicBezTo>
                  <a:cubicBezTo>
                    <a:pt x="19163" y="18068"/>
                    <a:pt x="18742" y="18348"/>
                    <a:pt x="18062" y="18734"/>
                  </a:cubicBezTo>
                  <a:cubicBezTo>
                    <a:pt x="17383" y="19119"/>
                    <a:pt x="16446" y="19610"/>
                    <a:pt x="15087" y="19996"/>
                  </a:cubicBezTo>
                  <a:cubicBezTo>
                    <a:pt x="13728" y="20382"/>
                    <a:pt x="11948" y="20662"/>
                    <a:pt x="10284" y="20908"/>
                  </a:cubicBezTo>
                  <a:cubicBezTo>
                    <a:pt x="8621" y="21153"/>
                    <a:pt x="7075" y="21364"/>
                    <a:pt x="5904" y="21469"/>
                  </a:cubicBezTo>
                  <a:cubicBezTo>
                    <a:pt x="4732" y="21574"/>
                    <a:pt x="3936" y="21574"/>
                    <a:pt x="3420" y="21574"/>
                  </a:cubicBezTo>
                  <a:cubicBezTo>
                    <a:pt x="2905" y="21574"/>
                    <a:pt x="2671" y="21574"/>
                    <a:pt x="2483" y="21434"/>
                  </a:cubicBezTo>
                  <a:cubicBezTo>
                    <a:pt x="2296" y="21293"/>
                    <a:pt x="2155" y="21013"/>
                    <a:pt x="2015" y="20242"/>
                  </a:cubicBezTo>
                  <a:cubicBezTo>
                    <a:pt x="1874" y="19470"/>
                    <a:pt x="1733" y="18208"/>
                    <a:pt x="1663" y="16910"/>
                  </a:cubicBezTo>
                  <a:cubicBezTo>
                    <a:pt x="1593" y="15613"/>
                    <a:pt x="1593" y="14280"/>
                    <a:pt x="1804" y="13299"/>
                  </a:cubicBezTo>
                  <a:cubicBezTo>
                    <a:pt x="2015" y="12317"/>
                    <a:pt x="2436" y="11686"/>
                    <a:pt x="2811" y="11335"/>
                  </a:cubicBezTo>
                  <a:cubicBezTo>
                    <a:pt x="3186" y="10984"/>
                    <a:pt x="3514" y="10914"/>
                    <a:pt x="3725" y="10949"/>
                  </a:cubicBezTo>
                  <a:cubicBezTo>
                    <a:pt x="3936" y="10984"/>
                    <a:pt x="4029" y="11125"/>
                    <a:pt x="4123" y="11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338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3455852" y="2325473"/>
              <a:ext cx="163649" cy="1485901"/>
            </a:xfrm>
            <a:prstGeom prst="rect">
              <a:avLst/>
            </a:prstGeom>
            <a:effectLst/>
          </p:spPr>
        </p:pic>
        <p:pic>
          <p:nvPicPr>
            <p:cNvPr id="2340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3365499" y="2300436"/>
              <a:ext cx="3587246" cy="212053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0" name="Drawing"/>
          <p:cNvGrpSpPr/>
          <p:nvPr/>
        </p:nvGrpSpPr>
        <p:grpSpPr>
          <a:xfrm>
            <a:off x="755167" y="1229033"/>
            <a:ext cx="5680195" cy="7763790"/>
            <a:chOff x="-38100" y="-12700"/>
            <a:chExt cx="5680193" cy="7763789"/>
          </a:xfrm>
        </p:grpSpPr>
        <p:sp>
          <p:nvSpPr>
            <p:cNvPr id="2344" name="Line"/>
            <p:cNvSpPr/>
            <p:nvPr/>
          </p:nvSpPr>
          <p:spPr>
            <a:xfrm>
              <a:off x="889482" y="765864"/>
              <a:ext cx="406401" cy="509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fill="norm" stroke="1" extrusionOk="0">
                  <a:moveTo>
                    <a:pt x="0" y="1291"/>
                  </a:moveTo>
                  <a:cubicBezTo>
                    <a:pt x="112" y="669"/>
                    <a:pt x="225" y="47"/>
                    <a:pt x="281" y="2"/>
                  </a:cubicBezTo>
                  <a:cubicBezTo>
                    <a:pt x="338" y="-42"/>
                    <a:pt x="338" y="491"/>
                    <a:pt x="619" y="2225"/>
                  </a:cubicBezTo>
                  <a:cubicBezTo>
                    <a:pt x="900" y="3958"/>
                    <a:pt x="1462" y="6891"/>
                    <a:pt x="2306" y="9514"/>
                  </a:cubicBezTo>
                  <a:cubicBezTo>
                    <a:pt x="3150" y="12136"/>
                    <a:pt x="4275" y="14447"/>
                    <a:pt x="5400" y="16136"/>
                  </a:cubicBezTo>
                  <a:cubicBezTo>
                    <a:pt x="6525" y="17825"/>
                    <a:pt x="7650" y="18891"/>
                    <a:pt x="8438" y="19558"/>
                  </a:cubicBezTo>
                  <a:cubicBezTo>
                    <a:pt x="9225" y="20225"/>
                    <a:pt x="9675" y="20491"/>
                    <a:pt x="9956" y="20402"/>
                  </a:cubicBezTo>
                  <a:cubicBezTo>
                    <a:pt x="10237" y="20314"/>
                    <a:pt x="10350" y="19869"/>
                    <a:pt x="10406" y="18847"/>
                  </a:cubicBezTo>
                  <a:cubicBezTo>
                    <a:pt x="10462" y="17825"/>
                    <a:pt x="10462" y="16225"/>
                    <a:pt x="10462" y="15202"/>
                  </a:cubicBezTo>
                  <a:cubicBezTo>
                    <a:pt x="10462" y="14180"/>
                    <a:pt x="10462" y="13736"/>
                    <a:pt x="10687" y="13780"/>
                  </a:cubicBezTo>
                  <a:cubicBezTo>
                    <a:pt x="10912" y="13825"/>
                    <a:pt x="11362" y="14358"/>
                    <a:pt x="12037" y="15380"/>
                  </a:cubicBezTo>
                  <a:cubicBezTo>
                    <a:pt x="12712" y="16402"/>
                    <a:pt x="13612" y="17914"/>
                    <a:pt x="14344" y="18936"/>
                  </a:cubicBezTo>
                  <a:cubicBezTo>
                    <a:pt x="15075" y="19958"/>
                    <a:pt x="15637" y="20491"/>
                    <a:pt x="16144" y="20891"/>
                  </a:cubicBezTo>
                  <a:cubicBezTo>
                    <a:pt x="16650" y="21291"/>
                    <a:pt x="17100" y="21558"/>
                    <a:pt x="17494" y="21291"/>
                  </a:cubicBezTo>
                  <a:cubicBezTo>
                    <a:pt x="17888" y="21025"/>
                    <a:pt x="18225" y="20225"/>
                    <a:pt x="18394" y="18225"/>
                  </a:cubicBezTo>
                  <a:cubicBezTo>
                    <a:pt x="18562" y="16225"/>
                    <a:pt x="18562" y="13025"/>
                    <a:pt x="18619" y="10802"/>
                  </a:cubicBezTo>
                  <a:cubicBezTo>
                    <a:pt x="18675" y="8580"/>
                    <a:pt x="18787" y="7336"/>
                    <a:pt x="18900" y="6314"/>
                  </a:cubicBezTo>
                  <a:cubicBezTo>
                    <a:pt x="19012" y="5291"/>
                    <a:pt x="19125" y="4491"/>
                    <a:pt x="19350" y="3914"/>
                  </a:cubicBezTo>
                  <a:cubicBezTo>
                    <a:pt x="19575" y="3336"/>
                    <a:pt x="19912" y="2980"/>
                    <a:pt x="20306" y="3069"/>
                  </a:cubicBezTo>
                  <a:cubicBezTo>
                    <a:pt x="20700" y="3158"/>
                    <a:pt x="21150" y="3691"/>
                    <a:pt x="21600" y="42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5" name="Line"/>
            <p:cNvSpPr/>
            <p:nvPr/>
          </p:nvSpPr>
          <p:spPr>
            <a:xfrm>
              <a:off x="1505432" y="949016"/>
              <a:ext cx="139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6" name="Line"/>
            <p:cNvSpPr/>
            <p:nvPr/>
          </p:nvSpPr>
          <p:spPr>
            <a:xfrm>
              <a:off x="1549882" y="1126816"/>
              <a:ext cx="146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7" name="Line"/>
            <p:cNvSpPr/>
            <p:nvPr/>
          </p:nvSpPr>
          <p:spPr>
            <a:xfrm>
              <a:off x="2501981" y="525275"/>
              <a:ext cx="381402" cy="411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511" fill="norm" stroke="1" extrusionOk="0">
                  <a:moveTo>
                    <a:pt x="5363" y="5560"/>
                  </a:moveTo>
                  <a:cubicBezTo>
                    <a:pt x="6906" y="4563"/>
                    <a:pt x="8449" y="3566"/>
                    <a:pt x="9280" y="2736"/>
                  </a:cubicBezTo>
                  <a:cubicBezTo>
                    <a:pt x="10110" y="1905"/>
                    <a:pt x="10229" y="1240"/>
                    <a:pt x="10051" y="742"/>
                  </a:cubicBezTo>
                  <a:cubicBezTo>
                    <a:pt x="9873" y="243"/>
                    <a:pt x="9398" y="-89"/>
                    <a:pt x="8389" y="22"/>
                  </a:cubicBezTo>
                  <a:cubicBezTo>
                    <a:pt x="7381" y="133"/>
                    <a:pt x="5838" y="686"/>
                    <a:pt x="4295" y="2126"/>
                  </a:cubicBezTo>
                  <a:cubicBezTo>
                    <a:pt x="2752" y="3566"/>
                    <a:pt x="1209" y="5893"/>
                    <a:pt x="497" y="8385"/>
                  </a:cubicBezTo>
                  <a:cubicBezTo>
                    <a:pt x="-215" y="10877"/>
                    <a:pt x="-96" y="13536"/>
                    <a:pt x="438" y="15640"/>
                  </a:cubicBezTo>
                  <a:cubicBezTo>
                    <a:pt x="972" y="17745"/>
                    <a:pt x="1921" y="19296"/>
                    <a:pt x="2633" y="20237"/>
                  </a:cubicBezTo>
                  <a:cubicBezTo>
                    <a:pt x="3345" y="21179"/>
                    <a:pt x="3820" y="21511"/>
                    <a:pt x="4710" y="21511"/>
                  </a:cubicBezTo>
                  <a:cubicBezTo>
                    <a:pt x="5600" y="21511"/>
                    <a:pt x="6906" y="21179"/>
                    <a:pt x="8627" y="20126"/>
                  </a:cubicBezTo>
                  <a:cubicBezTo>
                    <a:pt x="10348" y="19074"/>
                    <a:pt x="12484" y="17302"/>
                    <a:pt x="13967" y="15529"/>
                  </a:cubicBezTo>
                  <a:cubicBezTo>
                    <a:pt x="15451" y="13757"/>
                    <a:pt x="16282" y="11985"/>
                    <a:pt x="16460" y="10213"/>
                  </a:cubicBezTo>
                  <a:cubicBezTo>
                    <a:pt x="16638" y="8440"/>
                    <a:pt x="16163" y="6668"/>
                    <a:pt x="15392" y="5339"/>
                  </a:cubicBezTo>
                  <a:cubicBezTo>
                    <a:pt x="14620" y="4009"/>
                    <a:pt x="13552" y="3123"/>
                    <a:pt x="12306" y="2569"/>
                  </a:cubicBezTo>
                  <a:cubicBezTo>
                    <a:pt x="11060" y="2016"/>
                    <a:pt x="9636" y="1794"/>
                    <a:pt x="8093" y="2071"/>
                  </a:cubicBezTo>
                  <a:cubicBezTo>
                    <a:pt x="6550" y="2348"/>
                    <a:pt x="4888" y="3123"/>
                    <a:pt x="3642" y="4120"/>
                  </a:cubicBezTo>
                  <a:cubicBezTo>
                    <a:pt x="2396" y="5117"/>
                    <a:pt x="1565" y="6336"/>
                    <a:pt x="1150" y="7222"/>
                  </a:cubicBezTo>
                  <a:cubicBezTo>
                    <a:pt x="734" y="8108"/>
                    <a:pt x="734" y="8662"/>
                    <a:pt x="972" y="9160"/>
                  </a:cubicBezTo>
                  <a:cubicBezTo>
                    <a:pt x="1209" y="9659"/>
                    <a:pt x="1684" y="10102"/>
                    <a:pt x="3049" y="10323"/>
                  </a:cubicBezTo>
                  <a:cubicBezTo>
                    <a:pt x="4414" y="10545"/>
                    <a:pt x="6669" y="10545"/>
                    <a:pt x="9398" y="9936"/>
                  </a:cubicBezTo>
                  <a:cubicBezTo>
                    <a:pt x="12128" y="9326"/>
                    <a:pt x="15332" y="8108"/>
                    <a:pt x="17409" y="7388"/>
                  </a:cubicBezTo>
                  <a:cubicBezTo>
                    <a:pt x="19486" y="6668"/>
                    <a:pt x="20436" y="6446"/>
                    <a:pt x="21385" y="62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8" name="Line"/>
            <p:cNvSpPr/>
            <p:nvPr/>
          </p:nvSpPr>
          <p:spPr>
            <a:xfrm>
              <a:off x="2573508" y="253601"/>
              <a:ext cx="195575" cy="245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429" fill="norm" stroke="1" extrusionOk="0">
                  <a:moveTo>
                    <a:pt x="5434" y="9147"/>
                  </a:moveTo>
                  <a:cubicBezTo>
                    <a:pt x="4273" y="12654"/>
                    <a:pt x="3112" y="16162"/>
                    <a:pt x="2183" y="18378"/>
                  </a:cubicBezTo>
                  <a:cubicBezTo>
                    <a:pt x="1254" y="20593"/>
                    <a:pt x="557" y="21516"/>
                    <a:pt x="208" y="21424"/>
                  </a:cubicBezTo>
                  <a:cubicBezTo>
                    <a:pt x="-140" y="21331"/>
                    <a:pt x="-140" y="20224"/>
                    <a:pt x="905" y="17085"/>
                  </a:cubicBezTo>
                  <a:cubicBezTo>
                    <a:pt x="1950" y="13947"/>
                    <a:pt x="4041" y="8778"/>
                    <a:pt x="5434" y="5824"/>
                  </a:cubicBezTo>
                  <a:cubicBezTo>
                    <a:pt x="6828" y="2870"/>
                    <a:pt x="7525" y="2131"/>
                    <a:pt x="8337" y="1393"/>
                  </a:cubicBezTo>
                  <a:cubicBezTo>
                    <a:pt x="9150" y="654"/>
                    <a:pt x="10079" y="-84"/>
                    <a:pt x="10892" y="8"/>
                  </a:cubicBezTo>
                  <a:cubicBezTo>
                    <a:pt x="11705" y="101"/>
                    <a:pt x="12402" y="1024"/>
                    <a:pt x="13215" y="2870"/>
                  </a:cubicBezTo>
                  <a:cubicBezTo>
                    <a:pt x="14028" y="4716"/>
                    <a:pt x="14957" y="7485"/>
                    <a:pt x="16350" y="9885"/>
                  </a:cubicBezTo>
                  <a:cubicBezTo>
                    <a:pt x="17744" y="12285"/>
                    <a:pt x="19602" y="14316"/>
                    <a:pt x="21460" y="163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9" name="Line"/>
            <p:cNvSpPr/>
            <p:nvPr/>
          </p:nvSpPr>
          <p:spPr>
            <a:xfrm>
              <a:off x="3149810" y="831981"/>
              <a:ext cx="263069" cy="2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0210" fill="norm" stroke="1" extrusionOk="0">
                  <a:moveTo>
                    <a:pt x="1565" y="14319"/>
                  </a:moveTo>
                  <a:cubicBezTo>
                    <a:pt x="708" y="12355"/>
                    <a:pt x="-149" y="10392"/>
                    <a:pt x="22" y="9410"/>
                  </a:cubicBezTo>
                  <a:cubicBezTo>
                    <a:pt x="194" y="8428"/>
                    <a:pt x="1394" y="8428"/>
                    <a:pt x="4308" y="7446"/>
                  </a:cubicBezTo>
                  <a:cubicBezTo>
                    <a:pt x="7222" y="6465"/>
                    <a:pt x="11851" y="4501"/>
                    <a:pt x="14594" y="3519"/>
                  </a:cubicBezTo>
                  <a:cubicBezTo>
                    <a:pt x="17337" y="2537"/>
                    <a:pt x="18194" y="2537"/>
                    <a:pt x="19137" y="1555"/>
                  </a:cubicBezTo>
                  <a:cubicBezTo>
                    <a:pt x="20080" y="574"/>
                    <a:pt x="21108" y="-1390"/>
                    <a:pt x="21280" y="1555"/>
                  </a:cubicBezTo>
                  <a:cubicBezTo>
                    <a:pt x="21451" y="4501"/>
                    <a:pt x="20765" y="12355"/>
                    <a:pt x="20080" y="202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0" name="Line"/>
            <p:cNvSpPr/>
            <p:nvPr/>
          </p:nvSpPr>
          <p:spPr>
            <a:xfrm>
              <a:off x="3713456" y="573086"/>
              <a:ext cx="287527" cy="361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191" fill="norm" stroke="1" extrusionOk="0">
                  <a:moveTo>
                    <a:pt x="11011" y="2682"/>
                  </a:moveTo>
                  <a:cubicBezTo>
                    <a:pt x="11011" y="2061"/>
                    <a:pt x="11011" y="1441"/>
                    <a:pt x="10617" y="1130"/>
                  </a:cubicBezTo>
                  <a:cubicBezTo>
                    <a:pt x="10223" y="820"/>
                    <a:pt x="9435" y="820"/>
                    <a:pt x="8252" y="1379"/>
                  </a:cubicBezTo>
                  <a:cubicBezTo>
                    <a:pt x="7070" y="1937"/>
                    <a:pt x="5493" y="3055"/>
                    <a:pt x="4074" y="4855"/>
                  </a:cubicBezTo>
                  <a:cubicBezTo>
                    <a:pt x="2655" y="6655"/>
                    <a:pt x="1394" y="9137"/>
                    <a:pt x="684" y="11372"/>
                  </a:cubicBezTo>
                  <a:cubicBezTo>
                    <a:pt x="-25" y="13606"/>
                    <a:pt x="-183" y="15593"/>
                    <a:pt x="211" y="17144"/>
                  </a:cubicBezTo>
                  <a:cubicBezTo>
                    <a:pt x="605" y="18696"/>
                    <a:pt x="1551" y="19813"/>
                    <a:pt x="2813" y="20496"/>
                  </a:cubicBezTo>
                  <a:cubicBezTo>
                    <a:pt x="4074" y="21179"/>
                    <a:pt x="5651" y="21427"/>
                    <a:pt x="7385" y="20930"/>
                  </a:cubicBezTo>
                  <a:cubicBezTo>
                    <a:pt x="9119" y="20434"/>
                    <a:pt x="11011" y="19193"/>
                    <a:pt x="12667" y="17206"/>
                  </a:cubicBezTo>
                  <a:cubicBezTo>
                    <a:pt x="14322" y="15220"/>
                    <a:pt x="15741" y="12489"/>
                    <a:pt x="16451" y="10006"/>
                  </a:cubicBezTo>
                  <a:cubicBezTo>
                    <a:pt x="17160" y="7524"/>
                    <a:pt x="17160" y="5289"/>
                    <a:pt x="16451" y="3675"/>
                  </a:cubicBezTo>
                  <a:cubicBezTo>
                    <a:pt x="15741" y="2061"/>
                    <a:pt x="14322" y="1068"/>
                    <a:pt x="12667" y="510"/>
                  </a:cubicBezTo>
                  <a:cubicBezTo>
                    <a:pt x="11011" y="-49"/>
                    <a:pt x="9119" y="-173"/>
                    <a:pt x="7543" y="261"/>
                  </a:cubicBezTo>
                  <a:cubicBezTo>
                    <a:pt x="5966" y="696"/>
                    <a:pt x="4705" y="1689"/>
                    <a:pt x="3916" y="3055"/>
                  </a:cubicBezTo>
                  <a:cubicBezTo>
                    <a:pt x="3128" y="4420"/>
                    <a:pt x="2813" y="6158"/>
                    <a:pt x="2970" y="7275"/>
                  </a:cubicBezTo>
                  <a:cubicBezTo>
                    <a:pt x="3128" y="8393"/>
                    <a:pt x="3759" y="8889"/>
                    <a:pt x="4862" y="9324"/>
                  </a:cubicBezTo>
                  <a:cubicBezTo>
                    <a:pt x="5966" y="9758"/>
                    <a:pt x="7543" y="10130"/>
                    <a:pt x="9986" y="9882"/>
                  </a:cubicBezTo>
                  <a:cubicBezTo>
                    <a:pt x="12430" y="9634"/>
                    <a:pt x="15741" y="8765"/>
                    <a:pt x="17791" y="8206"/>
                  </a:cubicBezTo>
                  <a:cubicBezTo>
                    <a:pt x="19840" y="7648"/>
                    <a:pt x="20629" y="7399"/>
                    <a:pt x="21417" y="71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1" name="Line"/>
            <p:cNvSpPr/>
            <p:nvPr/>
          </p:nvSpPr>
          <p:spPr>
            <a:xfrm>
              <a:off x="3985372" y="866466"/>
              <a:ext cx="74479" cy="118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1289" fill="norm" stroke="1" extrusionOk="0">
                  <a:moveTo>
                    <a:pt x="16565" y="1137"/>
                  </a:moveTo>
                  <a:cubicBezTo>
                    <a:pt x="13646" y="1137"/>
                    <a:pt x="10727" y="1137"/>
                    <a:pt x="8684" y="2084"/>
                  </a:cubicBezTo>
                  <a:cubicBezTo>
                    <a:pt x="6640" y="3032"/>
                    <a:pt x="5473" y="4926"/>
                    <a:pt x="4013" y="7389"/>
                  </a:cubicBezTo>
                  <a:cubicBezTo>
                    <a:pt x="2554" y="9853"/>
                    <a:pt x="803" y="12884"/>
                    <a:pt x="219" y="15347"/>
                  </a:cubicBezTo>
                  <a:cubicBezTo>
                    <a:pt x="-365" y="17811"/>
                    <a:pt x="219" y="19705"/>
                    <a:pt x="1970" y="20653"/>
                  </a:cubicBezTo>
                  <a:cubicBezTo>
                    <a:pt x="3721" y="21600"/>
                    <a:pt x="6640" y="21600"/>
                    <a:pt x="10143" y="19895"/>
                  </a:cubicBezTo>
                  <a:cubicBezTo>
                    <a:pt x="13646" y="18189"/>
                    <a:pt x="17732" y="14779"/>
                    <a:pt x="19484" y="11558"/>
                  </a:cubicBezTo>
                  <a:cubicBezTo>
                    <a:pt x="21235" y="8337"/>
                    <a:pt x="20651" y="5305"/>
                    <a:pt x="18900" y="3411"/>
                  </a:cubicBezTo>
                  <a:cubicBezTo>
                    <a:pt x="17149" y="1516"/>
                    <a:pt x="14230" y="758"/>
                    <a:pt x="1131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2" name="Line"/>
            <p:cNvSpPr/>
            <p:nvPr/>
          </p:nvSpPr>
          <p:spPr>
            <a:xfrm>
              <a:off x="2591282" y="1310403"/>
              <a:ext cx="1277457" cy="108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295" fill="norm" stroke="1" extrusionOk="0">
                  <a:moveTo>
                    <a:pt x="0" y="21295"/>
                  </a:moveTo>
                  <a:cubicBezTo>
                    <a:pt x="1001" y="20464"/>
                    <a:pt x="2003" y="19633"/>
                    <a:pt x="3111" y="18803"/>
                  </a:cubicBezTo>
                  <a:cubicBezTo>
                    <a:pt x="4220" y="17972"/>
                    <a:pt x="5436" y="17141"/>
                    <a:pt x="6687" y="16310"/>
                  </a:cubicBezTo>
                  <a:cubicBezTo>
                    <a:pt x="7939" y="15480"/>
                    <a:pt x="9226" y="14649"/>
                    <a:pt x="10621" y="13195"/>
                  </a:cubicBezTo>
                  <a:cubicBezTo>
                    <a:pt x="12016" y="11741"/>
                    <a:pt x="13518" y="9664"/>
                    <a:pt x="14930" y="8003"/>
                  </a:cubicBezTo>
                  <a:cubicBezTo>
                    <a:pt x="16343" y="6341"/>
                    <a:pt x="17666" y="5095"/>
                    <a:pt x="18650" y="4057"/>
                  </a:cubicBezTo>
                  <a:cubicBezTo>
                    <a:pt x="19633" y="3018"/>
                    <a:pt x="20277" y="2187"/>
                    <a:pt x="20760" y="1357"/>
                  </a:cubicBezTo>
                  <a:cubicBezTo>
                    <a:pt x="21242" y="526"/>
                    <a:pt x="21564" y="-305"/>
                    <a:pt x="21582" y="110"/>
                  </a:cubicBezTo>
                  <a:cubicBezTo>
                    <a:pt x="21600" y="526"/>
                    <a:pt x="21314" y="2187"/>
                    <a:pt x="21064" y="3849"/>
                  </a:cubicBezTo>
                  <a:cubicBezTo>
                    <a:pt x="20813" y="5510"/>
                    <a:pt x="20599" y="7172"/>
                    <a:pt x="20384" y="88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3" name="Line"/>
            <p:cNvSpPr/>
            <p:nvPr/>
          </p:nvSpPr>
          <p:spPr>
            <a:xfrm>
              <a:off x="2914405" y="1763037"/>
              <a:ext cx="121378" cy="239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426" fill="norm" stroke="1" extrusionOk="0">
                  <a:moveTo>
                    <a:pt x="20994" y="1596"/>
                  </a:moveTo>
                  <a:cubicBezTo>
                    <a:pt x="19530" y="1028"/>
                    <a:pt x="18065" y="459"/>
                    <a:pt x="15319" y="175"/>
                  </a:cubicBezTo>
                  <a:cubicBezTo>
                    <a:pt x="12574" y="-109"/>
                    <a:pt x="8547" y="-109"/>
                    <a:pt x="5252" y="649"/>
                  </a:cubicBezTo>
                  <a:cubicBezTo>
                    <a:pt x="1957" y="1407"/>
                    <a:pt x="-606" y="2923"/>
                    <a:pt x="126" y="4723"/>
                  </a:cubicBezTo>
                  <a:cubicBezTo>
                    <a:pt x="858" y="6523"/>
                    <a:pt x="4886" y="8607"/>
                    <a:pt x="8730" y="10312"/>
                  </a:cubicBezTo>
                  <a:cubicBezTo>
                    <a:pt x="12574" y="12017"/>
                    <a:pt x="16235" y="13344"/>
                    <a:pt x="18248" y="14954"/>
                  </a:cubicBezTo>
                  <a:cubicBezTo>
                    <a:pt x="20262" y="16565"/>
                    <a:pt x="20628" y="18459"/>
                    <a:pt x="19896" y="19596"/>
                  </a:cubicBezTo>
                  <a:cubicBezTo>
                    <a:pt x="19163" y="20733"/>
                    <a:pt x="17333" y="21112"/>
                    <a:pt x="15502" y="21302"/>
                  </a:cubicBezTo>
                  <a:cubicBezTo>
                    <a:pt x="13672" y="21491"/>
                    <a:pt x="11841" y="21491"/>
                    <a:pt x="10377" y="21112"/>
                  </a:cubicBezTo>
                  <a:cubicBezTo>
                    <a:pt x="8913" y="20733"/>
                    <a:pt x="7814" y="19975"/>
                    <a:pt x="8730" y="18554"/>
                  </a:cubicBezTo>
                  <a:cubicBezTo>
                    <a:pt x="9645" y="17133"/>
                    <a:pt x="12574" y="15049"/>
                    <a:pt x="15502" y="12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4" name="Line"/>
            <p:cNvSpPr/>
            <p:nvPr/>
          </p:nvSpPr>
          <p:spPr>
            <a:xfrm>
              <a:off x="3079102" y="1795390"/>
              <a:ext cx="172581" cy="201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025" fill="norm" stroke="1" extrusionOk="0">
                  <a:moveTo>
                    <a:pt x="2511" y="3777"/>
                  </a:moveTo>
                  <a:cubicBezTo>
                    <a:pt x="2511" y="4879"/>
                    <a:pt x="2511" y="5981"/>
                    <a:pt x="3170" y="6643"/>
                  </a:cubicBezTo>
                  <a:cubicBezTo>
                    <a:pt x="3828" y="7304"/>
                    <a:pt x="5145" y="7524"/>
                    <a:pt x="6857" y="6973"/>
                  </a:cubicBezTo>
                  <a:cubicBezTo>
                    <a:pt x="8570" y="6422"/>
                    <a:pt x="10677" y="5100"/>
                    <a:pt x="11994" y="3777"/>
                  </a:cubicBezTo>
                  <a:cubicBezTo>
                    <a:pt x="13311" y="2455"/>
                    <a:pt x="13838" y="1132"/>
                    <a:pt x="13443" y="471"/>
                  </a:cubicBezTo>
                  <a:cubicBezTo>
                    <a:pt x="13048" y="-190"/>
                    <a:pt x="11731" y="-190"/>
                    <a:pt x="9887" y="692"/>
                  </a:cubicBezTo>
                  <a:cubicBezTo>
                    <a:pt x="8043" y="1573"/>
                    <a:pt x="5672" y="3337"/>
                    <a:pt x="3697" y="6092"/>
                  </a:cubicBezTo>
                  <a:cubicBezTo>
                    <a:pt x="1721" y="8847"/>
                    <a:pt x="140" y="12594"/>
                    <a:pt x="9" y="15459"/>
                  </a:cubicBezTo>
                  <a:cubicBezTo>
                    <a:pt x="-123" y="18324"/>
                    <a:pt x="1194" y="20308"/>
                    <a:pt x="3960" y="20859"/>
                  </a:cubicBezTo>
                  <a:cubicBezTo>
                    <a:pt x="6726" y="21410"/>
                    <a:pt x="10940" y="20528"/>
                    <a:pt x="14101" y="19096"/>
                  </a:cubicBezTo>
                  <a:cubicBezTo>
                    <a:pt x="17262" y="17663"/>
                    <a:pt x="19370" y="15679"/>
                    <a:pt x="21477" y="136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5" name="Line"/>
            <p:cNvSpPr/>
            <p:nvPr/>
          </p:nvSpPr>
          <p:spPr>
            <a:xfrm>
              <a:off x="3020966" y="1528682"/>
              <a:ext cx="135467" cy="133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3" fill="norm" stroke="1" extrusionOk="0">
                  <a:moveTo>
                    <a:pt x="4387" y="5697"/>
                  </a:moveTo>
                  <a:cubicBezTo>
                    <a:pt x="3375" y="7026"/>
                    <a:pt x="2362" y="8355"/>
                    <a:pt x="1856" y="10017"/>
                  </a:cubicBezTo>
                  <a:cubicBezTo>
                    <a:pt x="1350" y="11678"/>
                    <a:pt x="1350" y="13672"/>
                    <a:pt x="1012" y="15998"/>
                  </a:cubicBezTo>
                  <a:cubicBezTo>
                    <a:pt x="675" y="18325"/>
                    <a:pt x="0" y="20983"/>
                    <a:pt x="0" y="20983"/>
                  </a:cubicBezTo>
                  <a:cubicBezTo>
                    <a:pt x="0" y="20983"/>
                    <a:pt x="675" y="18325"/>
                    <a:pt x="2025" y="14835"/>
                  </a:cubicBezTo>
                  <a:cubicBezTo>
                    <a:pt x="3375" y="11346"/>
                    <a:pt x="5400" y="7026"/>
                    <a:pt x="7425" y="4035"/>
                  </a:cubicBezTo>
                  <a:cubicBezTo>
                    <a:pt x="9450" y="1045"/>
                    <a:pt x="11475" y="-617"/>
                    <a:pt x="12994" y="214"/>
                  </a:cubicBezTo>
                  <a:cubicBezTo>
                    <a:pt x="14512" y="1045"/>
                    <a:pt x="15525" y="4368"/>
                    <a:pt x="16875" y="7691"/>
                  </a:cubicBezTo>
                  <a:cubicBezTo>
                    <a:pt x="18225" y="11014"/>
                    <a:pt x="19912" y="14337"/>
                    <a:pt x="21600" y="176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6" name="Line"/>
            <p:cNvSpPr/>
            <p:nvPr/>
          </p:nvSpPr>
          <p:spPr>
            <a:xfrm>
              <a:off x="3404597" y="1618097"/>
              <a:ext cx="145536" cy="348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8" h="21300" fill="norm" stroke="1" extrusionOk="0">
                  <a:moveTo>
                    <a:pt x="18180" y="634"/>
                  </a:moveTo>
                  <a:cubicBezTo>
                    <a:pt x="16963" y="246"/>
                    <a:pt x="15746" y="-142"/>
                    <a:pt x="14225" y="52"/>
                  </a:cubicBezTo>
                  <a:cubicBezTo>
                    <a:pt x="12704" y="246"/>
                    <a:pt x="10879" y="1022"/>
                    <a:pt x="8445" y="2898"/>
                  </a:cubicBezTo>
                  <a:cubicBezTo>
                    <a:pt x="6011" y="4773"/>
                    <a:pt x="2969" y="7748"/>
                    <a:pt x="1295" y="10270"/>
                  </a:cubicBezTo>
                  <a:cubicBezTo>
                    <a:pt x="-378" y="12792"/>
                    <a:pt x="-682" y="14862"/>
                    <a:pt x="1904" y="16672"/>
                  </a:cubicBezTo>
                  <a:cubicBezTo>
                    <a:pt x="4490" y="18483"/>
                    <a:pt x="9966" y="20035"/>
                    <a:pt x="13617" y="20747"/>
                  </a:cubicBezTo>
                  <a:cubicBezTo>
                    <a:pt x="17267" y="21458"/>
                    <a:pt x="19093" y="21329"/>
                    <a:pt x="20918" y="211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7" name="Line"/>
            <p:cNvSpPr/>
            <p:nvPr/>
          </p:nvSpPr>
          <p:spPr>
            <a:xfrm>
              <a:off x="3620540" y="1678778"/>
              <a:ext cx="221693" cy="273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472" fill="norm" stroke="1" extrusionOk="0">
                  <a:moveTo>
                    <a:pt x="14140" y="1534"/>
                  </a:moveTo>
                  <a:cubicBezTo>
                    <a:pt x="13523" y="869"/>
                    <a:pt x="12906" y="204"/>
                    <a:pt x="11569" y="38"/>
                  </a:cubicBezTo>
                  <a:cubicBezTo>
                    <a:pt x="10232" y="-128"/>
                    <a:pt x="8175" y="204"/>
                    <a:pt x="6220" y="1866"/>
                  </a:cubicBezTo>
                  <a:cubicBezTo>
                    <a:pt x="4266" y="3527"/>
                    <a:pt x="2415" y="6518"/>
                    <a:pt x="1386" y="8927"/>
                  </a:cubicBezTo>
                  <a:cubicBezTo>
                    <a:pt x="357" y="11337"/>
                    <a:pt x="152" y="13164"/>
                    <a:pt x="49" y="14660"/>
                  </a:cubicBezTo>
                  <a:cubicBezTo>
                    <a:pt x="-54" y="16155"/>
                    <a:pt x="-54" y="17318"/>
                    <a:pt x="666" y="18398"/>
                  </a:cubicBezTo>
                  <a:cubicBezTo>
                    <a:pt x="1386" y="19478"/>
                    <a:pt x="2826" y="20475"/>
                    <a:pt x="4163" y="20974"/>
                  </a:cubicBezTo>
                  <a:cubicBezTo>
                    <a:pt x="5500" y="21472"/>
                    <a:pt x="6735" y="21472"/>
                    <a:pt x="7866" y="21472"/>
                  </a:cubicBezTo>
                  <a:cubicBezTo>
                    <a:pt x="8997" y="21472"/>
                    <a:pt x="10026" y="21472"/>
                    <a:pt x="11363" y="20807"/>
                  </a:cubicBezTo>
                  <a:cubicBezTo>
                    <a:pt x="12700" y="20143"/>
                    <a:pt x="14346" y="18814"/>
                    <a:pt x="15786" y="16570"/>
                  </a:cubicBezTo>
                  <a:cubicBezTo>
                    <a:pt x="17226" y="14327"/>
                    <a:pt x="18460" y="11170"/>
                    <a:pt x="18872" y="8678"/>
                  </a:cubicBezTo>
                  <a:cubicBezTo>
                    <a:pt x="19283" y="6186"/>
                    <a:pt x="18872" y="4358"/>
                    <a:pt x="17740" y="3029"/>
                  </a:cubicBezTo>
                  <a:cubicBezTo>
                    <a:pt x="16609" y="1700"/>
                    <a:pt x="14757" y="869"/>
                    <a:pt x="12495" y="454"/>
                  </a:cubicBezTo>
                  <a:cubicBezTo>
                    <a:pt x="10232" y="38"/>
                    <a:pt x="7557" y="38"/>
                    <a:pt x="5809" y="370"/>
                  </a:cubicBezTo>
                  <a:cubicBezTo>
                    <a:pt x="4060" y="703"/>
                    <a:pt x="3237" y="1367"/>
                    <a:pt x="2620" y="2115"/>
                  </a:cubicBezTo>
                  <a:cubicBezTo>
                    <a:pt x="2003" y="2863"/>
                    <a:pt x="1592" y="3694"/>
                    <a:pt x="1386" y="4524"/>
                  </a:cubicBezTo>
                  <a:cubicBezTo>
                    <a:pt x="1180" y="5355"/>
                    <a:pt x="1180" y="6186"/>
                    <a:pt x="1797" y="6850"/>
                  </a:cubicBezTo>
                  <a:cubicBezTo>
                    <a:pt x="2415" y="7515"/>
                    <a:pt x="3649" y="8014"/>
                    <a:pt x="6015" y="8263"/>
                  </a:cubicBezTo>
                  <a:cubicBezTo>
                    <a:pt x="8380" y="8512"/>
                    <a:pt x="11877" y="8512"/>
                    <a:pt x="14655" y="7930"/>
                  </a:cubicBezTo>
                  <a:cubicBezTo>
                    <a:pt x="17432" y="7349"/>
                    <a:pt x="19489" y="6186"/>
                    <a:pt x="21546" y="50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8" name="Line"/>
            <p:cNvSpPr/>
            <p:nvPr/>
          </p:nvSpPr>
          <p:spPr>
            <a:xfrm>
              <a:off x="3679249" y="1472803"/>
              <a:ext cx="137584" cy="133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5" fill="norm" stroke="1" extrusionOk="0">
                  <a:moveTo>
                    <a:pt x="2658" y="3503"/>
                  </a:moveTo>
                  <a:cubicBezTo>
                    <a:pt x="1994" y="7159"/>
                    <a:pt x="1329" y="10814"/>
                    <a:pt x="831" y="14137"/>
                  </a:cubicBezTo>
                  <a:cubicBezTo>
                    <a:pt x="332" y="17460"/>
                    <a:pt x="0" y="20451"/>
                    <a:pt x="0" y="20950"/>
                  </a:cubicBezTo>
                  <a:cubicBezTo>
                    <a:pt x="0" y="21448"/>
                    <a:pt x="332" y="19454"/>
                    <a:pt x="1662" y="15965"/>
                  </a:cubicBezTo>
                  <a:cubicBezTo>
                    <a:pt x="2991" y="12476"/>
                    <a:pt x="5317" y="7491"/>
                    <a:pt x="6978" y="4334"/>
                  </a:cubicBezTo>
                  <a:cubicBezTo>
                    <a:pt x="8640" y="1177"/>
                    <a:pt x="9637" y="-152"/>
                    <a:pt x="10302" y="14"/>
                  </a:cubicBezTo>
                  <a:cubicBezTo>
                    <a:pt x="10966" y="180"/>
                    <a:pt x="11298" y="1842"/>
                    <a:pt x="12295" y="4500"/>
                  </a:cubicBezTo>
                  <a:cubicBezTo>
                    <a:pt x="13292" y="7159"/>
                    <a:pt x="14954" y="10814"/>
                    <a:pt x="16615" y="13140"/>
                  </a:cubicBezTo>
                  <a:cubicBezTo>
                    <a:pt x="18277" y="15466"/>
                    <a:pt x="19938" y="16463"/>
                    <a:pt x="21600" y="17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9" name="Line"/>
            <p:cNvSpPr/>
            <p:nvPr/>
          </p:nvSpPr>
          <p:spPr>
            <a:xfrm>
              <a:off x="3886682" y="1507816"/>
              <a:ext cx="114584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600" fill="norm" stroke="1" extrusionOk="0">
                  <a:moveTo>
                    <a:pt x="0" y="0"/>
                  </a:moveTo>
                  <a:cubicBezTo>
                    <a:pt x="3471" y="1536"/>
                    <a:pt x="6943" y="3072"/>
                    <a:pt x="10414" y="5232"/>
                  </a:cubicBezTo>
                  <a:cubicBezTo>
                    <a:pt x="13886" y="7392"/>
                    <a:pt x="17357" y="10176"/>
                    <a:pt x="19286" y="12432"/>
                  </a:cubicBezTo>
                  <a:cubicBezTo>
                    <a:pt x="21214" y="14688"/>
                    <a:pt x="21600" y="16416"/>
                    <a:pt x="19286" y="17856"/>
                  </a:cubicBezTo>
                  <a:cubicBezTo>
                    <a:pt x="16971" y="19296"/>
                    <a:pt x="11957" y="20448"/>
                    <a:pt x="694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36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48899" y="-12701"/>
              <a:ext cx="2396480" cy="1234768"/>
            </a:xfrm>
            <a:prstGeom prst="rect">
              <a:avLst/>
            </a:prstGeom>
            <a:effectLst/>
          </p:spPr>
        </p:pic>
        <p:sp>
          <p:nvSpPr>
            <p:cNvPr id="2362" name="Line"/>
            <p:cNvSpPr/>
            <p:nvPr/>
          </p:nvSpPr>
          <p:spPr>
            <a:xfrm>
              <a:off x="514832" y="3478070"/>
              <a:ext cx="349251" cy="704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7" fill="norm" stroke="1" extrusionOk="0">
                  <a:moveTo>
                    <a:pt x="4713" y="4396"/>
                  </a:moveTo>
                  <a:cubicBezTo>
                    <a:pt x="4189" y="4589"/>
                    <a:pt x="3665" y="4783"/>
                    <a:pt x="3076" y="4944"/>
                  </a:cubicBezTo>
                  <a:cubicBezTo>
                    <a:pt x="2487" y="5105"/>
                    <a:pt x="1833" y="5234"/>
                    <a:pt x="1375" y="5137"/>
                  </a:cubicBezTo>
                  <a:cubicBezTo>
                    <a:pt x="916" y="5041"/>
                    <a:pt x="655" y="4718"/>
                    <a:pt x="720" y="4138"/>
                  </a:cubicBezTo>
                  <a:cubicBezTo>
                    <a:pt x="785" y="3558"/>
                    <a:pt x="1178" y="2720"/>
                    <a:pt x="1571" y="2107"/>
                  </a:cubicBezTo>
                  <a:cubicBezTo>
                    <a:pt x="1964" y="1494"/>
                    <a:pt x="2356" y="1108"/>
                    <a:pt x="2749" y="785"/>
                  </a:cubicBezTo>
                  <a:cubicBezTo>
                    <a:pt x="3142" y="463"/>
                    <a:pt x="3535" y="205"/>
                    <a:pt x="3927" y="205"/>
                  </a:cubicBezTo>
                  <a:cubicBezTo>
                    <a:pt x="4320" y="205"/>
                    <a:pt x="4713" y="463"/>
                    <a:pt x="5171" y="1301"/>
                  </a:cubicBezTo>
                  <a:cubicBezTo>
                    <a:pt x="5629" y="2139"/>
                    <a:pt x="6153" y="3558"/>
                    <a:pt x="6349" y="5266"/>
                  </a:cubicBezTo>
                  <a:cubicBezTo>
                    <a:pt x="6545" y="6975"/>
                    <a:pt x="6415" y="8974"/>
                    <a:pt x="5760" y="10554"/>
                  </a:cubicBezTo>
                  <a:cubicBezTo>
                    <a:pt x="5105" y="12133"/>
                    <a:pt x="3927" y="13294"/>
                    <a:pt x="3011" y="13971"/>
                  </a:cubicBezTo>
                  <a:cubicBezTo>
                    <a:pt x="2095" y="14648"/>
                    <a:pt x="1440" y="14841"/>
                    <a:pt x="916" y="14809"/>
                  </a:cubicBezTo>
                  <a:cubicBezTo>
                    <a:pt x="393" y="14777"/>
                    <a:pt x="0" y="14519"/>
                    <a:pt x="0" y="14068"/>
                  </a:cubicBezTo>
                  <a:cubicBezTo>
                    <a:pt x="0" y="13616"/>
                    <a:pt x="393" y="12971"/>
                    <a:pt x="1505" y="11940"/>
                  </a:cubicBezTo>
                  <a:cubicBezTo>
                    <a:pt x="2618" y="10908"/>
                    <a:pt x="4451" y="9490"/>
                    <a:pt x="7004" y="7717"/>
                  </a:cubicBezTo>
                  <a:cubicBezTo>
                    <a:pt x="9556" y="5943"/>
                    <a:pt x="12829" y="3816"/>
                    <a:pt x="14662" y="2591"/>
                  </a:cubicBezTo>
                  <a:cubicBezTo>
                    <a:pt x="16495" y="1366"/>
                    <a:pt x="16887" y="1043"/>
                    <a:pt x="17215" y="721"/>
                  </a:cubicBezTo>
                  <a:cubicBezTo>
                    <a:pt x="17542" y="398"/>
                    <a:pt x="17804" y="76"/>
                    <a:pt x="17673" y="11"/>
                  </a:cubicBezTo>
                  <a:cubicBezTo>
                    <a:pt x="17542" y="-53"/>
                    <a:pt x="17018" y="140"/>
                    <a:pt x="16036" y="1237"/>
                  </a:cubicBezTo>
                  <a:cubicBezTo>
                    <a:pt x="15055" y="2333"/>
                    <a:pt x="13615" y="4331"/>
                    <a:pt x="12502" y="6556"/>
                  </a:cubicBezTo>
                  <a:cubicBezTo>
                    <a:pt x="11389" y="8780"/>
                    <a:pt x="10604" y="11231"/>
                    <a:pt x="10145" y="13358"/>
                  </a:cubicBezTo>
                  <a:cubicBezTo>
                    <a:pt x="9687" y="15486"/>
                    <a:pt x="9556" y="17291"/>
                    <a:pt x="9884" y="18581"/>
                  </a:cubicBezTo>
                  <a:cubicBezTo>
                    <a:pt x="10211" y="19871"/>
                    <a:pt x="10996" y="20644"/>
                    <a:pt x="11716" y="21063"/>
                  </a:cubicBezTo>
                  <a:cubicBezTo>
                    <a:pt x="12436" y="21483"/>
                    <a:pt x="13091" y="21547"/>
                    <a:pt x="13615" y="21386"/>
                  </a:cubicBezTo>
                  <a:cubicBezTo>
                    <a:pt x="14138" y="21225"/>
                    <a:pt x="14531" y="20838"/>
                    <a:pt x="14858" y="19871"/>
                  </a:cubicBezTo>
                  <a:cubicBezTo>
                    <a:pt x="15185" y="18903"/>
                    <a:pt x="15447" y="17356"/>
                    <a:pt x="15447" y="16421"/>
                  </a:cubicBezTo>
                  <a:cubicBezTo>
                    <a:pt x="15447" y="15486"/>
                    <a:pt x="15185" y="15164"/>
                    <a:pt x="14662" y="14874"/>
                  </a:cubicBezTo>
                  <a:cubicBezTo>
                    <a:pt x="14138" y="14583"/>
                    <a:pt x="13353" y="14326"/>
                    <a:pt x="13287" y="14229"/>
                  </a:cubicBezTo>
                  <a:cubicBezTo>
                    <a:pt x="13222" y="14132"/>
                    <a:pt x="13876" y="14197"/>
                    <a:pt x="15382" y="13971"/>
                  </a:cubicBezTo>
                  <a:cubicBezTo>
                    <a:pt x="16887" y="13745"/>
                    <a:pt x="19244" y="13229"/>
                    <a:pt x="21600" y="127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3" name="Line"/>
            <p:cNvSpPr/>
            <p:nvPr/>
          </p:nvSpPr>
          <p:spPr>
            <a:xfrm>
              <a:off x="1507808" y="3547110"/>
              <a:ext cx="264325" cy="354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181" fill="norm" stroke="1" extrusionOk="0">
                  <a:moveTo>
                    <a:pt x="10608" y="2218"/>
                  </a:moveTo>
                  <a:cubicBezTo>
                    <a:pt x="10608" y="1586"/>
                    <a:pt x="10608" y="955"/>
                    <a:pt x="10179" y="702"/>
                  </a:cubicBezTo>
                  <a:cubicBezTo>
                    <a:pt x="9751" y="449"/>
                    <a:pt x="8894" y="576"/>
                    <a:pt x="7522" y="1649"/>
                  </a:cubicBezTo>
                  <a:cubicBezTo>
                    <a:pt x="6151" y="2723"/>
                    <a:pt x="4265" y="4744"/>
                    <a:pt x="2808" y="7460"/>
                  </a:cubicBezTo>
                  <a:cubicBezTo>
                    <a:pt x="1351" y="10176"/>
                    <a:pt x="322" y="13586"/>
                    <a:pt x="65" y="15923"/>
                  </a:cubicBezTo>
                  <a:cubicBezTo>
                    <a:pt x="-192" y="18260"/>
                    <a:pt x="322" y="19523"/>
                    <a:pt x="1522" y="20344"/>
                  </a:cubicBezTo>
                  <a:cubicBezTo>
                    <a:pt x="2722" y="21165"/>
                    <a:pt x="4608" y="21544"/>
                    <a:pt x="6751" y="20723"/>
                  </a:cubicBezTo>
                  <a:cubicBezTo>
                    <a:pt x="8894" y="19902"/>
                    <a:pt x="11294" y="17881"/>
                    <a:pt x="12922" y="15733"/>
                  </a:cubicBezTo>
                  <a:cubicBezTo>
                    <a:pt x="14551" y="13586"/>
                    <a:pt x="15408" y="11312"/>
                    <a:pt x="15322" y="8849"/>
                  </a:cubicBezTo>
                  <a:cubicBezTo>
                    <a:pt x="15237" y="6386"/>
                    <a:pt x="14208" y="3733"/>
                    <a:pt x="13265" y="2155"/>
                  </a:cubicBezTo>
                  <a:cubicBezTo>
                    <a:pt x="12322" y="576"/>
                    <a:pt x="11465" y="70"/>
                    <a:pt x="10265" y="7"/>
                  </a:cubicBezTo>
                  <a:cubicBezTo>
                    <a:pt x="9065" y="-56"/>
                    <a:pt x="7522" y="323"/>
                    <a:pt x="6151" y="955"/>
                  </a:cubicBezTo>
                  <a:cubicBezTo>
                    <a:pt x="4779" y="1586"/>
                    <a:pt x="3579" y="2470"/>
                    <a:pt x="2808" y="3355"/>
                  </a:cubicBezTo>
                  <a:cubicBezTo>
                    <a:pt x="2037" y="4239"/>
                    <a:pt x="1694" y="5123"/>
                    <a:pt x="2208" y="5691"/>
                  </a:cubicBezTo>
                  <a:cubicBezTo>
                    <a:pt x="2722" y="6260"/>
                    <a:pt x="4094" y="6512"/>
                    <a:pt x="6751" y="6386"/>
                  </a:cubicBezTo>
                  <a:cubicBezTo>
                    <a:pt x="9408" y="6260"/>
                    <a:pt x="13351" y="5755"/>
                    <a:pt x="16008" y="5249"/>
                  </a:cubicBezTo>
                  <a:cubicBezTo>
                    <a:pt x="18665" y="4744"/>
                    <a:pt x="20037" y="4239"/>
                    <a:pt x="21408" y="37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4" name="Line"/>
            <p:cNvSpPr/>
            <p:nvPr/>
          </p:nvSpPr>
          <p:spPr>
            <a:xfrm>
              <a:off x="1541045" y="3260553"/>
              <a:ext cx="123138" cy="139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257" fill="norm" stroke="1" extrusionOk="0">
                  <a:moveTo>
                    <a:pt x="9217" y="7717"/>
                  </a:moveTo>
                  <a:cubicBezTo>
                    <a:pt x="7386" y="10618"/>
                    <a:pt x="5556" y="13520"/>
                    <a:pt x="3908" y="15938"/>
                  </a:cubicBezTo>
                  <a:cubicBezTo>
                    <a:pt x="2261" y="18356"/>
                    <a:pt x="796" y="20290"/>
                    <a:pt x="247" y="20290"/>
                  </a:cubicBezTo>
                  <a:cubicBezTo>
                    <a:pt x="-302" y="20290"/>
                    <a:pt x="64" y="18356"/>
                    <a:pt x="1345" y="15293"/>
                  </a:cubicBezTo>
                  <a:cubicBezTo>
                    <a:pt x="2627" y="12230"/>
                    <a:pt x="4823" y="8039"/>
                    <a:pt x="6471" y="5138"/>
                  </a:cubicBezTo>
                  <a:cubicBezTo>
                    <a:pt x="8118" y="2236"/>
                    <a:pt x="9217" y="624"/>
                    <a:pt x="10681" y="141"/>
                  </a:cubicBezTo>
                  <a:cubicBezTo>
                    <a:pt x="12145" y="-343"/>
                    <a:pt x="13976" y="302"/>
                    <a:pt x="15806" y="4009"/>
                  </a:cubicBezTo>
                  <a:cubicBezTo>
                    <a:pt x="17637" y="7717"/>
                    <a:pt x="19467" y="14487"/>
                    <a:pt x="21298" y="21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5" name="Line"/>
            <p:cNvSpPr/>
            <p:nvPr/>
          </p:nvSpPr>
          <p:spPr>
            <a:xfrm>
              <a:off x="2178532" y="3717616"/>
              <a:ext cx="1" cy="1143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6" name="Line"/>
            <p:cNvSpPr/>
            <p:nvPr/>
          </p:nvSpPr>
          <p:spPr>
            <a:xfrm>
              <a:off x="2191232" y="3628716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7" name="Line"/>
            <p:cNvSpPr/>
            <p:nvPr/>
          </p:nvSpPr>
          <p:spPr>
            <a:xfrm>
              <a:off x="2254732" y="3618124"/>
              <a:ext cx="98696" cy="232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215" fill="norm" stroke="1" extrusionOk="0">
                  <a:moveTo>
                    <a:pt x="18900" y="3279"/>
                  </a:moveTo>
                  <a:cubicBezTo>
                    <a:pt x="17550" y="2315"/>
                    <a:pt x="16200" y="1351"/>
                    <a:pt x="14175" y="676"/>
                  </a:cubicBezTo>
                  <a:cubicBezTo>
                    <a:pt x="12150" y="1"/>
                    <a:pt x="9450" y="-385"/>
                    <a:pt x="6525" y="579"/>
                  </a:cubicBezTo>
                  <a:cubicBezTo>
                    <a:pt x="3600" y="1544"/>
                    <a:pt x="450" y="3858"/>
                    <a:pt x="1125" y="6076"/>
                  </a:cubicBezTo>
                  <a:cubicBezTo>
                    <a:pt x="1800" y="8294"/>
                    <a:pt x="6300" y="10415"/>
                    <a:pt x="10350" y="12151"/>
                  </a:cubicBezTo>
                  <a:cubicBezTo>
                    <a:pt x="14400" y="13886"/>
                    <a:pt x="18000" y="15236"/>
                    <a:pt x="19800" y="16394"/>
                  </a:cubicBezTo>
                  <a:cubicBezTo>
                    <a:pt x="21600" y="17551"/>
                    <a:pt x="21600" y="18515"/>
                    <a:pt x="18000" y="19286"/>
                  </a:cubicBezTo>
                  <a:cubicBezTo>
                    <a:pt x="14400" y="20058"/>
                    <a:pt x="7200" y="20636"/>
                    <a:pt x="0" y="212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8" name="Line"/>
            <p:cNvSpPr/>
            <p:nvPr/>
          </p:nvSpPr>
          <p:spPr>
            <a:xfrm>
              <a:off x="3124682" y="3407749"/>
              <a:ext cx="107951" cy="506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5" fill="norm" stroke="1" extrusionOk="0">
                  <a:moveTo>
                    <a:pt x="21600" y="3725"/>
                  </a:moveTo>
                  <a:cubicBezTo>
                    <a:pt x="21600" y="2825"/>
                    <a:pt x="21600" y="1925"/>
                    <a:pt x="20965" y="1295"/>
                  </a:cubicBezTo>
                  <a:cubicBezTo>
                    <a:pt x="20329" y="665"/>
                    <a:pt x="19059" y="305"/>
                    <a:pt x="17365" y="125"/>
                  </a:cubicBezTo>
                  <a:cubicBezTo>
                    <a:pt x="15671" y="-55"/>
                    <a:pt x="13553" y="-55"/>
                    <a:pt x="11859" y="215"/>
                  </a:cubicBezTo>
                  <a:cubicBezTo>
                    <a:pt x="10165" y="485"/>
                    <a:pt x="8894" y="1025"/>
                    <a:pt x="7412" y="2960"/>
                  </a:cubicBezTo>
                  <a:cubicBezTo>
                    <a:pt x="5929" y="4895"/>
                    <a:pt x="4235" y="8225"/>
                    <a:pt x="3388" y="11285"/>
                  </a:cubicBezTo>
                  <a:cubicBezTo>
                    <a:pt x="2541" y="14345"/>
                    <a:pt x="2541" y="17135"/>
                    <a:pt x="2118" y="18800"/>
                  </a:cubicBezTo>
                  <a:cubicBezTo>
                    <a:pt x="1694" y="20465"/>
                    <a:pt x="847" y="21005"/>
                    <a:pt x="0" y="21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9" name="Line"/>
            <p:cNvSpPr/>
            <p:nvPr/>
          </p:nvSpPr>
          <p:spPr>
            <a:xfrm>
              <a:off x="3048482" y="3647766"/>
              <a:ext cx="412751" cy="211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8" fill="norm" stroke="1" extrusionOk="0">
                  <a:moveTo>
                    <a:pt x="0" y="15398"/>
                  </a:moveTo>
                  <a:cubicBezTo>
                    <a:pt x="111" y="14329"/>
                    <a:pt x="222" y="13259"/>
                    <a:pt x="775" y="12083"/>
                  </a:cubicBezTo>
                  <a:cubicBezTo>
                    <a:pt x="1329" y="10907"/>
                    <a:pt x="2326" y="9624"/>
                    <a:pt x="3988" y="8768"/>
                  </a:cubicBezTo>
                  <a:cubicBezTo>
                    <a:pt x="5649" y="7913"/>
                    <a:pt x="7975" y="7485"/>
                    <a:pt x="9415" y="7271"/>
                  </a:cubicBezTo>
                  <a:cubicBezTo>
                    <a:pt x="10855" y="7057"/>
                    <a:pt x="11409" y="7057"/>
                    <a:pt x="11852" y="6630"/>
                  </a:cubicBezTo>
                  <a:cubicBezTo>
                    <a:pt x="12295" y="6202"/>
                    <a:pt x="12628" y="5347"/>
                    <a:pt x="12517" y="4919"/>
                  </a:cubicBezTo>
                  <a:cubicBezTo>
                    <a:pt x="12406" y="4491"/>
                    <a:pt x="11852" y="4491"/>
                    <a:pt x="11132" y="5774"/>
                  </a:cubicBezTo>
                  <a:cubicBezTo>
                    <a:pt x="10412" y="7057"/>
                    <a:pt x="9526" y="9624"/>
                    <a:pt x="8917" y="11976"/>
                  </a:cubicBezTo>
                  <a:cubicBezTo>
                    <a:pt x="8308" y="14329"/>
                    <a:pt x="7975" y="16467"/>
                    <a:pt x="7809" y="18071"/>
                  </a:cubicBezTo>
                  <a:cubicBezTo>
                    <a:pt x="7643" y="19675"/>
                    <a:pt x="7643" y="20745"/>
                    <a:pt x="7920" y="21172"/>
                  </a:cubicBezTo>
                  <a:cubicBezTo>
                    <a:pt x="8197" y="21600"/>
                    <a:pt x="8751" y="21386"/>
                    <a:pt x="9415" y="20210"/>
                  </a:cubicBezTo>
                  <a:cubicBezTo>
                    <a:pt x="10080" y="19034"/>
                    <a:pt x="10855" y="16895"/>
                    <a:pt x="11409" y="15077"/>
                  </a:cubicBezTo>
                  <a:cubicBezTo>
                    <a:pt x="11963" y="13259"/>
                    <a:pt x="12295" y="11762"/>
                    <a:pt x="12572" y="11549"/>
                  </a:cubicBezTo>
                  <a:cubicBezTo>
                    <a:pt x="12849" y="11335"/>
                    <a:pt x="13071" y="12404"/>
                    <a:pt x="13403" y="12618"/>
                  </a:cubicBezTo>
                  <a:cubicBezTo>
                    <a:pt x="13735" y="12832"/>
                    <a:pt x="14178" y="12190"/>
                    <a:pt x="14511" y="11335"/>
                  </a:cubicBezTo>
                  <a:cubicBezTo>
                    <a:pt x="14843" y="10479"/>
                    <a:pt x="15065" y="9410"/>
                    <a:pt x="15452" y="8982"/>
                  </a:cubicBezTo>
                  <a:cubicBezTo>
                    <a:pt x="15840" y="8554"/>
                    <a:pt x="16394" y="8768"/>
                    <a:pt x="16948" y="9945"/>
                  </a:cubicBezTo>
                  <a:cubicBezTo>
                    <a:pt x="17502" y="11121"/>
                    <a:pt x="18055" y="13259"/>
                    <a:pt x="18332" y="14863"/>
                  </a:cubicBezTo>
                  <a:cubicBezTo>
                    <a:pt x="18609" y="16467"/>
                    <a:pt x="18609" y="17537"/>
                    <a:pt x="18554" y="18713"/>
                  </a:cubicBezTo>
                  <a:cubicBezTo>
                    <a:pt x="18498" y="19889"/>
                    <a:pt x="18388" y="21172"/>
                    <a:pt x="18166" y="21386"/>
                  </a:cubicBezTo>
                  <a:cubicBezTo>
                    <a:pt x="17945" y="21600"/>
                    <a:pt x="17612" y="20745"/>
                    <a:pt x="17557" y="18285"/>
                  </a:cubicBezTo>
                  <a:cubicBezTo>
                    <a:pt x="17502" y="15826"/>
                    <a:pt x="17723" y="11762"/>
                    <a:pt x="18443" y="8448"/>
                  </a:cubicBezTo>
                  <a:cubicBezTo>
                    <a:pt x="19163" y="5133"/>
                    <a:pt x="20382" y="256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0" name="Line"/>
            <p:cNvSpPr/>
            <p:nvPr/>
          </p:nvSpPr>
          <p:spPr>
            <a:xfrm>
              <a:off x="3981932" y="3425185"/>
              <a:ext cx="152401" cy="514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0" fill="norm" stroke="1" extrusionOk="0">
                  <a:moveTo>
                    <a:pt x="21600" y="2648"/>
                  </a:moveTo>
                  <a:cubicBezTo>
                    <a:pt x="21300" y="1857"/>
                    <a:pt x="21000" y="1067"/>
                    <a:pt x="19500" y="540"/>
                  </a:cubicBezTo>
                  <a:cubicBezTo>
                    <a:pt x="18000" y="13"/>
                    <a:pt x="15300" y="-250"/>
                    <a:pt x="12750" y="321"/>
                  </a:cubicBezTo>
                  <a:cubicBezTo>
                    <a:pt x="10200" y="891"/>
                    <a:pt x="7800" y="2296"/>
                    <a:pt x="6150" y="4579"/>
                  </a:cubicBezTo>
                  <a:cubicBezTo>
                    <a:pt x="4500" y="6862"/>
                    <a:pt x="3600" y="10023"/>
                    <a:pt x="3450" y="12570"/>
                  </a:cubicBezTo>
                  <a:cubicBezTo>
                    <a:pt x="3300" y="15116"/>
                    <a:pt x="3900" y="17048"/>
                    <a:pt x="3450" y="18409"/>
                  </a:cubicBezTo>
                  <a:cubicBezTo>
                    <a:pt x="3000" y="19770"/>
                    <a:pt x="1500" y="20560"/>
                    <a:pt x="0" y="21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1" name="Line"/>
            <p:cNvSpPr/>
            <p:nvPr/>
          </p:nvSpPr>
          <p:spPr>
            <a:xfrm>
              <a:off x="3918432" y="3736666"/>
              <a:ext cx="273051" cy="154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3" fill="norm" stroke="1" extrusionOk="0">
                  <a:moveTo>
                    <a:pt x="0" y="7005"/>
                  </a:moveTo>
                  <a:cubicBezTo>
                    <a:pt x="2344" y="5254"/>
                    <a:pt x="4688" y="3503"/>
                    <a:pt x="7033" y="4524"/>
                  </a:cubicBezTo>
                  <a:cubicBezTo>
                    <a:pt x="9377" y="5546"/>
                    <a:pt x="11721" y="9341"/>
                    <a:pt x="12977" y="12114"/>
                  </a:cubicBezTo>
                  <a:cubicBezTo>
                    <a:pt x="14233" y="14886"/>
                    <a:pt x="14400" y="16638"/>
                    <a:pt x="14233" y="18097"/>
                  </a:cubicBezTo>
                  <a:cubicBezTo>
                    <a:pt x="14065" y="19557"/>
                    <a:pt x="13563" y="20724"/>
                    <a:pt x="12893" y="21162"/>
                  </a:cubicBezTo>
                  <a:cubicBezTo>
                    <a:pt x="12223" y="21600"/>
                    <a:pt x="11386" y="21308"/>
                    <a:pt x="10800" y="20432"/>
                  </a:cubicBezTo>
                  <a:cubicBezTo>
                    <a:pt x="10214" y="19557"/>
                    <a:pt x="9879" y="18097"/>
                    <a:pt x="10130" y="15178"/>
                  </a:cubicBezTo>
                  <a:cubicBezTo>
                    <a:pt x="10381" y="12259"/>
                    <a:pt x="11219" y="7881"/>
                    <a:pt x="13228" y="5108"/>
                  </a:cubicBezTo>
                  <a:cubicBezTo>
                    <a:pt x="15237" y="2335"/>
                    <a:pt x="18419" y="116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2" name="Line"/>
            <p:cNvSpPr/>
            <p:nvPr/>
          </p:nvSpPr>
          <p:spPr>
            <a:xfrm>
              <a:off x="4171893" y="3774766"/>
              <a:ext cx="92070" cy="112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5" h="21306" fill="norm" stroke="1" extrusionOk="0">
                  <a:moveTo>
                    <a:pt x="19841" y="0"/>
                  </a:moveTo>
                  <a:cubicBezTo>
                    <a:pt x="14676" y="400"/>
                    <a:pt x="9511" y="800"/>
                    <a:pt x="5989" y="3400"/>
                  </a:cubicBezTo>
                  <a:cubicBezTo>
                    <a:pt x="2467" y="6000"/>
                    <a:pt x="589" y="10800"/>
                    <a:pt x="120" y="14200"/>
                  </a:cubicBezTo>
                  <a:cubicBezTo>
                    <a:pt x="-350" y="17600"/>
                    <a:pt x="589" y="19600"/>
                    <a:pt x="2467" y="20600"/>
                  </a:cubicBezTo>
                  <a:cubicBezTo>
                    <a:pt x="4346" y="21600"/>
                    <a:pt x="7163" y="21600"/>
                    <a:pt x="10685" y="20200"/>
                  </a:cubicBezTo>
                  <a:cubicBezTo>
                    <a:pt x="14207" y="18800"/>
                    <a:pt x="18433" y="16000"/>
                    <a:pt x="19841" y="12400"/>
                  </a:cubicBezTo>
                  <a:cubicBezTo>
                    <a:pt x="21250" y="8800"/>
                    <a:pt x="19841" y="4400"/>
                    <a:pt x="1843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3" name="Line"/>
            <p:cNvSpPr/>
            <p:nvPr/>
          </p:nvSpPr>
          <p:spPr>
            <a:xfrm>
              <a:off x="4305782" y="3776540"/>
              <a:ext cx="202259" cy="137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007" fill="norm" stroke="1" extrusionOk="0">
                  <a:moveTo>
                    <a:pt x="0" y="1664"/>
                  </a:moveTo>
                  <a:cubicBezTo>
                    <a:pt x="675" y="4888"/>
                    <a:pt x="1350" y="8111"/>
                    <a:pt x="2025" y="9079"/>
                  </a:cubicBezTo>
                  <a:cubicBezTo>
                    <a:pt x="2700" y="10046"/>
                    <a:pt x="3375" y="8756"/>
                    <a:pt x="4050" y="7144"/>
                  </a:cubicBezTo>
                  <a:cubicBezTo>
                    <a:pt x="4725" y="5532"/>
                    <a:pt x="5400" y="3598"/>
                    <a:pt x="6188" y="2147"/>
                  </a:cubicBezTo>
                  <a:cubicBezTo>
                    <a:pt x="6975" y="697"/>
                    <a:pt x="7875" y="-271"/>
                    <a:pt x="8438" y="213"/>
                  </a:cubicBezTo>
                  <a:cubicBezTo>
                    <a:pt x="9000" y="697"/>
                    <a:pt x="9225" y="2631"/>
                    <a:pt x="9337" y="5049"/>
                  </a:cubicBezTo>
                  <a:cubicBezTo>
                    <a:pt x="9450" y="7467"/>
                    <a:pt x="9450" y="10368"/>
                    <a:pt x="9675" y="11013"/>
                  </a:cubicBezTo>
                  <a:cubicBezTo>
                    <a:pt x="9900" y="11658"/>
                    <a:pt x="10350" y="10046"/>
                    <a:pt x="10800" y="8273"/>
                  </a:cubicBezTo>
                  <a:cubicBezTo>
                    <a:pt x="11250" y="6500"/>
                    <a:pt x="11700" y="4565"/>
                    <a:pt x="13162" y="2792"/>
                  </a:cubicBezTo>
                  <a:cubicBezTo>
                    <a:pt x="14625" y="1019"/>
                    <a:pt x="17100" y="-593"/>
                    <a:pt x="18788" y="213"/>
                  </a:cubicBezTo>
                  <a:cubicBezTo>
                    <a:pt x="20475" y="1019"/>
                    <a:pt x="21375" y="4243"/>
                    <a:pt x="21488" y="8111"/>
                  </a:cubicBezTo>
                  <a:cubicBezTo>
                    <a:pt x="21600" y="11980"/>
                    <a:pt x="20925" y="16494"/>
                    <a:pt x="20250" y="210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4" name="Line"/>
            <p:cNvSpPr/>
            <p:nvPr/>
          </p:nvSpPr>
          <p:spPr>
            <a:xfrm>
              <a:off x="4900430" y="3585213"/>
              <a:ext cx="230853" cy="368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492" fill="norm" stroke="1" extrusionOk="0">
                  <a:moveTo>
                    <a:pt x="10812" y="7351"/>
                  </a:moveTo>
                  <a:cubicBezTo>
                    <a:pt x="10812" y="6734"/>
                    <a:pt x="10812" y="6116"/>
                    <a:pt x="10911" y="5314"/>
                  </a:cubicBezTo>
                  <a:cubicBezTo>
                    <a:pt x="11009" y="4512"/>
                    <a:pt x="11205" y="3524"/>
                    <a:pt x="10714" y="3154"/>
                  </a:cubicBezTo>
                  <a:cubicBezTo>
                    <a:pt x="10223" y="2784"/>
                    <a:pt x="9045" y="3031"/>
                    <a:pt x="7572" y="4203"/>
                  </a:cubicBezTo>
                  <a:cubicBezTo>
                    <a:pt x="6100" y="5376"/>
                    <a:pt x="4332" y="7474"/>
                    <a:pt x="2958" y="10066"/>
                  </a:cubicBezTo>
                  <a:cubicBezTo>
                    <a:pt x="1583" y="12658"/>
                    <a:pt x="601" y="15744"/>
                    <a:pt x="209" y="17595"/>
                  </a:cubicBezTo>
                  <a:cubicBezTo>
                    <a:pt x="-184" y="19447"/>
                    <a:pt x="12" y="20064"/>
                    <a:pt x="503" y="20558"/>
                  </a:cubicBezTo>
                  <a:cubicBezTo>
                    <a:pt x="994" y="21051"/>
                    <a:pt x="1780" y="21422"/>
                    <a:pt x="3252" y="21483"/>
                  </a:cubicBezTo>
                  <a:cubicBezTo>
                    <a:pt x="4725" y="21545"/>
                    <a:pt x="6885" y="21298"/>
                    <a:pt x="9536" y="20064"/>
                  </a:cubicBezTo>
                  <a:cubicBezTo>
                    <a:pt x="12187" y="18830"/>
                    <a:pt x="15329" y="16608"/>
                    <a:pt x="17292" y="14139"/>
                  </a:cubicBezTo>
                  <a:cubicBezTo>
                    <a:pt x="19256" y="11671"/>
                    <a:pt x="20041" y="8955"/>
                    <a:pt x="20238" y="6672"/>
                  </a:cubicBezTo>
                  <a:cubicBezTo>
                    <a:pt x="20434" y="4388"/>
                    <a:pt x="20041" y="2537"/>
                    <a:pt x="18569" y="1426"/>
                  </a:cubicBezTo>
                  <a:cubicBezTo>
                    <a:pt x="17096" y="315"/>
                    <a:pt x="14543" y="-55"/>
                    <a:pt x="12089" y="7"/>
                  </a:cubicBezTo>
                  <a:cubicBezTo>
                    <a:pt x="9634" y="68"/>
                    <a:pt x="7278" y="562"/>
                    <a:pt x="5805" y="1611"/>
                  </a:cubicBezTo>
                  <a:cubicBezTo>
                    <a:pt x="4332" y="2660"/>
                    <a:pt x="3743" y="4265"/>
                    <a:pt x="4627" y="5808"/>
                  </a:cubicBezTo>
                  <a:cubicBezTo>
                    <a:pt x="5511" y="7351"/>
                    <a:pt x="7867" y="8832"/>
                    <a:pt x="10911" y="9758"/>
                  </a:cubicBezTo>
                  <a:cubicBezTo>
                    <a:pt x="13954" y="10683"/>
                    <a:pt x="17685" y="11054"/>
                    <a:pt x="21416" y="11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5" name="Line"/>
            <p:cNvSpPr/>
            <p:nvPr/>
          </p:nvSpPr>
          <p:spPr>
            <a:xfrm>
              <a:off x="5113392" y="3863666"/>
              <a:ext cx="98425" cy="95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0805" fill="norm" stroke="1" extrusionOk="0">
                  <a:moveTo>
                    <a:pt x="9203" y="0"/>
                  </a:moveTo>
                  <a:cubicBezTo>
                    <a:pt x="6053" y="3677"/>
                    <a:pt x="2903" y="7353"/>
                    <a:pt x="1328" y="10340"/>
                  </a:cubicBezTo>
                  <a:cubicBezTo>
                    <a:pt x="-247" y="13328"/>
                    <a:pt x="-247" y="15626"/>
                    <a:pt x="428" y="17694"/>
                  </a:cubicBezTo>
                  <a:cubicBezTo>
                    <a:pt x="1103" y="19762"/>
                    <a:pt x="2453" y="21600"/>
                    <a:pt x="6053" y="20451"/>
                  </a:cubicBezTo>
                  <a:cubicBezTo>
                    <a:pt x="9653" y="19302"/>
                    <a:pt x="15503" y="15166"/>
                    <a:pt x="18428" y="11719"/>
                  </a:cubicBezTo>
                  <a:cubicBezTo>
                    <a:pt x="21353" y="8272"/>
                    <a:pt x="21353" y="5515"/>
                    <a:pt x="20228" y="3677"/>
                  </a:cubicBezTo>
                  <a:cubicBezTo>
                    <a:pt x="19103" y="1838"/>
                    <a:pt x="16853" y="919"/>
                    <a:pt x="13928" y="689"/>
                  </a:cubicBezTo>
                  <a:cubicBezTo>
                    <a:pt x="11003" y="460"/>
                    <a:pt x="7403" y="919"/>
                    <a:pt x="3803" y="1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6" name="Line"/>
            <p:cNvSpPr/>
            <p:nvPr/>
          </p:nvSpPr>
          <p:spPr>
            <a:xfrm>
              <a:off x="1200632" y="4527829"/>
              <a:ext cx="450851" cy="2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73" fill="norm" stroke="1" extrusionOk="0">
                  <a:moveTo>
                    <a:pt x="0" y="20073"/>
                  </a:moveTo>
                  <a:cubicBezTo>
                    <a:pt x="3346" y="14182"/>
                    <a:pt x="6693" y="8291"/>
                    <a:pt x="9938" y="4364"/>
                  </a:cubicBezTo>
                  <a:cubicBezTo>
                    <a:pt x="13183" y="437"/>
                    <a:pt x="16327" y="-1527"/>
                    <a:pt x="18254" y="1418"/>
                  </a:cubicBezTo>
                  <a:cubicBezTo>
                    <a:pt x="20180" y="4364"/>
                    <a:pt x="20890" y="12218"/>
                    <a:pt x="21600" y="200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7" name="Line"/>
            <p:cNvSpPr/>
            <p:nvPr/>
          </p:nvSpPr>
          <p:spPr>
            <a:xfrm>
              <a:off x="1200632" y="4619316"/>
              <a:ext cx="4508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41" y="18600"/>
                    <a:pt x="5882" y="15600"/>
                    <a:pt x="9482" y="12000"/>
                  </a:cubicBezTo>
                  <a:cubicBezTo>
                    <a:pt x="13082" y="8400"/>
                    <a:pt x="17341" y="4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8" name="Line"/>
            <p:cNvSpPr/>
            <p:nvPr/>
          </p:nvSpPr>
          <p:spPr>
            <a:xfrm>
              <a:off x="1575282" y="4466916"/>
              <a:ext cx="183493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0" y="0"/>
                  </a:moveTo>
                  <a:cubicBezTo>
                    <a:pt x="4369" y="306"/>
                    <a:pt x="8737" y="613"/>
                    <a:pt x="12256" y="1609"/>
                  </a:cubicBezTo>
                  <a:cubicBezTo>
                    <a:pt x="15775" y="2604"/>
                    <a:pt x="18445" y="4289"/>
                    <a:pt x="19901" y="6051"/>
                  </a:cubicBezTo>
                  <a:cubicBezTo>
                    <a:pt x="21357" y="7813"/>
                    <a:pt x="21600" y="9651"/>
                    <a:pt x="19537" y="12255"/>
                  </a:cubicBezTo>
                  <a:cubicBezTo>
                    <a:pt x="17474" y="14860"/>
                    <a:pt x="13106" y="18230"/>
                    <a:pt x="873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9" name="Line"/>
            <p:cNvSpPr/>
            <p:nvPr/>
          </p:nvSpPr>
          <p:spPr>
            <a:xfrm>
              <a:off x="2236045" y="4437060"/>
              <a:ext cx="186735" cy="308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290" fill="norm" stroke="1" extrusionOk="0">
                  <a:moveTo>
                    <a:pt x="4327" y="5999"/>
                  </a:moveTo>
                  <a:cubicBezTo>
                    <a:pt x="4084" y="9939"/>
                    <a:pt x="3841" y="13880"/>
                    <a:pt x="3720" y="16215"/>
                  </a:cubicBezTo>
                  <a:cubicBezTo>
                    <a:pt x="3598" y="18550"/>
                    <a:pt x="3598" y="19280"/>
                    <a:pt x="3477" y="20010"/>
                  </a:cubicBezTo>
                  <a:cubicBezTo>
                    <a:pt x="3356" y="20739"/>
                    <a:pt x="3113" y="21469"/>
                    <a:pt x="2628" y="21250"/>
                  </a:cubicBezTo>
                  <a:cubicBezTo>
                    <a:pt x="2142" y="21031"/>
                    <a:pt x="1414" y="19864"/>
                    <a:pt x="929" y="17018"/>
                  </a:cubicBezTo>
                  <a:cubicBezTo>
                    <a:pt x="443" y="14172"/>
                    <a:pt x="201" y="9647"/>
                    <a:pt x="79" y="6947"/>
                  </a:cubicBezTo>
                  <a:cubicBezTo>
                    <a:pt x="-42" y="4247"/>
                    <a:pt x="-42" y="3372"/>
                    <a:pt x="201" y="2350"/>
                  </a:cubicBezTo>
                  <a:cubicBezTo>
                    <a:pt x="443" y="1328"/>
                    <a:pt x="929" y="161"/>
                    <a:pt x="1414" y="15"/>
                  </a:cubicBezTo>
                  <a:cubicBezTo>
                    <a:pt x="1900" y="-131"/>
                    <a:pt x="2385" y="745"/>
                    <a:pt x="3962" y="3445"/>
                  </a:cubicBezTo>
                  <a:cubicBezTo>
                    <a:pt x="5540" y="6145"/>
                    <a:pt x="8210" y="10669"/>
                    <a:pt x="10394" y="13807"/>
                  </a:cubicBezTo>
                  <a:cubicBezTo>
                    <a:pt x="12578" y="16945"/>
                    <a:pt x="14277" y="18696"/>
                    <a:pt x="15733" y="19645"/>
                  </a:cubicBezTo>
                  <a:cubicBezTo>
                    <a:pt x="17189" y="20593"/>
                    <a:pt x="18403" y="20739"/>
                    <a:pt x="19374" y="20301"/>
                  </a:cubicBezTo>
                  <a:cubicBezTo>
                    <a:pt x="20345" y="19864"/>
                    <a:pt x="21073" y="18842"/>
                    <a:pt x="21315" y="15923"/>
                  </a:cubicBezTo>
                  <a:cubicBezTo>
                    <a:pt x="21558" y="13004"/>
                    <a:pt x="21315" y="8188"/>
                    <a:pt x="20830" y="5269"/>
                  </a:cubicBezTo>
                  <a:cubicBezTo>
                    <a:pt x="20345" y="2350"/>
                    <a:pt x="19616" y="1328"/>
                    <a:pt x="19495" y="1183"/>
                  </a:cubicBezTo>
                  <a:cubicBezTo>
                    <a:pt x="19374" y="1037"/>
                    <a:pt x="19859" y="1766"/>
                    <a:pt x="20345" y="2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0" name="Line"/>
            <p:cNvSpPr/>
            <p:nvPr/>
          </p:nvSpPr>
          <p:spPr>
            <a:xfrm>
              <a:off x="2500119" y="4536766"/>
              <a:ext cx="122914" cy="165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322" fill="norm" stroke="1" extrusionOk="0">
                  <a:moveTo>
                    <a:pt x="391" y="9843"/>
                  </a:moveTo>
                  <a:cubicBezTo>
                    <a:pt x="25" y="8476"/>
                    <a:pt x="-341" y="7109"/>
                    <a:pt x="574" y="7109"/>
                  </a:cubicBezTo>
                  <a:cubicBezTo>
                    <a:pt x="1490" y="7109"/>
                    <a:pt x="3686" y="8476"/>
                    <a:pt x="5334" y="10527"/>
                  </a:cubicBezTo>
                  <a:cubicBezTo>
                    <a:pt x="6981" y="12577"/>
                    <a:pt x="8079" y="15311"/>
                    <a:pt x="8445" y="17362"/>
                  </a:cubicBezTo>
                  <a:cubicBezTo>
                    <a:pt x="8812" y="19413"/>
                    <a:pt x="8445" y="20780"/>
                    <a:pt x="7347" y="21190"/>
                  </a:cubicBezTo>
                  <a:cubicBezTo>
                    <a:pt x="6249" y="21600"/>
                    <a:pt x="4418" y="21053"/>
                    <a:pt x="3503" y="19549"/>
                  </a:cubicBezTo>
                  <a:cubicBezTo>
                    <a:pt x="2588" y="18046"/>
                    <a:pt x="2588" y="15585"/>
                    <a:pt x="5700" y="12167"/>
                  </a:cubicBezTo>
                  <a:cubicBezTo>
                    <a:pt x="8812" y="8749"/>
                    <a:pt x="15035" y="4375"/>
                    <a:pt x="212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1" name="Line"/>
            <p:cNvSpPr/>
            <p:nvPr/>
          </p:nvSpPr>
          <p:spPr>
            <a:xfrm>
              <a:off x="3128104" y="4606616"/>
              <a:ext cx="149504" cy="125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310" fill="norm" stroke="1" extrusionOk="0">
                  <a:moveTo>
                    <a:pt x="4015" y="4320"/>
                  </a:moveTo>
                  <a:cubicBezTo>
                    <a:pt x="4015" y="2520"/>
                    <a:pt x="4015" y="720"/>
                    <a:pt x="3415" y="540"/>
                  </a:cubicBezTo>
                  <a:cubicBezTo>
                    <a:pt x="2815" y="360"/>
                    <a:pt x="1615" y="1800"/>
                    <a:pt x="865" y="4860"/>
                  </a:cubicBezTo>
                  <a:cubicBezTo>
                    <a:pt x="115" y="7920"/>
                    <a:pt x="-185" y="12600"/>
                    <a:pt x="115" y="15840"/>
                  </a:cubicBezTo>
                  <a:cubicBezTo>
                    <a:pt x="415" y="19080"/>
                    <a:pt x="1315" y="20880"/>
                    <a:pt x="2365" y="21240"/>
                  </a:cubicBezTo>
                  <a:cubicBezTo>
                    <a:pt x="3415" y="21600"/>
                    <a:pt x="4615" y="20520"/>
                    <a:pt x="5365" y="19080"/>
                  </a:cubicBezTo>
                  <a:cubicBezTo>
                    <a:pt x="6115" y="17640"/>
                    <a:pt x="6415" y="15840"/>
                    <a:pt x="6565" y="14040"/>
                  </a:cubicBezTo>
                  <a:cubicBezTo>
                    <a:pt x="6715" y="12240"/>
                    <a:pt x="6715" y="10440"/>
                    <a:pt x="7015" y="10440"/>
                  </a:cubicBezTo>
                  <a:cubicBezTo>
                    <a:pt x="7315" y="10440"/>
                    <a:pt x="7915" y="12240"/>
                    <a:pt x="8815" y="13860"/>
                  </a:cubicBezTo>
                  <a:cubicBezTo>
                    <a:pt x="9715" y="15480"/>
                    <a:pt x="10915" y="16920"/>
                    <a:pt x="12865" y="18000"/>
                  </a:cubicBezTo>
                  <a:cubicBezTo>
                    <a:pt x="14815" y="19080"/>
                    <a:pt x="17515" y="19800"/>
                    <a:pt x="19165" y="19080"/>
                  </a:cubicBezTo>
                  <a:cubicBezTo>
                    <a:pt x="20815" y="18360"/>
                    <a:pt x="21415" y="16200"/>
                    <a:pt x="21115" y="12780"/>
                  </a:cubicBezTo>
                  <a:cubicBezTo>
                    <a:pt x="20815" y="9360"/>
                    <a:pt x="19615" y="4680"/>
                    <a:pt x="184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2" name="Line"/>
            <p:cNvSpPr/>
            <p:nvPr/>
          </p:nvSpPr>
          <p:spPr>
            <a:xfrm>
              <a:off x="3334232" y="4619316"/>
              <a:ext cx="127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3" name="Line"/>
            <p:cNvSpPr/>
            <p:nvPr/>
          </p:nvSpPr>
          <p:spPr>
            <a:xfrm>
              <a:off x="3359632" y="4511366"/>
              <a:ext cx="190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600"/>
                    <a:pt x="0" y="13600"/>
                    <a:pt x="3600" y="10000"/>
                  </a:cubicBezTo>
                  <a:cubicBezTo>
                    <a:pt x="7200" y="6400"/>
                    <a:pt x="14400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4" name="Line"/>
            <p:cNvSpPr/>
            <p:nvPr/>
          </p:nvSpPr>
          <p:spPr>
            <a:xfrm>
              <a:off x="3454882" y="4422466"/>
              <a:ext cx="44451" cy="310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fill="norm" stroke="1" extrusionOk="0">
                  <a:moveTo>
                    <a:pt x="0" y="0"/>
                  </a:moveTo>
                  <a:cubicBezTo>
                    <a:pt x="0" y="4408"/>
                    <a:pt x="0" y="8816"/>
                    <a:pt x="0" y="12122"/>
                  </a:cubicBezTo>
                  <a:cubicBezTo>
                    <a:pt x="0" y="15429"/>
                    <a:pt x="0" y="17633"/>
                    <a:pt x="0" y="19176"/>
                  </a:cubicBezTo>
                  <a:cubicBezTo>
                    <a:pt x="0" y="20718"/>
                    <a:pt x="0" y="21600"/>
                    <a:pt x="1029" y="21527"/>
                  </a:cubicBezTo>
                  <a:cubicBezTo>
                    <a:pt x="2057" y="21453"/>
                    <a:pt x="4114" y="20424"/>
                    <a:pt x="7714" y="18514"/>
                  </a:cubicBezTo>
                  <a:cubicBezTo>
                    <a:pt x="11314" y="16604"/>
                    <a:pt x="16457" y="13812"/>
                    <a:pt x="21600" y="11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5" name="Line"/>
            <p:cNvSpPr/>
            <p:nvPr/>
          </p:nvSpPr>
          <p:spPr>
            <a:xfrm>
              <a:off x="3543782" y="4397066"/>
              <a:ext cx="3810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211"/>
                    <a:pt x="7200" y="8423"/>
                    <a:pt x="10800" y="12023"/>
                  </a:cubicBezTo>
                  <a:cubicBezTo>
                    <a:pt x="14400" y="15623"/>
                    <a:pt x="18000" y="1861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6" name="Line"/>
            <p:cNvSpPr/>
            <p:nvPr/>
          </p:nvSpPr>
          <p:spPr>
            <a:xfrm>
              <a:off x="4108932" y="4390716"/>
              <a:ext cx="128942" cy="297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554" fill="norm" stroke="1" extrusionOk="0">
                  <a:moveTo>
                    <a:pt x="0" y="0"/>
                  </a:moveTo>
                  <a:cubicBezTo>
                    <a:pt x="1742" y="460"/>
                    <a:pt x="3484" y="919"/>
                    <a:pt x="4703" y="3217"/>
                  </a:cubicBezTo>
                  <a:cubicBezTo>
                    <a:pt x="5923" y="5515"/>
                    <a:pt x="6619" y="9651"/>
                    <a:pt x="6794" y="12485"/>
                  </a:cubicBezTo>
                  <a:cubicBezTo>
                    <a:pt x="6968" y="15319"/>
                    <a:pt x="6619" y="16851"/>
                    <a:pt x="5574" y="18230"/>
                  </a:cubicBezTo>
                  <a:cubicBezTo>
                    <a:pt x="4529" y="19609"/>
                    <a:pt x="2787" y="20834"/>
                    <a:pt x="1916" y="20911"/>
                  </a:cubicBezTo>
                  <a:cubicBezTo>
                    <a:pt x="1045" y="20987"/>
                    <a:pt x="1045" y="19915"/>
                    <a:pt x="1742" y="18689"/>
                  </a:cubicBezTo>
                  <a:cubicBezTo>
                    <a:pt x="2439" y="17464"/>
                    <a:pt x="3832" y="16085"/>
                    <a:pt x="5400" y="15243"/>
                  </a:cubicBezTo>
                  <a:cubicBezTo>
                    <a:pt x="6968" y="14400"/>
                    <a:pt x="8710" y="14094"/>
                    <a:pt x="10452" y="14017"/>
                  </a:cubicBezTo>
                  <a:cubicBezTo>
                    <a:pt x="12194" y="13940"/>
                    <a:pt x="13935" y="14094"/>
                    <a:pt x="15852" y="14860"/>
                  </a:cubicBezTo>
                  <a:cubicBezTo>
                    <a:pt x="17768" y="15626"/>
                    <a:pt x="19858" y="17004"/>
                    <a:pt x="20729" y="18077"/>
                  </a:cubicBezTo>
                  <a:cubicBezTo>
                    <a:pt x="21600" y="19149"/>
                    <a:pt x="21252" y="19915"/>
                    <a:pt x="20206" y="20451"/>
                  </a:cubicBezTo>
                  <a:cubicBezTo>
                    <a:pt x="19161" y="20987"/>
                    <a:pt x="17419" y="21294"/>
                    <a:pt x="15503" y="21447"/>
                  </a:cubicBezTo>
                  <a:cubicBezTo>
                    <a:pt x="13587" y="21600"/>
                    <a:pt x="11497" y="21600"/>
                    <a:pt x="9581" y="21370"/>
                  </a:cubicBezTo>
                  <a:cubicBezTo>
                    <a:pt x="7665" y="21140"/>
                    <a:pt x="5923" y="20681"/>
                    <a:pt x="5052" y="20068"/>
                  </a:cubicBezTo>
                  <a:cubicBezTo>
                    <a:pt x="4181" y="19455"/>
                    <a:pt x="4181" y="18689"/>
                    <a:pt x="5400" y="17923"/>
                  </a:cubicBezTo>
                  <a:cubicBezTo>
                    <a:pt x="6619" y="17157"/>
                    <a:pt x="9058" y="16391"/>
                    <a:pt x="11497" y="156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7" name="Line"/>
            <p:cNvSpPr/>
            <p:nvPr/>
          </p:nvSpPr>
          <p:spPr>
            <a:xfrm>
              <a:off x="4269132" y="4547350"/>
              <a:ext cx="125551" cy="119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5" h="21427" fill="norm" stroke="1" extrusionOk="0">
                  <a:moveTo>
                    <a:pt x="1852" y="8337"/>
                  </a:moveTo>
                  <a:cubicBezTo>
                    <a:pt x="3594" y="9095"/>
                    <a:pt x="5336" y="9853"/>
                    <a:pt x="6904" y="9663"/>
                  </a:cubicBezTo>
                  <a:cubicBezTo>
                    <a:pt x="8471" y="9474"/>
                    <a:pt x="9865" y="8337"/>
                    <a:pt x="10736" y="6821"/>
                  </a:cubicBezTo>
                  <a:cubicBezTo>
                    <a:pt x="11607" y="5305"/>
                    <a:pt x="11955" y="3411"/>
                    <a:pt x="11259" y="2084"/>
                  </a:cubicBezTo>
                  <a:cubicBezTo>
                    <a:pt x="10562" y="758"/>
                    <a:pt x="8820" y="0"/>
                    <a:pt x="7078" y="0"/>
                  </a:cubicBezTo>
                  <a:cubicBezTo>
                    <a:pt x="5336" y="0"/>
                    <a:pt x="3594" y="758"/>
                    <a:pt x="2026" y="3789"/>
                  </a:cubicBezTo>
                  <a:cubicBezTo>
                    <a:pt x="459" y="6821"/>
                    <a:pt x="-935" y="12126"/>
                    <a:pt x="807" y="15726"/>
                  </a:cubicBezTo>
                  <a:cubicBezTo>
                    <a:pt x="2549" y="19326"/>
                    <a:pt x="7426" y="21221"/>
                    <a:pt x="11259" y="21411"/>
                  </a:cubicBezTo>
                  <a:cubicBezTo>
                    <a:pt x="15091" y="21600"/>
                    <a:pt x="17878" y="20084"/>
                    <a:pt x="20665" y="18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8" name="Line"/>
            <p:cNvSpPr/>
            <p:nvPr/>
          </p:nvSpPr>
          <p:spPr>
            <a:xfrm>
              <a:off x="4794732" y="4301816"/>
              <a:ext cx="38101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895"/>
                    <a:pt x="7200" y="7790"/>
                    <a:pt x="3600" y="11390"/>
                  </a:cubicBezTo>
                  <a:cubicBezTo>
                    <a:pt x="0" y="14990"/>
                    <a:pt x="0" y="1829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9" name="Line"/>
            <p:cNvSpPr/>
            <p:nvPr/>
          </p:nvSpPr>
          <p:spPr>
            <a:xfrm>
              <a:off x="4840998" y="4503416"/>
              <a:ext cx="144235" cy="112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0866" fill="norm" stroke="1" extrusionOk="0">
                  <a:moveTo>
                    <a:pt x="13818" y="296"/>
                  </a:moveTo>
                  <a:cubicBezTo>
                    <a:pt x="12253" y="-96"/>
                    <a:pt x="10688" y="-489"/>
                    <a:pt x="8340" y="1867"/>
                  </a:cubicBezTo>
                  <a:cubicBezTo>
                    <a:pt x="5992" y="4224"/>
                    <a:pt x="2861" y="9329"/>
                    <a:pt x="1296" y="12864"/>
                  </a:cubicBezTo>
                  <a:cubicBezTo>
                    <a:pt x="-269" y="16398"/>
                    <a:pt x="-269" y="18362"/>
                    <a:pt x="514" y="19540"/>
                  </a:cubicBezTo>
                  <a:cubicBezTo>
                    <a:pt x="1296" y="20718"/>
                    <a:pt x="2861" y="21111"/>
                    <a:pt x="4270" y="20718"/>
                  </a:cubicBezTo>
                  <a:cubicBezTo>
                    <a:pt x="5679" y="20326"/>
                    <a:pt x="6931" y="19147"/>
                    <a:pt x="8340" y="17380"/>
                  </a:cubicBezTo>
                  <a:cubicBezTo>
                    <a:pt x="9748" y="15613"/>
                    <a:pt x="11314" y="13256"/>
                    <a:pt x="12096" y="13060"/>
                  </a:cubicBezTo>
                  <a:cubicBezTo>
                    <a:pt x="12879" y="12864"/>
                    <a:pt x="12879" y="14827"/>
                    <a:pt x="13505" y="16398"/>
                  </a:cubicBezTo>
                  <a:cubicBezTo>
                    <a:pt x="14131" y="17969"/>
                    <a:pt x="15383" y="19147"/>
                    <a:pt x="16792" y="19736"/>
                  </a:cubicBezTo>
                  <a:cubicBezTo>
                    <a:pt x="18201" y="20326"/>
                    <a:pt x="19766" y="20326"/>
                    <a:pt x="21331" y="20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0" name="Line"/>
            <p:cNvSpPr/>
            <p:nvPr/>
          </p:nvSpPr>
          <p:spPr>
            <a:xfrm>
              <a:off x="5010632" y="4476351"/>
              <a:ext cx="192945" cy="388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453" fill="norm" stroke="1" extrusionOk="0">
                  <a:moveTo>
                    <a:pt x="0" y="1932"/>
                  </a:moveTo>
                  <a:cubicBezTo>
                    <a:pt x="1643" y="2749"/>
                    <a:pt x="3287" y="3566"/>
                    <a:pt x="4461" y="4267"/>
                  </a:cubicBezTo>
                  <a:cubicBezTo>
                    <a:pt x="5635" y="4968"/>
                    <a:pt x="6339" y="5551"/>
                    <a:pt x="6691" y="6193"/>
                  </a:cubicBezTo>
                  <a:cubicBezTo>
                    <a:pt x="7043" y="6836"/>
                    <a:pt x="7043" y="7536"/>
                    <a:pt x="6457" y="7828"/>
                  </a:cubicBezTo>
                  <a:cubicBezTo>
                    <a:pt x="5870" y="8120"/>
                    <a:pt x="4696" y="8003"/>
                    <a:pt x="4109" y="7653"/>
                  </a:cubicBezTo>
                  <a:cubicBezTo>
                    <a:pt x="3522" y="7303"/>
                    <a:pt x="3522" y="6719"/>
                    <a:pt x="3991" y="5902"/>
                  </a:cubicBezTo>
                  <a:cubicBezTo>
                    <a:pt x="4461" y="5084"/>
                    <a:pt x="5400" y="4033"/>
                    <a:pt x="7748" y="3333"/>
                  </a:cubicBezTo>
                  <a:cubicBezTo>
                    <a:pt x="10096" y="2632"/>
                    <a:pt x="13852" y="2282"/>
                    <a:pt x="16317" y="1932"/>
                  </a:cubicBezTo>
                  <a:cubicBezTo>
                    <a:pt x="18783" y="1582"/>
                    <a:pt x="19957" y="1231"/>
                    <a:pt x="20191" y="823"/>
                  </a:cubicBezTo>
                  <a:cubicBezTo>
                    <a:pt x="20426" y="414"/>
                    <a:pt x="19722" y="-53"/>
                    <a:pt x="18783" y="5"/>
                  </a:cubicBezTo>
                  <a:cubicBezTo>
                    <a:pt x="17843" y="64"/>
                    <a:pt x="16670" y="648"/>
                    <a:pt x="15730" y="1290"/>
                  </a:cubicBezTo>
                  <a:cubicBezTo>
                    <a:pt x="14791" y="1932"/>
                    <a:pt x="14087" y="2632"/>
                    <a:pt x="13500" y="3333"/>
                  </a:cubicBezTo>
                  <a:cubicBezTo>
                    <a:pt x="12913" y="4033"/>
                    <a:pt x="12443" y="4734"/>
                    <a:pt x="12561" y="5318"/>
                  </a:cubicBezTo>
                  <a:cubicBezTo>
                    <a:pt x="12678" y="5902"/>
                    <a:pt x="13383" y="6369"/>
                    <a:pt x="14322" y="6310"/>
                  </a:cubicBezTo>
                  <a:cubicBezTo>
                    <a:pt x="15261" y="6252"/>
                    <a:pt x="16435" y="5668"/>
                    <a:pt x="17491" y="5143"/>
                  </a:cubicBezTo>
                  <a:cubicBezTo>
                    <a:pt x="18548" y="4617"/>
                    <a:pt x="19487" y="4150"/>
                    <a:pt x="20074" y="4209"/>
                  </a:cubicBezTo>
                  <a:cubicBezTo>
                    <a:pt x="20661" y="4267"/>
                    <a:pt x="20896" y="4851"/>
                    <a:pt x="21130" y="7011"/>
                  </a:cubicBezTo>
                  <a:cubicBezTo>
                    <a:pt x="21365" y="9171"/>
                    <a:pt x="21600" y="12907"/>
                    <a:pt x="21130" y="15359"/>
                  </a:cubicBezTo>
                  <a:cubicBezTo>
                    <a:pt x="20661" y="17811"/>
                    <a:pt x="19487" y="18978"/>
                    <a:pt x="18313" y="19796"/>
                  </a:cubicBezTo>
                  <a:cubicBezTo>
                    <a:pt x="17139" y="20613"/>
                    <a:pt x="15965" y="21080"/>
                    <a:pt x="14557" y="21313"/>
                  </a:cubicBezTo>
                  <a:cubicBezTo>
                    <a:pt x="13148" y="21547"/>
                    <a:pt x="11504" y="21547"/>
                    <a:pt x="10683" y="20846"/>
                  </a:cubicBezTo>
                  <a:cubicBezTo>
                    <a:pt x="9861" y="20146"/>
                    <a:pt x="9861" y="18745"/>
                    <a:pt x="9861" y="17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1" name="Line"/>
            <p:cNvSpPr/>
            <p:nvPr/>
          </p:nvSpPr>
          <p:spPr>
            <a:xfrm>
              <a:off x="5257939" y="4472050"/>
              <a:ext cx="152744" cy="157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0887" fill="norm" stroke="1" extrusionOk="0">
                  <a:moveTo>
                    <a:pt x="48" y="12784"/>
                  </a:moveTo>
                  <a:cubicBezTo>
                    <a:pt x="1507" y="13065"/>
                    <a:pt x="2967" y="13345"/>
                    <a:pt x="5448" y="12083"/>
                  </a:cubicBezTo>
                  <a:cubicBezTo>
                    <a:pt x="7929" y="10821"/>
                    <a:pt x="11432" y="8016"/>
                    <a:pt x="13329" y="5631"/>
                  </a:cubicBezTo>
                  <a:cubicBezTo>
                    <a:pt x="15226" y="3247"/>
                    <a:pt x="15518" y="1283"/>
                    <a:pt x="14788" y="442"/>
                  </a:cubicBezTo>
                  <a:cubicBezTo>
                    <a:pt x="14059" y="-400"/>
                    <a:pt x="12307" y="-119"/>
                    <a:pt x="9680" y="1984"/>
                  </a:cubicBezTo>
                  <a:cubicBezTo>
                    <a:pt x="7053" y="4088"/>
                    <a:pt x="3550" y="8016"/>
                    <a:pt x="1653" y="11242"/>
                  </a:cubicBezTo>
                  <a:cubicBezTo>
                    <a:pt x="-244" y="14468"/>
                    <a:pt x="-536" y="16992"/>
                    <a:pt x="923" y="18675"/>
                  </a:cubicBezTo>
                  <a:cubicBezTo>
                    <a:pt x="2383" y="20358"/>
                    <a:pt x="5594" y="21200"/>
                    <a:pt x="9242" y="20779"/>
                  </a:cubicBezTo>
                  <a:cubicBezTo>
                    <a:pt x="12891" y="20358"/>
                    <a:pt x="16978" y="18675"/>
                    <a:pt x="21064" y="16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2" name="Line"/>
            <p:cNvSpPr/>
            <p:nvPr/>
          </p:nvSpPr>
          <p:spPr>
            <a:xfrm>
              <a:off x="1229155" y="5254316"/>
              <a:ext cx="352478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2138" y="0"/>
                  </a:moveTo>
                  <a:cubicBezTo>
                    <a:pt x="1103" y="3086"/>
                    <a:pt x="68" y="6171"/>
                    <a:pt x="4" y="7714"/>
                  </a:cubicBezTo>
                  <a:cubicBezTo>
                    <a:pt x="-61" y="9257"/>
                    <a:pt x="844" y="9257"/>
                    <a:pt x="3690" y="7714"/>
                  </a:cubicBezTo>
                  <a:cubicBezTo>
                    <a:pt x="6535" y="6171"/>
                    <a:pt x="11321" y="3086"/>
                    <a:pt x="14490" y="2571"/>
                  </a:cubicBezTo>
                  <a:cubicBezTo>
                    <a:pt x="17659" y="2057"/>
                    <a:pt x="19211" y="4114"/>
                    <a:pt x="20116" y="7714"/>
                  </a:cubicBezTo>
                  <a:cubicBezTo>
                    <a:pt x="21022" y="11314"/>
                    <a:pt x="21280" y="16457"/>
                    <a:pt x="215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3" name="Line"/>
            <p:cNvSpPr/>
            <p:nvPr/>
          </p:nvSpPr>
          <p:spPr>
            <a:xfrm>
              <a:off x="1183829" y="5279716"/>
              <a:ext cx="461304" cy="157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094" fill="norm" stroke="1" extrusionOk="0">
                  <a:moveTo>
                    <a:pt x="479" y="20463"/>
                  </a:moveTo>
                  <a:cubicBezTo>
                    <a:pt x="-6" y="21032"/>
                    <a:pt x="-490" y="21600"/>
                    <a:pt x="1011" y="20321"/>
                  </a:cubicBezTo>
                  <a:cubicBezTo>
                    <a:pt x="2513" y="19042"/>
                    <a:pt x="6000" y="15916"/>
                    <a:pt x="9680" y="12221"/>
                  </a:cubicBezTo>
                  <a:cubicBezTo>
                    <a:pt x="13361" y="8526"/>
                    <a:pt x="17236" y="4263"/>
                    <a:pt x="2111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4" name="Line"/>
            <p:cNvSpPr/>
            <p:nvPr/>
          </p:nvSpPr>
          <p:spPr>
            <a:xfrm>
              <a:off x="1577598" y="5165416"/>
              <a:ext cx="117465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2846" y="0"/>
                  </a:moveTo>
                  <a:cubicBezTo>
                    <a:pt x="1046" y="0"/>
                    <a:pt x="-754" y="0"/>
                    <a:pt x="326" y="313"/>
                  </a:cubicBezTo>
                  <a:cubicBezTo>
                    <a:pt x="1406" y="626"/>
                    <a:pt x="5366" y="1252"/>
                    <a:pt x="9506" y="2348"/>
                  </a:cubicBezTo>
                  <a:cubicBezTo>
                    <a:pt x="13646" y="3443"/>
                    <a:pt x="17966" y="5009"/>
                    <a:pt x="19406" y="7200"/>
                  </a:cubicBezTo>
                  <a:cubicBezTo>
                    <a:pt x="20846" y="9391"/>
                    <a:pt x="19406" y="12209"/>
                    <a:pt x="16886" y="14713"/>
                  </a:cubicBezTo>
                  <a:cubicBezTo>
                    <a:pt x="14366" y="17217"/>
                    <a:pt x="10766" y="19409"/>
                    <a:pt x="71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5" name="Line"/>
            <p:cNvSpPr/>
            <p:nvPr/>
          </p:nvSpPr>
          <p:spPr>
            <a:xfrm>
              <a:off x="2365582" y="5146366"/>
              <a:ext cx="263801" cy="265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158" fill="norm" stroke="1" extrusionOk="0">
                  <a:moveTo>
                    <a:pt x="3910" y="8100"/>
                  </a:moveTo>
                  <a:cubicBezTo>
                    <a:pt x="3046" y="7762"/>
                    <a:pt x="2182" y="7425"/>
                    <a:pt x="1578" y="6834"/>
                  </a:cubicBezTo>
                  <a:cubicBezTo>
                    <a:pt x="973" y="6244"/>
                    <a:pt x="627" y="5400"/>
                    <a:pt x="368" y="4472"/>
                  </a:cubicBezTo>
                  <a:cubicBezTo>
                    <a:pt x="109" y="3544"/>
                    <a:pt x="-64" y="2531"/>
                    <a:pt x="22" y="2447"/>
                  </a:cubicBezTo>
                  <a:cubicBezTo>
                    <a:pt x="109" y="2362"/>
                    <a:pt x="454" y="3206"/>
                    <a:pt x="886" y="5653"/>
                  </a:cubicBezTo>
                  <a:cubicBezTo>
                    <a:pt x="1318" y="8100"/>
                    <a:pt x="1837" y="12150"/>
                    <a:pt x="2355" y="14934"/>
                  </a:cubicBezTo>
                  <a:cubicBezTo>
                    <a:pt x="2874" y="17719"/>
                    <a:pt x="3392" y="19237"/>
                    <a:pt x="3997" y="19744"/>
                  </a:cubicBezTo>
                  <a:cubicBezTo>
                    <a:pt x="4602" y="20250"/>
                    <a:pt x="5293" y="19744"/>
                    <a:pt x="5984" y="18394"/>
                  </a:cubicBezTo>
                  <a:cubicBezTo>
                    <a:pt x="6675" y="17044"/>
                    <a:pt x="7366" y="14850"/>
                    <a:pt x="7971" y="13416"/>
                  </a:cubicBezTo>
                  <a:cubicBezTo>
                    <a:pt x="8576" y="11981"/>
                    <a:pt x="9094" y="11306"/>
                    <a:pt x="9354" y="11475"/>
                  </a:cubicBezTo>
                  <a:cubicBezTo>
                    <a:pt x="9613" y="11644"/>
                    <a:pt x="9613" y="12656"/>
                    <a:pt x="9958" y="14428"/>
                  </a:cubicBezTo>
                  <a:cubicBezTo>
                    <a:pt x="10304" y="16200"/>
                    <a:pt x="10995" y="18731"/>
                    <a:pt x="11859" y="20081"/>
                  </a:cubicBezTo>
                  <a:cubicBezTo>
                    <a:pt x="12723" y="21431"/>
                    <a:pt x="13760" y="21600"/>
                    <a:pt x="14883" y="20081"/>
                  </a:cubicBezTo>
                  <a:cubicBezTo>
                    <a:pt x="16006" y="18563"/>
                    <a:pt x="17216" y="15356"/>
                    <a:pt x="18339" y="11728"/>
                  </a:cubicBezTo>
                  <a:cubicBezTo>
                    <a:pt x="19462" y="8100"/>
                    <a:pt x="20499" y="4050"/>
                    <a:pt x="2153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6" name="Line"/>
            <p:cNvSpPr/>
            <p:nvPr/>
          </p:nvSpPr>
          <p:spPr>
            <a:xfrm>
              <a:off x="3175482" y="5277272"/>
              <a:ext cx="163922" cy="116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274" fill="norm" stroke="1" extrusionOk="0">
                  <a:moveTo>
                    <a:pt x="0" y="445"/>
                  </a:moveTo>
                  <a:cubicBezTo>
                    <a:pt x="277" y="4688"/>
                    <a:pt x="554" y="8931"/>
                    <a:pt x="1246" y="11824"/>
                  </a:cubicBezTo>
                  <a:cubicBezTo>
                    <a:pt x="1938" y="14717"/>
                    <a:pt x="3046" y="16260"/>
                    <a:pt x="4431" y="16645"/>
                  </a:cubicBezTo>
                  <a:cubicBezTo>
                    <a:pt x="5815" y="17031"/>
                    <a:pt x="7477" y="16260"/>
                    <a:pt x="8723" y="14524"/>
                  </a:cubicBezTo>
                  <a:cubicBezTo>
                    <a:pt x="9969" y="12788"/>
                    <a:pt x="10800" y="10088"/>
                    <a:pt x="11077" y="9703"/>
                  </a:cubicBezTo>
                  <a:cubicBezTo>
                    <a:pt x="11354" y="9317"/>
                    <a:pt x="11077" y="11245"/>
                    <a:pt x="10938" y="13174"/>
                  </a:cubicBezTo>
                  <a:cubicBezTo>
                    <a:pt x="10800" y="15103"/>
                    <a:pt x="10800" y="17031"/>
                    <a:pt x="11354" y="18574"/>
                  </a:cubicBezTo>
                  <a:cubicBezTo>
                    <a:pt x="11908" y="20117"/>
                    <a:pt x="13015" y="21274"/>
                    <a:pt x="14262" y="21274"/>
                  </a:cubicBezTo>
                  <a:cubicBezTo>
                    <a:pt x="15508" y="21274"/>
                    <a:pt x="16892" y="20117"/>
                    <a:pt x="18138" y="17224"/>
                  </a:cubicBezTo>
                  <a:cubicBezTo>
                    <a:pt x="19385" y="14331"/>
                    <a:pt x="20492" y="9703"/>
                    <a:pt x="21046" y="6424"/>
                  </a:cubicBezTo>
                  <a:cubicBezTo>
                    <a:pt x="21600" y="3145"/>
                    <a:pt x="21600" y="1217"/>
                    <a:pt x="20908" y="445"/>
                  </a:cubicBezTo>
                  <a:cubicBezTo>
                    <a:pt x="20215" y="-326"/>
                    <a:pt x="18831" y="60"/>
                    <a:pt x="17446" y="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7" name="Line"/>
            <p:cNvSpPr/>
            <p:nvPr/>
          </p:nvSpPr>
          <p:spPr>
            <a:xfrm>
              <a:off x="3378682" y="5260666"/>
              <a:ext cx="127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8" name="Line"/>
            <p:cNvSpPr/>
            <p:nvPr/>
          </p:nvSpPr>
          <p:spPr>
            <a:xfrm>
              <a:off x="3365982" y="5197166"/>
              <a:ext cx="6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9" name="Line"/>
            <p:cNvSpPr/>
            <p:nvPr/>
          </p:nvSpPr>
          <p:spPr>
            <a:xfrm>
              <a:off x="3454882" y="5082866"/>
              <a:ext cx="6351" cy="331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0" y="0"/>
                  </a:moveTo>
                  <a:cubicBezTo>
                    <a:pt x="0" y="5366"/>
                    <a:pt x="0" y="10731"/>
                    <a:pt x="0" y="14102"/>
                  </a:cubicBezTo>
                  <a:cubicBezTo>
                    <a:pt x="0" y="17473"/>
                    <a:pt x="0" y="18848"/>
                    <a:pt x="0" y="19880"/>
                  </a:cubicBezTo>
                  <a:cubicBezTo>
                    <a:pt x="0" y="20912"/>
                    <a:pt x="0" y="21600"/>
                    <a:pt x="3600" y="21531"/>
                  </a:cubicBezTo>
                  <a:cubicBezTo>
                    <a:pt x="7200" y="21462"/>
                    <a:pt x="14400" y="20637"/>
                    <a:pt x="21600" y="19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0" name="Line"/>
            <p:cNvSpPr/>
            <p:nvPr/>
          </p:nvSpPr>
          <p:spPr>
            <a:xfrm>
              <a:off x="3505682" y="5107135"/>
              <a:ext cx="25401" cy="267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1" fill="norm" stroke="1" extrusionOk="0">
                  <a:moveTo>
                    <a:pt x="0" y="1622"/>
                  </a:moveTo>
                  <a:cubicBezTo>
                    <a:pt x="3600" y="771"/>
                    <a:pt x="7200" y="-79"/>
                    <a:pt x="9000" y="6"/>
                  </a:cubicBezTo>
                  <a:cubicBezTo>
                    <a:pt x="10800" y="91"/>
                    <a:pt x="10800" y="1112"/>
                    <a:pt x="12600" y="4853"/>
                  </a:cubicBezTo>
                  <a:cubicBezTo>
                    <a:pt x="14400" y="8595"/>
                    <a:pt x="18000" y="15058"/>
                    <a:pt x="21600" y="21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1" name="Line"/>
            <p:cNvSpPr/>
            <p:nvPr/>
          </p:nvSpPr>
          <p:spPr>
            <a:xfrm>
              <a:off x="3970229" y="5140016"/>
              <a:ext cx="125058" cy="285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403" fill="norm" stroke="1" extrusionOk="0">
                  <a:moveTo>
                    <a:pt x="8470" y="0"/>
                  </a:moveTo>
                  <a:cubicBezTo>
                    <a:pt x="8110" y="5400"/>
                    <a:pt x="7750" y="10800"/>
                    <a:pt x="7390" y="13897"/>
                  </a:cubicBezTo>
                  <a:cubicBezTo>
                    <a:pt x="7030" y="16994"/>
                    <a:pt x="6670" y="17788"/>
                    <a:pt x="6130" y="18821"/>
                  </a:cubicBezTo>
                  <a:cubicBezTo>
                    <a:pt x="5590" y="19853"/>
                    <a:pt x="4870" y="21124"/>
                    <a:pt x="4330" y="21362"/>
                  </a:cubicBezTo>
                  <a:cubicBezTo>
                    <a:pt x="3790" y="21600"/>
                    <a:pt x="3430" y="20806"/>
                    <a:pt x="3790" y="19138"/>
                  </a:cubicBezTo>
                  <a:cubicBezTo>
                    <a:pt x="4150" y="17471"/>
                    <a:pt x="5230" y="14929"/>
                    <a:pt x="6310" y="13182"/>
                  </a:cubicBezTo>
                  <a:cubicBezTo>
                    <a:pt x="7390" y="11435"/>
                    <a:pt x="8470" y="10482"/>
                    <a:pt x="9730" y="9768"/>
                  </a:cubicBezTo>
                  <a:cubicBezTo>
                    <a:pt x="10990" y="9053"/>
                    <a:pt x="12430" y="8576"/>
                    <a:pt x="13870" y="8576"/>
                  </a:cubicBezTo>
                  <a:cubicBezTo>
                    <a:pt x="15310" y="8576"/>
                    <a:pt x="16750" y="9053"/>
                    <a:pt x="18190" y="10562"/>
                  </a:cubicBezTo>
                  <a:cubicBezTo>
                    <a:pt x="19630" y="12071"/>
                    <a:pt x="21070" y="14612"/>
                    <a:pt x="21250" y="16200"/>
                  </a:cubicBezTo>
                  <a:cubicBezTo>
                    <a:pt x="21430" y="17788"/>
                    <a:pt x="20350" y="18424"/>
                    <a:pt x="17290" y="18979"/>
                  </a:cubicBezTo>
                  <a:cubicBezTo>
                    <a:pt x="14230" y="19535"/>
                    <a:pt x="9190" y="20012"/>
                    <a:pt x="5590" y="20329"/>
                  </a:cubicBezTo>
                  <a:cubicBezTo>
                    <a:pt x="1990" y="20647"/>
                    <a:pt x="-170" y="20806"/>
                    <a:pt x="10" y="20647"/>
                  </a:cubicBezTo>
                  <a:cubicBezTo>
                    <a:pt x="190" y="20488"/>
                    <a:pt x="2710" y="20012"/>
                    <a:pt x="5230" y="19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2" name="Line"/>
            <p:cNvSpPr/>
            <p:nvPr/>
          </p:nvSpPr>
          <p:spPr>
            <a:xfrm>
              <a:off x="4166113" y="5256478"/>
              <a:ext cx="196820" cy="108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0453" fill="norm" stroke="1" extrusionOk="0">
                  <a:moveTo>
                    <a:pt x="4771" y="11592"/>
                  </a:moveTo>
                  <a:cubicBezTo>
                    <a:pt x="6136" y="7192"/>
                    <a:pt x="7500" y="2792"/>
                    <a:pt x="7500" y="992"/>
                  </a:cubicBezTo>
                  <a:cubicBezTo>
                    <a:pt x="7500" y="-808"/>
                    <a:pt x="6136" y="-8"/>
                    <a:pt x="4658" y="2192"/>
                  </a:cubicBezTo>
                  <a:cubicBezTo>
                    <a:pt x="3180" y="4392"/>
                    <a:pt x="1588" y="7992"/>
                    <a:pt x="679" y="10792"/>
                  </a:cubicBezTo>
                  <a:cubicBezTo>
                    <a:pt x="-231" y="13592"/>
                    <a:pt x="-458" y="15592"/>
                    <a:pt x="1475" y="17392"/>
                  </a:cubicBezTo>
                  <a:cubicBezTo>
                    <a:pt x="3407" y="19192"/>
                    <a:pt x="7500" y="20792"/>
                    <a:pt x="11138" y="20392"/>
                  </a:cubicBezTo>
                  <a:cubicBezTo>
                    <a:pt x="14776" y="19992"/>
                    <a:pt x="17959" y="17592"/>
                    <a:pt x="21142" y="15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3" name="Line"/>
            <p:cNvSpPr/>
            <p:nvPr/>
          </p:nvSpPr>
          <p:spPr>
            <a:xfrm>
              <a:off x="4772689" y="5000316"/>
              <a:ext cx="15694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20018" y="3120"/>
                    <a:pt x="20018" y="6240"/>
                    <a:pt x="15968" y="9480"/>
                  </a:cubicBezTo>
                  <a:cubicBezTo>
                    <a:pt x="11918" y="12720"/>
                    <a:pt x="3818" y="16080"/>
                    <a:pt x="1118" y="18120"/>
                  </a:cubicBezTo>
                  <a:cubicBezTo>
                    <a:pt x="-1582" y="20160"/>
                    <a:pt x="1118" y="20880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4" name="Line"/>
            <p:cNvSpPr/>
            <p:nvPr/>
          </p:nvSpPr>
          <p:spPr>
            <a:xfrm>
              <a:off x="4802636" y="5212815"/>
              <a:ext cx="169897" cy="132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102" fill="norm" stroke="1" extrusionOk="0">
                  <a:moveTo>
                    <a:pt x="13404" y="6617"/>
                  </a:moveTo>
                  <a:cubicBezTo>
                    <a:pt x="13404" y="4929"/>
                    <a:pt x="13404" y="3242"/>
                    <a:pt x="12737" y="2061"/>
                  </a:cubicBezTo>
                  <a:cubicBezTo>
                    <a:pt x="12071" y="879"/>
                    <a:pt x="10737" y="204"/>
                    <a:pt x="9404" y="36"/>
                  </a:cubicBezTo>
                  <a:cubicBezTo>
                    <a:pt x="8071" y="-133"/>
                    <a:pt x="6737" y="204"/>
                    <a:pt x="5137" y="2904"/>
                  </a:cubicBezTo>
                  <a:cubicBezTo>
                    <a:pt x="3537" y="5604"/>
                    <a:pt x="1671" y="10667"/>
                    <a:pt x="737" y="14042"/>
                  </a:cubicBezTo>
                  <a:cubicBezTo>
                    <a:pt x="-196" y="17417"/>
                    <a:pt x="-196" y="19104"/>
                    <a:pt x="471" y="20117"/>
                  </a:cubicBezTo>
                  <a:cubicBezTo>
                    <a:pt x="1137" y="21129"/>
                    <a:pt x="2471" y="21467"/>
                    <a:pt x="4337" y="20623"/>
                  </a:cubicBezTo>
                  <a:cubicBezTo>
                    <a:pt x="6204" y="19779"/>
                    <a:pt x="8604" y="17754"/>
                    <a:pt x="10204" y="15223"/>
                  </a:cubicBezTo>
                  <a:cubicBezTo>
                    <a:pt x="11804" y="12692"/>
                    <a:pt x="12604" y="9654"/>
                    <a:pt x="13137" y="9148"/>
                  </a:cubicBezTo>
                  <a:cubicBezTo>
                    <a:pt x="13671" y="8642"/>
                    <a:pt x="13937" y="10667"/>
                    <a:pt x="14337" y="12523"/>
                  </a:cubicBezTo>
                  <a:cubicBezTo>
                    <a:pt x="14737" y="14380"/>
                    <a:pt x="15271" y="16067"/>
                    <a:pt x="16471" y="17417"/>
                  </a:cubicBezTo>
                  <a:cubicBezTo>
                    <a:pt x="17671" y="18767"/>
                    <a:pt x="19537" y="19779"/>
                    <a:pt x="21404" y="207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5" name="Line"/>
            <p:cNvSpPr/>
            <p:nvPr/>
          </p:nvSpPr>
          <p:spPr>
            <a:xfrm>
              <a:off x="5016982" y="5179124"/>
              <a:ext cx="263616" cy="408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469" fill="norm" stroke="1" extrusionOk="0">
                  <a:moveTo>
                    <a:pt x="0" y="2285"/>
                  </a:moveTo>
                  <a:cubicBezTo>
                    <a:pt x="518" y="1840"/>
                    <a:pt x="1037" y="1394"/>
                    <a:pt x="1469" y="1450"/>
                  </a:cubicBezTo>
                  <a:cubicBezTo>
                    <a:pt x="1901" y="1506"/>
                    <a:pt x="2246" y="2062"/>
                    <a:pt x="3110" y="3176"/>
                  </a:cubicBezTo>
                  <a:cubicBezTo>
                    <a:pt x="3974" y="4289"/>
                    <a:pt x="5357" y="5959"/>
                    <a:pt x="6048" y="7073"/>
                  </a:cubicBezTo>
                  <a:cubicBezTo>
                    <a:pt x="6739" y="8186"/>
                    <a:pt x="6739" y="8743"/>
                    <a:pt x="6653" y="8687"/>
                  </a:cubicBezTo>
                  <a:cubicBezTo>
                    <a:pt x="6566" y="8632"/>
                    <a:pt x="6394" y="7963"/>
                    <a:pt x="6307" y="6850"/>
                  </a:cubicBezTo>
                  <a:cubicBezTo>
                    <a:pt x="6221" y="5737"/>
                    <a:pt x="6221" y="4178"/>
                    <a:pt x="6566" y="3232"/>
                  </a:cubicBezTo>
                  <a:cubicBezTo>
                    <a:pt x="6912" y="2285"/>
                    <a:pt x="7603" y="1951"/>
                    <a:pt x="9418" y="1784"/>
                  </a:cubicBezTo>
                  <a:cubicBezTo>
                    <a:pt x="11232" y="1617"/>
                    <a:pt x="14170" y="1617"/>
                    <a:pt x="16070" y="1617"/>
                  </a:cubicBezTo>
                  <a:cubicBezTo>
                    <a:pt x="17971" y="1617"/>
                    <a:pt x="18835" y="1617"/>
                    <a:pt x="19267" y="1339"/>
                  </a:cubicBezTo>
                  <a:cubicBezTo>
                    <a:pt x="19699" y="1060"/>
                    <a:pt x="19699" y="504"/>
                    <a:pt x="19267" y="225"/>
                  </a:cubicBezTo>
                  <a:cubicBezTo>
                    <a:pt x="18835" y="-53"/>
                    <a:pt x="17971" y="-53"/>
                    <a:pt x="17194" y="114"/>
                  </a:cubicBezTo>
                  <a:cubicBezTo>
                    <a:pt x="16416" y="281"/>
                    <a:pt x="15725" y="615"/>
                    <a:pt x="15034" y="1005"/>
                  </a:cubicBezTo>
                  <a:cubicBezTo>
                    <a:pt x="14342" y="1394"/>
                    <a:pt x="13651" y="1840"/>
                    <a:pt x="13306" y="2508"/>
                  </a:cubicBezTo>
                  <a:cubicBezTo>
                    <a:pt x="12960" y="3176"/>
                    <a:pt x="12960" y="4067"/>
                    <a:pt x="13392" y="4512"/>
                  </a:cubicBezTo>
                  <a:cubicBezTo>
                    <a:pt x="13824" y="4957"/>
                    <a:pt x="14688" y="4957"/>
                    <a:pt x="15379" y="4735"/>
                  </a:cubicBezTo>
                  <a:cubicBezTo>
                    <a:pt x="16070" y="4512"/>
                    <a:pt x="16589" y="4067"/>
                    <a:pt x="17280" y="3955"/>
                  </a:cubicBezTo>
                  <a:cubicBezTo>
                    <a:pt x="17971" y="3844"/>
                    <a:pt x="18835" y="4067"/>
                    <a:pt x="19699" y="5681"/>
                  </a:cubicBezTo>
                  <a:cubicBezTo>
                    <a:pt x="20563" y="7295"/>
                    <a:pt x="21427" y="10302"/>
                    <a:pt x="21514" y="13029"/>
                  </a:cubicBezTo>
                  <a:cubicBezTo>
                    <a:pt x="21600" y="15757"/>
                    <a:pt x="20909" y="18207"/>
                    <a:pt x="20218" y="19599"/>
                  </a:cubicBezTo>
                  <a:cubicBezTo>
                    <a:pt x="19526" y="20990"/>
                    <a:pt x="18835" y="21324"/>
                    <a:pt x="18058" y="21436"/>
                  </a:cubicBezTo>
                  <a:cubicBezTo>
                    <a:pt x="17280" y="21547"/>
                    <a:pt x="16416" y="21436"/>
                    <a:pt x="15638" y="20267"/>
                  </a:cubicBezTo>
                  <a:cubicBezTo>
                    <a:pt x="14861" y="19098"/>
                    <a:pt x="14170" y="16871"/>
                    <a:pt x="13478" y="146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6" name="Line"/>
            <p:cNvSpPr/>
            <p:nvPr/>
          </p:nvSpPr>
          <p:spPr>
            <a:xfrm>
              <a:off x="5337215" y="5173590"/>
              <a:ext cx="175068" cy="155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224" fill="norm" stroke="1" extrusionOk="0">
                  <a:moveTo>
                    <a:pt x="3443" y="12712"/>
                  </a:moveTo>
                  <a:cubicBezTo>
                    <a:pt x="6206" y="10120"/>
                    <a:pt x="8968" y="7528"/>
                    <a:pt x="10350" y="5368"/>
                  </a:cubicBezTo>
                  <a:cubicBezTo>
                    <a:pt x="11731" y="3208"/>
                    <a:pt x="11731" y="1480"/>
                    <a:pt x="10978" y="616"/>
                  </a:cubicBezTo>
                  <a:cubicBezTo>
                    <a:pt x="10224" y="-248"/>
                    <a:pt x="8717" y="-248"/>
                    <a:pt x="6959" y="904"/>
                  </a:cubicBezTo>
                  <a:cubicBezTo>
                    <a:pt x="5201" y="2056"/>
                    <a:pt x="3192" y="4360"/>
                    <a:pt x="1685" y="7528"/>
                  </a:cubicBezTo>
                  <a:cubicBezTo>
                    <a:pt x="178" y="10696"/>
                    <a:pt x="-827" y="14728"/>
                    <a:pt x="931" y="17320"/>
                  </a:cubicBezTo>
                  <a:cubicBezTo>
                    <a:pt x="2689" y="19912"/>
                    <a:pt x="7210" y="21064"/>
                    <a:pt x="10978" y="21208"/>
                  </a:cubicBezTo>
                  <a:cubicBezTo>
                    <a:pt x="14745" y="21352"/>
                    <a:pt x="17759" y="20488"/>
                    <a:pt x="20773" y="196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7" name="Line"/>
            <p:cNvSpPr/>
            <p:nvPr/>
          </p:nvSpPr>
          <p:spPr>
            <a:xfrm>
              <a:off x="1270482" y="5965516"/>
              <a:ext cx="2857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00" y="3600"/>
                    <a:pt x="3200" y="7200"/>
                    <a:pt x="6160" y="9000"/>
                  </a:cubicBezTo>
                  <a:cubicBezTo>
                    <a:pt x="9120" y="10800"/>
                    <a:pt x="13440" y="10800"/>
                    <a:pt x="16240" y="12600"/>
                  </a:cubicBezTo>
                  <a:cubicBezTo>
                    <a:pt x="19040" y="14400"/>
                    <a:pt x="20320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8" name="Line"/>
            <p:cNvSpPr/>
            <p:nvPr/>
          </p:nvSpPr>
          <p:spPr>
            <a:xfrm>
              <a:off x="1274716" y="6048066"/>
              <a:ext cx="332317" cy="72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4" fill="norm" stroke="1" extrusionOk="0">
                  <a:moveTo>
                    <a:pt x="1376" y="20366"/>
                  </a:moveTo>
                  <a:cubicBezTo>
                    <a:pt x="688" y="20366"/>
                    <a:pt x="0" y="20366"/>
                    <a:pt x="0" y="20674"/>
                  </a:cubicBezTo>
                  <a:cubicBezTo>
                    <a:pt x="0" y="20983"/>
                    <a:pt x="688" y="21600"/>
                    <a:pt x="3164" y="20366"/>
                  </a:cubicBezTo>
                  <a:cubicBezTo>
                    <a:pt x="5641" y="19131"/>
                    <a:pt x="9906" y="16046"/>
                    <a:pt x="13276" y="12343"/>
                  </a:cubicBezTo>
                  <a:cubicBezTo>
                    <a:pt x="16647" y="8640"/>
                    <a:pt x="19124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9" name="Line"/>
            <p:cNvSpPr/>
            <p:nvPr/>
          </p:nvSpPr>
          <p:spPr>
            <a:xfrm>
              <a:off x="1524482" y="5876616"/>
              <a:ext cx="95268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4" h="21600" fill="norm" stroke="1" extrusionOk="0">
                  <a:moveTo>
                    <a:pt x="0" y="0"/>
                  </a:moveTo>
                  <a:cubicBezTo>
                    <a:pt x="7353" y="2191"/>
                    <a:pt x="14706" y="4383"/>
                    <a:pt x="18153" y="6887"/>
                  </a:cubicBezTo>
                  <a:cubicBezTo>
                    <a:pt x="21600" y="9391"/>
                    <a:pt x="21140" y="12209"/>
                    <a:pt x="19072" y="14713"/>
                  </a:cubicBezTo>
                  <a:cubicBezTo>
                    <a:pt x="17004" y="17217"/>
                    <a:pt x="13328" y="19409"/>
                    <a:pt x="965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0" name="Line"/>
            <p:cNvSpPr/>
            <p:nvPr/>
          </p:nvSpPr>
          <p:spPr>
            <a:xfrm>
              <a:off x="2502382" y="5825816"/>
              <a:ext cx="19051" cy="458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4" fill="norm" stroke="1" extrusionOk="0">
                  <a:moveTo>
                    <a:pt x="14400" y="0"/>
                  </a:moveTo>
                  <a:cubicBezTo>
                    <a:pt x="14400" y="3384"/>
                    <a:pt x="14400" y="6769"/>
                    <a:pt x="12000" y="9854"/>
                  </a:cubicBezTo>
                  <a:cubicBezTo>
                    <a:pt x="9600" y="12940"/>
                    <a:pt x="4800" y="15727"/>
                    <a:pt x="2400" y="17469"/>
                  </a:cubicBezTo>
                  <a:cubicBezTo>
                    <a:pt x="0" y="19211"/>
                    <a:pt x="0" y="19908"/>
                    <a:pt x="0" y="20505"/>
                  </a:cubicBezTo>
                  <a:cubicBezTo>
                    <a:pt x="0" y="21102"/>
                    <a:pt x="0" y="21600"/>
                    <a:pt x="3600" y="21550"/>
                  </a:cubicBezTo>
                  <a:cubicBezTo>
                    <a:pt x="7200" y="21500"/>
                    <a:pt x="14400" y="20903"/>
                    <a:pt x="21600" y="20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1" name="Line"/>
            <p:cNvSpPr/>
            <p:nvPr/>
          </p:nvSpPr>
          <p:spPr>
            <a:xfrm>
              <a:off x="2614005" y="5939857"/>
              <a:ext cx="263028" cy="250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441" fill="norm" stroke="1" extrusionOk="0">
                  <a:moveTo>
                    <a:pt x="737" y="2745"/>
                  </a:moveTo>
                  <a:cubicBezTo>
                    <a:pt x="564" y="1475"/>
                    <a:pt x="391" y="204"/>
                    <a:pt x="219" y="23"/>
                  </a:cubicBezTo>
                  <a:cubicBezTo>
                    <a:pt x="46" y="-159"/>
                    <a:pt x="-127" y="749"/>
                    <a:pt x="132" y="3653"/>
                  </a:cubicBezTo>
                  <a:cubicBezTo>
                    <a:pt x="391" y="6557"/>
                    <a:pt x="1083" y="11458"/>
                    <a:pt x="1601" y="14453"/>
                  </a:cubicBezTo>
                  <a:cubicBezTo>
                    <a:pt x="2119" y="17448"/>
                    <a:pt x="2465" y="18537"/>
                    <a:pt x="2811" y="19535"/>
                  </a:cubicBezTo>
                  <a:cubicBezTo>
                    <a:pt x="3156" y="20533"/>
                    <a:pt x="3502" y="21441"/>
                    <a:pt x="4020" y="21441"/>
                  </a:cubicBezTo>
                  <a:cubicBezTo>
                    <a:pt x="4539" y="21441"/>
                    <a:pt x="5230" y="20533"/>
                    <a:pt x="5921" y="18718"/>
                  </a:cubicBezTo>
                  <a:cubicBezTo>
                    <a:pt x="6612" y="16903"/>
                    <a:pt x="7303" y="14180"/>
                    <a:pt x="7908" y="12365"/>
                  </a:cubicBezTo>
                  <a:cubicBezTo>
                    <a:pt x="8513" y="10550"/>
                    <a:pt x="9031" y="9643"/>
                    <a:pt x="9377" y="9824"/>
                  </a:cubicBezTo>
                  <a:cubicBezTo>
                    <a:pt x="9723" y="10006"/>
                    <a:pt x="9895" y="11276"/>
                    <a:pt x="10327" y="12910"/>
                  </a:cubicBezTo>
                  <a:cubicBezTo>
                    <a:pt x="10759" y="14544"/>
                    <a:pt x="11451" y="16540"/>
                    <a:pt x="12315" y="18083"/>
                  </a:cubicBezTo>
                  <a:cubicBezTo>
                    <a:pt x="13179" y="19626"/>
                    <a:pt x="14215" y="20715"/>
                    <a:pt x="14993" y="20806"/>
                  </a:cubicBezTo>
                  <a:cubicBezTo>
                    <a:pt x="15771" y="20896"/>
                    <a:pt x="16289" y="19989"/>
                    <a:pt x="16807" y="17538"/>
                  </a:cubicBezTo>
                  <a:cubicBezTo>
                    <a:pt x="17326" y="15088"/>
                    <a:pt x="17844" y="11095"/>
                    <a:pt x="18190" y="8554"/>
                  </a:cubicBezTo>
                  <a:cubicBezTo>
                    <a:pt x="18535" y="6012"/>
                    <a:pt x="18708" y="4923"/>
                    <a:pt x="19227" y="4288"/>
                  </a:cubicBezTo>
                  <a:cubicBezTo>
                    <a:pt x="19745" y="3653"/>
                    <a:pt x="20609" y="3471"/>
                    <a:pt x="21473" y="3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2" name="Line"/>
            <p:cNvSpPr/>
            <p:nvPr/>
          </p:nvSpPr>
          <p:spPr>
            <a:xfrm>
              <a:off x="3004032" y="5762316"/>
              <a:ext cx="25401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2925"/>
                    <a:pt x="18000" y="5850"/>
                    <a:pt x="14400" y="8831"/>
                  </a:cubicBezTo>
                  <a:cubicBezTo>
                    <a:pt x="10800" y="11812"/>
                    <a:pt x="5400" y="14850"/>
                    <a:pt x="2700" y="16987"/>
                  </a:cubicBezTo>
                  <a:cubicBezTo>
                    <a:pt x="0" y="19125"/>
                    <a:pt x="0" y="203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3" name="Line"/>
            <p:cNvSpPr/>
            <p:nvPr/>
          </p:nvSpPr>
          <p:spPr>
            <a:xfrm>
              <a:off x="3385032" y="5895666"/>
              <a:ext cx="241208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600" fill="norm" stroke="1" extrusionOk="0">
                  <a:moveTo>
                    <a:pt x="0" y="0"/>
                  </a:moveTo>
                  <a:cubicBezTo>
                    <a:pt x="4696" y="1694"/>
                    <a:pt x="9391" y="3388"/>
                    <a:pt x="12584" y="4871"/>
                  </a:cubicBezTo>
                  <a:cubicBezTo>
                    <a:pt x="15777" y="6353"/>
                    <a:pt x="17468" y="7624"/>
                    <a:pt x="18783" y="8471"/>
                  </a:cubicBezTo>
                  <a:cubicBezTo>
                    <a:pt x="20097" y="9318"/>
                    <a:pt x="21037" y="9741"/>
                    <a:pt x="21318" y="10306"/>
                  </a:cubicBezTo>
                  <a:cubicBezTo>
                    <a:pt x="21600" y="10871"/>
                    <a:pt x="21224" y="11576"/>
                    <a:pt x="19628" y="12635"/>
                  </a:cubicBezTo>
                  <a:cubicBezTo>
                    <a:pt x="18031" y="13694"/>
                    <a:pt x="15214" y="15106"/>
                    <a:pt x="12397" y="16376"/>
                  </a:cubicBezTo>
                  <a:cubicBezTo>
                    <a:pt x="9579" y="17647"/>
                    <a:pt x="6762" y="18776"/>
                    <a:pt x="4977" y="19553"/>
                  </a:cubicBezTo>
                  <a:cubicBezTo>
                    <a:pt x="3193" y="20329"/>
                    <a:pt x="2442" y="20753"/>
                    <a:pt x="2723" y="21035"/>
                  </a:cubicBezTo>
                  <a:cubicBezTo>
                    <a:pt x="3005" y="21318"/>
                    <a:pt x="4320" y="21459"/>
                    <a:pt x="56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4" name="Line"/>
            <p:cNvSpPr/>
            <p:nvPr/>
          </p:nvSpPr>
          <p:spPr>
            <a:xfrm>
              <a:off x="3890102" y="5943556"/>
              <a:ext cx="215743" cy="275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440" fill="norm" stroke="1" extrusionOk="0">
                  <a:moveTo>
                    <a:pt x="910" y="2700"/>
                  </a:moveTo>
                  <a:cubicBezTo>
                    <a:pt x="2987" y="1876"/>
                    <a:pt x="5064" y="1051"/>
                    <a:pt x="8076" y="557"/>
                  </a:cubicBezTo>
                  <a:cubicBezTo>
                    <a:pt x="11087" y="62"/>
                    <a:pt x="15033" y="-103"/>
                    <a:pt x="17526" y="62"/>
                  </a:cubicBezTo>
                  <a:cubicBezTo>
                    <a:pt x="20018" y="227"/>
                    <a:pt x="21056" y="721"/>
                    <a:pt x="21160" y="1711"/>
                  </a:cubicBezTo>
                  <a:cubicBezTo>
                    <a:pt x="21264" y="2700"/>
                    <a:pt x="20433" y="4184"/>
                    <a:pt x="17837" y="6492"/>
                  </a:cubicBezTo>
                  <a:cubicBezTo>
                    <a:pt x="15241" y="8801"/>
                    <a:pt x="10879" y="11934"/>
                    <a:pt x="7764" y="14242"/>
                  </a:cubicBezTo>
                  <a:cubicBezTo>
                    <a:pt x="4649" y="16550"/>
                    <a:pt x="2779" y="18034"/>
                    <a:pt x="1533" y="19106"/>
                  </a:cubicBezTo>
                  <a:cubicBezTo>
                    <a:pt x="287" y="20178"/>
                    <a:pt x="-336" y="20837"/>
                    <a:pt x="183" y="21167"/>
                  </a:cubicBezTo>
                  <a:cubicBezTo>
                    <a:pt x="702" y="21497"/>
                    <a:pt x="2364" y="21497"/>
                    <a:pt x="5999" y="21332"/>
                  </a:cubicBezTo>
                  <a:cubicBezTo>
                    <a:pt x="9633" y="21167"/>
                    <a:pt x="15241" y="20837"/>
                    <a:pt x="20849" y="20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5" name="Line"/>
            <p:cNvSpPr/>
            <p:nvPr/>
          </p:nvSpPr>
          <p:spPr>
            <a:xfrm>
              <a:off x="4077688" y="6130616"/>
              <a:ext cx="120145" cy="129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344" fill="norm" stroke="1" extrusionOk="0">
                  <a:moveTo>
                    <a:pt x="21510" y="0"/>
                  </a:moveTo>
                  <a:cubicBezTo>
                    <a:pt x="17721" y="4529"/>
                    <a:pt x="13931" y="9058"/>
                    <a:pt x="11468" y="12019"/>
                  </a:cubicBezTo>
                  <a:cubicBezTo>
                    <a:pt x="9005" y="14981"/>
                    <a:pt x="7868" y="16374"/>
                    <a:pt x="6352" y="17245"/>
                  </a:cubicBezTo>
                  <a:cubicBezTo>
                    <a:pt x="4836" y="18116"/>
                    <a:pt x="2942" y="18465"/>
                    <a:pt x="1805" y="17768"/>
                  </a:cubicBezTo>
                  <a:cubicBezTo>
                    <a:pt x="668" y="17071"/>
                    <a:pt x="289" y="15329"/>
                    <a:pt x="99" y="13587"/>
                  </a:cubicBezTo>
                  <a:cubicBezTo>
                    <a:pt x="-90" y="11845"/>
                    <a:pt x="-90" y="10103"/>
                    <a:pt x="857" y="9058"/>
                  </a:cubicBezTo>
                  <a:cubicBezTo>
                    <a:pt x="1805" y="8013"/>
                    <a:pt x="3699" y="7665"/>
                    <a:pt x="5784" y="9232"/>
                  </a:cubicBezTo>
                  <a:cubicBezTo>
                    <a:pt x="7868" y="10800"/>
                    <a:pt x="10142" y="14284"/>
                    <a:pt x="11847" y="16723"/>
                  </a:cubicBezTo>
                  <a:cubicBezTo>
                    <a:pt x="13552" y="19161"/>
                    <a:pt x="14689" y="20555"/>
                    <a:pt x="16205" y="21077"/>
                  </a:cubicBezTo>
                  <a:cubicBezTo>
                    <a:pt x="17721" y="21600"/>
                    <a:pt x="19615" y="21252"/>
                    <a:pt x="21510" y="209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6" name="Line"/>
            <p:cNvSpPr/>
            <p:nvPr/>
          </p:nvSpPr>
          <p:spPr>
            <a:xfrm>
              <a:off x="4216882" y="6111566"/>
              <a:ext cx="952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2965"/>
                    <a:pt x="12960" y="5929"/>
                    <a:pt x="9360" y="9529"/>
                  </a:cubicBezTo>
                  <a:cubicBezTo>
                    <a:pt x="5760" y="13129"/>
                    <a:pt x="2880" y="173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7" name="Line"/>
            <p:cNvSpPr/>
            <p:nvPr/>
          </p:nvSpPr>
          <p:spPr>
            <a:xfrm>
              <a:off x="4267682" y="6208490"/>
              <a:ext cx="203201" cy="118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3" fill="norm" stroke="1" extrusionOk="0">
                  <a:moveTo>
                    <a:pt x="0" y="6409"/>
                  </a:moveTo>
                  <a:cubicBezTo>
                    <a:pt x="450" y="4547"/>
                    <a:pt x="900" y="2685"/>
                    <a:pt x="1912" y="1381"/>
                  </a:cubicBezTo>
                  <a:cubicBezTo>
                    <a:pt x="2925" y="78"/>
                    <a:pt x="4500" y="-667"/>
                    <a:pt x="5850" y="823"/>
                  </a:cubicBezTo>
                  <a:cubicBezTo>
                    <a:pt x="7200" y="2312"/>
                    <a:pt x="8325" y="6036"/>
                    <a:pt x="8550" y="8643"/>
                  </a:cubicBezTo>
                  <a:cubicBezTo>
                    <a:pt x="8775" y="11250"/>
                    <a:pt x="8100" y="12740"/>
                    <a:pt x="7200" y="14043"/>
                  </a:cubicBezTo>
                  <a:cubicBezTo>
                    <a:pt x="6300" y="15347"/>
                    <a:pt x="5175" y="16464"/>
                    <a:pt x="5288" y="17395"/>
                  </a:cubicBezTo>
                  <a:cubicBezTo>
                    <a:pt x="5400" y="18326"/>
                    <a:pt x="6750" y="19071"/>
                    <a:pt x="9675" y="19630"/>
                  </a:cubicBezTo>
                  <a:cubicBezTo>
                    <a:pt x="12600" y="20188"/>
                    <a:pt x="17100" y="20561"/>
                    <a:pt x="21600" y="209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8" name="Line"/>
            <p:cNvSpPr/>
            <p:nvPr/>
          </p:nvSpPr>
          <p:spPr>
            <a:xfrm>
              <a:off x="1384782" y="6783443"/>
              <a:ext cx="2540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5760" y="4868"/>
                    <a:pt x="11520" y="-1303"/>
                    <a:pt x="15120" y="240"/>
                  </a:cubicBezTo>
                  <a:cubicBezTo>
                    <a:pt x="18720" y="1783"/>
                    <a:pt x="20160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9" name="Line"/>
            <p:cNvSpPr/>
            <p:nvPr/>
          </p:nvSpPr>
          <p:spPr>
            <a:xfrm>
              <a:off x="1402706" y="6841816"/>
              <a:ext cx="261477" cy="7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0870" fill="norm" stroke="1" extrusionOk="0">
                  <a:moveTo>
                    <a:pt x="1128" y="14811"/>
                  </a:moveTo>
                  <a:cubicBezTo>
                    <a:pt x="437" y="16663"/>
                    <a:pt x="-254" y="18514"/>
                    <a:pt x="92" y="19749"/>
                  </a:cubicBezTo>
                  <a:cubicBezTo>
                    <a:pt x="437" y="20983"/>
                    <a:pt x="1820" y="21600"/>
                    <a:pt x="5016" y="19440"/>
                  </a:cubicBezTo>
                  <a:cubicBezTo>
                    <a:pt x="8213" y="17280"/>
                    <a:pt x="13224" y="12343"/>
                    <a:pt x="16248" y="8640"/>
                  </a:cubicBezTo>
                  <a:cubicBezTo>
                    <a:pt x="19272" y="4937"/>
                    <a:pt x="20309" y="2469"/>
                    <a:pt x="2134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0" name="Line"/>
            <p:cNvSpPr/>
            <p:nvPr/>
          </p:nvSpPr>
          <p:spPr>
            <a:xfrm>
              <a:off x="1587982" y="6721166"/>
              <a:ext cx="106184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0" y="0"/>
                  </a:moveTo>
                  <a:cubicBezTo>
                    <a:pt x="6113" y="1662"/>
                    <a:pt x="12226" y="3323"/>
                    <a:pt x="16098" y="5354"/>
                  </a:cubicBezTo>
                  <a:cubicBezTo>
                    <a:pt x="19970" y="7385"/>
                    <a:pt x="21600" y="9785"/>
                    <a:pt x="19562" y="12185"/>
                  </a:cubicBezTo>
                  <a:cubicBezTo>
                    <a:pt x="17525" y="14585"/>
                    <a:pt x="11819" y="16985"/>
                    <a:pt x="8151" y="18554"/>
                  </a:cubicBezTo>
                  <a:cubicBezTo>
                    <a:pt x="4483" y="20123"/>
                    <a:pt x="2853" y="20862"/>
                    <a:pt x="12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1" name="Line"/>
            <p:cNvSpPr/>
            <p:nvPr/>
          </p:nvSpPr>
          <p:spPr>
            <a:xfrm>
              <a:off x="2207653" y="6555462"/>
              <a:ext cx="129630" cy="369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284" fill="norm" stroke="1" extrusionOk="0">
                  <a:moveTo>
                    <a:pt x="1478" y="9920"/>
                  </a:moveTo>
                  <a:cubicBezTo>
                    <a:pt x="1826" y="12605"/>
                    <a:pt x="2175" y="15289"/>
                    <a:pt x="2349" y="16998"/>
                  </a:cubicBezTo>
                  <a:cubicBezTo>
                    <a:pt x="2523" y="18706"/>
                    <a:pt x="2523" y="19438"/>
                    <a:pt x="2175" y="20110"/>
                  </a:cubicBezTo>
                  <a:cubicBezTo>
                    <a:pt x="1826" y="20781"/>
                    <a:pt x="1130" y="21391"/>
                    <a:pt x="607" y="21269"/>
                  </a:cubicBezTo>
                  <a:cubicBezTo>
                    <a:pt x="84" y="21147"/>
                    <a:pt x="-264" y="20293"/>
                    <a:pt x="259" y="17547"/>
                  </a:cubicBezTo>
                  <a:cubicBezTo>
                    <a:pt x="781" y="14801"/>
                    <a:pt x="2175" y="10164"/>
                    <a:pt x="4091" y="6930"/>
                  </a:cubicBezTo>
                  <a:cubicBezTo>
                    <a:pt x="6007" y="3696"/>
                    <a:pt x="8446" y="1866"/>
                    <a:pt x="10710" y="889"/>
                  </a:cubicBezTo>
                  <a:cubicBezTo>
                    <a:pt x="12975" y="-87"/>
                    <a:pt x="15065" y="-209"/>
                    <a:pt x="17155" y="279"/>
                  </a:cubicBezTo>
                  <a:cubicBezTo>
                    <a:pt x="19246" y="767"/>
                    <a:pt x="21336" y="1866"/>
                    <a:pt x="21162" y="3452"/>
                  </a:cubicBezTo>
                  <a:cubicBezTo>
                    <a:pt x="20988" y="5038"/>
                    <a:pt x="18549" y="7113"/>
                    <a:pt x="15588" y="8455"/>
                  </a:cubicBezTo>
                  <a:cubicBezTo>
                    <a:pt x="12626" y="9798"/>
                    <a:pt x="9142" y="10408"/>
                    <a:pt x="6530" y="10713"/>
                  </a:cubicBezTo>
                  <a:cubicBezTo>
                    <a:pt x="3917" y="11018"/>
                    <a:pt x="2175" y="11018"/>
                    <a:pt x="2175" y="11262"/>
                  </a:cubicBezTo>
                  <a:cubicBezTo>
                    <a:pt x="2175" y="11506"/>
                    <a:pt x="3917" y="11994"/>
                    <a:pt x="5833" y="12788"/>
                  </a:cubicBezTo>
                  <a:cubicBezTo>
                    <a:pt x="7749" y="13581"/>
                    <a:pt x="9839" y="14679"/>
                    <a:pt x="11755" y="15350"/>
                  </a:cubicBezTo>
                  <a:cubicBezTo>
                    <a:pt x="13671" y="16022"/>
                    <a:pt x="15413" y="16266"/>
                    <a:pt x="16981" y="16144"/>
                  </a:cubicBezTo>
                  <a:cubicBezTo>
                    <a:pt x="18549" y="16022"/>
                    <a:pt x="19942" y="15533"/>
                    <a:pt x="21336" y="150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2" name="Line"/>
            <p:cNvSpPr/>
            <p:nvPr/>
          </p:nvSpPr>
          <p:spPr>
            <a:xfrm>
              <a:off x="2356332" y="6735312"/>
              <a:ext cx="133351" cy="110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2" fill="norm" stroke="1" extrusionOk="0">
                  <a:moveTo>
                    <a:pt x="0" y="9503"/>
                  </a:moveTo>
                  <a:cubicBezTo>
                    <a:pt x="1714" y="9503"/>
                    <a:pt x="3429" y="9503"/>
                    <a:pt x="5143" y="9096"/>
                  </a:cubicBezTo>
                  <a:cubicBezTo>
                    <a:pt x="6857" y="8688"/>
                    <a:pt x="8571" y="7873"/>
                    <a:pt x="9429" y="6243"/>
                  </a:cubicBezTo>
                  <a:cubicBezTo>
                    <a:pt x="10286" y="4613"/>
                    <a:pt x="10286" y="2167"/>
                    <a:pt x="9086" y="945"/>
                  </a:cubicBezTo>
                  <a:cubicBezTo>
                    <a:pt x="7886" y="-278"/>
                    <a:pt x="5486" y="-278"/>
                    <a:pt x="3771" y="741"/>
                  </a:cubicBezTo>
                  <a:cubicBezTo>
                    <a:pt x="2057" y="1760"/>
                    <a:pt x="1029" y="3797"/>
                    <a:pt x="514" y="6854"/>
                  </a:cubicBezTo>
                  <a:cubicBezTo>
                    <a:pt x="0" y="9911"/>
                    <a:pt x="0" y="13986"/>
                    <a:pt x="1886" y="16839"/>
                  </a:cubicBezTo>
                  <a:cubicBezTo>
                    <a:pt x="3771" y="19692"/>
                    <a:pt x="7543" y="21322"/>
                    <a:pt x="11143" y="21322"/>
                  </a:cubicBezTo>
                  <a:cubicBezTo>
                    <a:pt x="14743" y="21322"/>
                    <a:pt x="18171" y="19692"/>
                    <a:pt x="21600" y="180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3" name="Line"/>
            <p:cNvSpPr/>
            <p:nvPr/>
          </p:nvSpPr>
          <p:spPr>
            <a:xfrm>
              <a:off x="2483332" y="6759266"/>
              <a:ext cx="43657" cy="241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412" fill="norm" stroke="1" extrusionOk="0">
                  <a:moveTo>
                    <a:pt x="15429" y="0"/>
                  </a:moveTo>
                  <a:cubicBezTo>
                    <a:pt x="15429" y="3381"/>
                    <a:pt x="15429" y="6762"/>
                    <a:pt x="16457" y="9955"/>
                  </a:cubicBezTo>
                  <a:cubicBezTo>
                    <a:pt x="17486" y="13148"/>
                    <a:pt x="19543" y="16153"/>
                    <a:pt x="20571" y="18125"/>
                  </a:cubicBezTo>
                  <a:cubicBezTo>
                    <a:pt x="21600" y="20097"/>
                    <a:pt x="21600" y="21037"/>
                    <a:pt x="19029" y="21318"/>
                  </a:cubicBezTo>
                  <a:cubicBezTo>
                    <a:pt x="16457" y="21600"/>
                    <a:pt x="11314" y="21224"/>
                    <a:pt x="7714" y="20473"/>
                  </a:cubicBezTo>
                  <a:cubicBezTo>
                    <a:pt x="4114" y="19722"/>
                    <a:pt x="2057" y="18595"/>
                    <a:pt x="0" y="17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4" name="Line"/>
            <p:cNvSpPr/>
            <p:nvPr/>
          </p:nvSpPr>
          <p:spPr>
            <a:xfrm>
              <a:off x="2508732" y="6689416"/>
              <a:ext cx="508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5" name="Line"/>
            <p:cNvSpPr/>
            <p:nvPr/>
          </p:nvSpPr>
          <p:spPr>
            <a:xfrm>
              <a:off x="2590151" y="6693687"/>
              <a:ext cx="64632" cy="148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290" fill="norm" stroke="1" extrusionOk="0">
                  <a:moveTo>
                    <a:pt x="4553" y="11251"/>
                  </a:moveTo>
                  <a:cubicBezTo>
                    <a:pt x="8037" y="10642"/>
                    <a:pt x="11521" y="10034"/>
                    <a:pt x="14308" y="8817"/>
                  </a:cubicBezTo>
                  <a:cubicBezTo>
                    <a:pt x="17095" y="7600"/>
                    <a:pt x="19186" y="5775"/>
                    <a:pt x="20231" y="4101"/>
                  </a:cubicBezTo>
                  <a:cubicBezTo>
                    <a:pt x="21276" y="2428"/>
                    <a:pt x="21276" y="907"/>
                    <a:pt x="19186" y="298"/>
                  </a:cubicBezTo>
                  <a:cubicBezTo>
                    <a:pt x="17095" y="-310"/>
                    <a:pt x="12915" y="-6"/>
                    <a:pt x="8734" y="1363"/>
                  </a:cubicBezTo>
                  <a:cubicBezTo>
                    <a:pt x="4553" y="2732"/>
                    <a:pt x="373" y="5166"/>
                    <a:pt x="24" y="8513"/>
                  </a:cubicBezTo>
                  <a:cubicBezTo>
                    <a:pt x="-324" y="11859"/>
                    <a:pt x="3160" y="16118"/>
                    <a:pt x="7341" y="18400"/>
                  </a:cubicBezTo>
                  <a:cubicBezTo>
                    <a:pt x="11521" y="20682"/>
                    <a:pt x="16399" y="20986"/>
                    <a:pt x="21276" y="21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6" name="Line"/>
            <p:cNvSpPr/>
            <p:nvPr/>
          </p:nvSpPr>
          <p:spPr>
            <a:xfrm>
              <a:off x="2713448" y="6714816"/>
              <a:ext cx="119135" cy="113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394" fill="norm" stroke="1" extrusionOk="0">
                  <a:moveTo>
                    <a:pt x="14508" y="0"/>
                  </a:moveTo>
                  <a:cubicBezTo>
                    <a:pt x="10718" y="2400"/>
                    <a:pt x="6929" y="4800"/>
                    <a:pt x="4466" y="7200"/>
                  </a:cubicBezTo>
                  <a:cubicBezTo>
                    <a:pt x="2003" y="9600"/>
                    <a:pt x="866" y="12000"/>
                    <a:pt x="297" y="14400"/>
                  </a:cubicBezTo>
                  <a:cubicBezTo>
                    <a:pt x="-271" y="16800"/>
                    <a:pt x="-271" y="19200"/>
                    <a:pt x="2571" y="20400"/>
                  </a:cubicBezTo>
                  <a:cubicBezTo>
                    <a:pt x="5413" y="21600"/>
                    <a:pt x="11097" y="21600"/>
                    <a:pt x="14697" y="21000"/>
                  </a:cubicBezTo>
                  <a:cubicBezTo>
                    <a:pt x="18297" y="20400"/>
                    <a:pt x="19813" y="19200"/>
                    <a:pt x="21329" y="18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7" name="Line"/>
            <p:cNvSpPr/>
            <p:nvPr/>
          </p:nvSpPr>
          <p:spPr>
            <a:xfrm>
              <a:off x="2872799" y="6511616"/>
              <a:ext cx="99484" cy="310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405" fill="norm" stroke="1" extrusionOk="0">
                  <a:moveTo>
                    <a:pt x="21150" y="0"/>
                  </a:moveTo>
                  <a:cubicBezTo>
                    <a:pt x="17550" y="1022"/>
                    <a:pt x="13950" y="2043"/>
                    <a:pt x="10350" y="4524"/>
                  </a:cubicBezTo>
                  <a:cubicBezTo>
                    <a:pt x="6750" y="7005"/>
                    <a:pt x="3150" y="10946"/>
                    <a:pt x="1350" y="13573"/>
                  </a:cubicBezTo>
                  <a:cubicBezTo>
                    <a:pt x="-450" y="16200"/>
                    <a:pt x="-450" y="17514"/>
                    <a:pt x="1350" y="18681"/>
                  </a:cubicBezTo>
                  <a:cubicBezTo>
                    <a:pt x="3150" y="19849"/>
                    <a:pt x="6750" y="20870"/>
                    <a:pt x="9900" y="21235"/>
                  </a:cubicBezTo>
                  <a:cubicBezTo>
                    <a:pt x="13050" y="21600"/>
                    <a:pt x="15750" y="21308"/>
                    <a:pt x="18450" y="21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8" name="Line"/>
            <p:cNvSpPr/>
            <p:nvPr/>
          </p:nvSpPr>
          <p:spPr>
            <a:xfrm>
              <a:off x="2864332" y="6664016"/>
              <a:ext cx="1524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9" name="Line"/>
            <p:cNvSpPr/>
            <p:nvPr/>
          </p:nvSpPr>
          <p:spPr>
            <a:xfrm>
              <a:off x="3582388" y="6542237"/>
              <a:ext cx="248363" cy="27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380" fill="norm" stroke="1" extrusionOk="0">
                  <a:moveTo>
                    <a:pt x="1603" y="4610"/>
                  </a:moveTo>
                  <a:cubicBezTo>
                    <a:pt x="2519" y="3606"/>
                    <a:pt x="3434" y="2601"/>
                    <a:pt x="3892" y="2852"/>
                  </a:cubicBezTo>
                  <a:cubicBezTo>
                    <a:pt x="4349" y="3103"/>
                    <a:pt x="4349" y="4610"/>
                    <a:pt x="4075" y="7541"/>
                  </a:cubicBezTo>
                  <a:cubicBezTo>
                    <a:pt x="3800" y="10471"/>
                    <a:pt x="3251" y="14824"/>
                    <a:pt x="2885" y="17503"/>
                  </a:cubicBezTo>
                  <a:cubicBezTo>
                    <a:pt x="2519" y="20182"/>
                    <a:pt x="2336" y="21187"/>
                    <a:pt x="1970" y="21355"/>
                  </a:cubicBezTo>
                  <a:cubicBezTo>
                    <a:pt x="1603" y="21522"/>
                    <a:pt x="1054" y="20852"/>
                    <a:pt x="688" y="19931"/>
                  </a:cubicBezTo>
                  <a:cubicBezTo>
                    <a:pt x="322" y="19010"/>
                    <a:pt x="139" y="17838"/>
                    <a:pt x="48" y="16834"/>
                  </a:cubicBezTo>
                  <a:cubicBezTo>
                    <a:pt x="-44" y="15829"/>
                    <a:pt x="-44" y="14992"/>
                    <a:pt x="414" y="14573"/>
                  </a:cubicBezTo>
                  <a:cubicBezTo>
                    <a:pt x="871" y="14155"/>
                    <a:pt x="1787" y="14155"/>
                    <a:pt x="3525" y="13820"/>
                  </a:cubicBezTo>
                  <a:cubicBezTo>
                    <a:pt x="5264" y="13485"/>
                    <a:pt x="7827" y="12815"/>
                    <a:pt x="10481" y="11308"/>
                  </a:cubicBezTo>
                  <a:cubicBezTo>
                    <a:pt x="13136" y="9801"/>
                    <a:pt x="15881" y="7457"/>
                    <a:pt x="17529" y="5782"/>
                  </a:cubicBezTo>
                  <a:cubicBezTo>
                    <a:pt x="19176" y="4108"/>
                    <a:pt x="19725" y="3103"/>
                    <a:pt x="20275" y="2099"/>
                  </a:cubicBezTo>
                  <a:cubicBezTo>
                    <a:pt x="20824" y="1094"/>
                    <a:pt x="21373" y="89"/>
                    <a:pt x="21464" y="6"/>
                  </a:cubicBezTo>
                  <a:cubicBezTo>
                    <a:pt x="21556" y="-78"/>
                    <a:pt x="21190" y="759"/>
                    <a:pt x="20458" y="3606"/>
                  </a:cubicBezTo>
                  <a:cubicBezTo>
                    <a:pt x="19725" y="6452"/>
                    <a:pt x="18627" y="11308"/>
                    <a:pt x="17987" y="14155"/>
                  </a:cubicBezTo>
                  <a:cubicBezTo>
                    <a:pt x="17346" y="17001"/>
                    <a:pt x="17163" y="17838"/>
                    <a:pt x="17163" y="18675"/>
                  </a:cubicBezTo>
                  <a:cubicBezTo>
                    <a:pt x="17163" y="19513"/>
                    <a:pt x="17346" y="20350"/>
                    <a:pt x="17987" y="20685"/>
                  </a:cubicBezTo>
                  <a:cubicBezTo>
                    <a:pt x="18627" y="21020"/>
                    <a:pt x="19725" y="20852"/>
                    <a:pt x="20824" y="206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0" name="Line"/>
            <p:cNvSpPr/>
            <p:nvPr/>
          </p:nvSpPr>
          <p:spPr>
            <a:xfrm>
              <a:off x="3850171" y="6714816"/>
              <a:ext cx="83449" cy="90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0" h="20896" fill="norm" stroke="1" extrusionOk="0">
                  <a:moveTo>
                    <a:pt x="13829" y="0"/>
                  </a:moveTo>
                  <a:cubicBezTo>
                    <a:pt x="11195" y="982"/>
                    <a:pt x="8561" y="1964"/>
                    <a:pt x="6190" y="4173"/>
                  </a:cubicBezTo>
                  <a:cubicBezTo>
                    <a:pt x="3820" y="6382"/>
                    <a:pt x="1712" y="9818"/>
                    <a:pt x="659" y="12764"/>
                  </a:cubicBezTo>
                  <a:cubicBezTo>
                    <a:pt x="-395" y="15709"/>
                    <a:pt x="-395" y="18164"/>
                    <a:pt x="2239" y="19636"/>
                  </a:cubicBezTo>
                  <a:cubicBezTo>
                    <a:pt x="4873" y="21109"/>
                    <a:pt x="10142" y="21600"/>
                    <a:pt x="13829" y="19391"/>
                  </a:cubicBezTo>
                  <a:cubicBezTo>
                    <a:pt x="17517" y="17182"/>
                    <a:pt x="19625" y="12273"/>
                    <a:pt x="20415" y="8591"/>
                  </a:cubicBezTo>
                  <a:cubicBezTo>
                    <a:pt x="21205" y="4909"/>
                    <a:pt x="20678" y="2455"/>
                    <a:pt x="18834" y="1473"/>
                  </a:cubicBezTo>
                  <a:cubicBezTo>
                    <a:pt x="16990" y="491"/>
                    <a:pt x="13829" y="982"/>
                    <a:pt x="10668" y="1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1" name="Line"/>
            <p:cNvSpPr/>
            <p:nvPr/>
          </p:nvSpPr>
          <p:spPr>
            <a:xfrm>
              <a:off x="1327632" y="7407908"/>
              <a:ext cx="35560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5014" y="6132"/>
                    <a:pt x="10029" y="-1068"/>
                    <a:pt x="13629" y="132"/>
                  </a:cubicBezTo>
                  <a:cubicBezTo>
                    <a:pt x="17229" y="1332"/>
                    <a:pt x="19414" y="10932"/>
                    <a:pt x="21600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2" name="Line"/>
            <p:cNvSpPr/>
            <p:nvPr/>
          </p:nvSpPr>
          <p:spPr>
            <a:xfrm>
              <a:off x="1283182" y="7470466"/>
              <a:ext cx="400051" cy="136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1371" y="19938"/>
                  </a:moveTo>
                  <a:cubicBezTo>
                    <a:pt x="686" y="20603"/>
                    <a:pt x="0" y="21268"/>
                    <a:pt x="0" y="21434"/>
                  </a:cubicBezTo>
                  <a:cubicBezTo>
                    <a:pt x="0" y="21600"/>
                    <a:pt x="686" y="21268"/>
                    <a:pt x="2971" y="19274"/>
                  </a:cubicBezTo>
                  <a:cubicBezTo>
                    <a:pt x="5257" y="17280"/>
                    <a:pt x="9143" y="13625"/>
                    <a:pt x="12514" y="10135"/>
                  </a:cubicBezTo>
                  <a:cubicBezTo>
                    <a:pt x="15886" y="6646"/>
                    <a:pt x="18743" y="332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3" name="Line"/>
            <p:cNvSpPr/>
            <p:nvPr/>
          </p:nvSpPr>
          <p:spPr>
            <a:xfrm>
              <a:off x="1605432" y="7311716"/>
              <a:ext cx="118764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1600" fill="norm" stroke="1" extrusionOk="0">
                  <a:moveTo>
                    <a:pt x="277" y="0"/>
                  </a:moveTo>
                  <a:cubicBezTo>
                    <a:pt x="-89" y="655"/>
                    <a:pt x="-455" y="1309"/>
                    <a:pt x="1742" y="2291"/>
                  </a:cubicBezTo>
                  <a:cubicBezTo>
                    <a:pt x="3938" y="3273"/>
                    <a:pt x="8698" y="4582"/>
                    <a:pt x="12542" y="5760"/>
                  </a:cubicBezTo>
                  <a:cubicBezTo>
                    <a:pt x="16386" y="6938"/>
                    <a:pt x="19314" y="7985"/>
                    <a:pt x="20230" y="9229"/>
                  </a:cubicBezTo>
                  <a:cubicBezTo>
                    <a:pt x="21145" y="10473"/>
                    <a:pt x="20047" y="11913"/>
                    <a:pt x="16935" y="14007"/>
                  </a:cubicBezTo>
                  <a:cubicBezTo>
                    <a:pt x="13823" y="16102"/>
                    <a:pt x="8698" y="18851"/>
                    <a:pt x="35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4" name="Line"/>
            <p:cNvSpPr/>
            <p:nvPr/>
          </p:nvSpPr>
          <p:spPr>
            <a:xfrm>
              <a:off x="2321147" y="7269383"/>
              <a:ext cx="320936" cy="364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475" fill="norm" stroke="1" extrusionOk="0">
                  <a:moveTo>
                    <a:pt x="8757" y="3621"/>
                  </a:moveTo>
                  <a:cubicBezTo>
                    <a:pt x="8188" y="3246"/>
                    <a:pt x="7620" y="2872"/>
                    <a:pt x="6980" y="2872"/>
                  </a:cubicBezTo>
                  <a:cubicBezTo>
                    <a:pt x="6341" y="2872"/>
                    <a:pt x="5630" y="3246"/>
                    <a:pt x="4564" y="4620"/>
                  </a:cubicBezTo>
                  <a:cubicBezTo>
                    <a:pt x="3499" y="5993"/>
                    <a:pt x="2078" y="8365"/>
                    <a:pt x="1225" y="10675"/>
                  </a:cubicBezTo>
                  <a:cubicBezTo>
                    <a:pt x="372" y="12985"/>
                    <a:pt x="88" y="15232"/>
                    <a:pt x="17" y="16731"/>
                  </a:cubicBezTo>
                  <a:cubicBezTo>
                    <a:pt x="-54" y="18229"/>
                    <a:pt x="88" y="18978"/>
                    <a:pt x="514" y="19665"/>
                  </a:cubicBezTo>
                  <a:cubicBezTo>
                    <a:pt x="941" y="20351"/>
                    <a:pt x="1651" y="20976"/>
                    <a:pt x="2362" y="21288"/>
                  </a:cubicBezTo>
                  <a:cubicBezTo>
                    <a:pt x="3072" y="21600"/>
                    <a:pt x="3783" y="21600"/>
                    <a:pt x="5133" y="20664"/>
                  </a:cubicBezTo>
                  <a:cubicBezTo>
                    <a:pt x="6483" y="19727"/>
                    <a:pt x="8472" y="17854"/>
                    <a:pt x="10249" y="15232"/>
                  </a:cubicBezTo>
                  <a:cubicBezTo>
                    <a:pt x="12025" y="12610"/>
                    <a:pt x="13588" y="9239"/>
                    <a:pt x="14370" y="6742"/>
                  </a:cubicBezTo>
                  <a:cubicBezTo>
                    <a:pt x="15151" y="4245"/>
                    <a:pt x="15151" y="2622"/>
                    <a:pt x="14796" y="1561"/>
                  </a:cubicBezTo>
                  <a:cubicBezTo>
                    <a:pt x="14441" y="499"/>
                    <a:pt x="13730" y="0"/>
                    <a:pt x="12380" y="0"/>
                  </a:cubicBezTo>
                  <a:cubicBezTo>
                    <a:pt x="11030" y="0"/>
                    <a:pt x="9041" y="499"/>
                    <a:pt x="7549" y="1373"/>
                  </a:cubicBezTo>
                  <a:cubicBezTo>
                    <a:pt x="6057" y="2247"/>
                    <a:pt x="5062" y="3496"/>
                    <a:pt x="4635" y="4745"/>
                  </a:cubicBezTo>
                  <a:cubicBezTo>
                    <a:pt x="4209" y="5993"/>
                    <a:pt x="4351" y="7242"/>
                    <a:pt x="5133" y="8116"/>
                  </a:cubicBezTo>
                  <a:cubicBezTo>
                    <a:pt x="5914" y="8990"/>
                    <a:pt x="7335" y="9489"/>
                    <a:pt x="10178" y="9427"/>
                  </a:cubicBezTo>
                  <a:cubicBezTo>
                    <a:pt x="13020" y="9364"/>
                    <a:pt x="17283" y="8740"/>
                    <a:pt x="21546" y="81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5" name="Line"/>
            <p:cNvSpPr/>
            <p:nvPr/>
          </p:nvSpPr>
          <p:spPr>
            <a:xfrm>
              <a:off x="2770079" y="7384923"/>
              <a:ext cx="227604" cy="28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0696" fill="norm" stroke="1" extrusionOk="0">
                  <a:moveTo>
                    <a:pt x="2306" y="20696"/>
                  </a:moveTo>
                  <a:cubicBezTo>
                    <a:pt x="1106" y="20696"/>
                    <a:pt x="-94" y="20696"/>
                    <a:pt x="6" y="19153"/>
                  </a:cubicBezTo>
                  <a:cubicBezTo>
                    <a:pt x="106" y="17610"/>
                    <a:pt x="1506" y="14525"/>
                    <a:pt x="4906" y="10667"/>
                  </a:cubicBezTo>
                  <a:cubicBezTo>
                    <a:pt x="8306" y="6810"/>
                    <a:pt x="13706" y="2182"/>
                    <a:pt x="16806" y="639"/>
                  </a:cubicBezTo>
                  <a:cubicBezTo>
                    <a:pt x="19906" y="-904"/>
                    <a:pt x="20706" y="639"/>
                    <a:pt x="21506" y="2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6" name="Line"/>
            <p:cNvSpPr/>
            <p:nvPr/>
          </p:nvSpPr>
          <p:spPr>
            <a:xfrm>
              <a:off x="2763730" y="7464116"/>
              <a:ext cx="265703" cy="87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0819" fill="norm" stroke="1" extrusionOk="0">
                  <a:moveTo>
                    <a:pt x="2490" y="10549"/>
                  </a:moveTo>
                  <a:cubicBezTo>
                    <a:pt x="1290" y="13563"/>
                    <a:pt x="90" y="16577"/>
                    <a:pt x="5" y="18586"/>
                  </a:cubicBezTo>
                  <a:cubicBezTo>
                    <a:pt x="-81" y="20595"/>
                    <a:pt x="948" y="21600"/>
                    <a:pt x="3776" y="20093"/>
                  </a:cubicBezTo>
                  <a:cubicBezTo>
                    <a:pt x="6605" y="18586"/>
                    <a:pt x="11233" y="14567"/>
                    <a:pt x="14490" y="10800"/>
                  </a:cubicBezTo>
                  <a:cubicBezTo>
                    <a:pt x="17748" y="7033"/>
                    <a:pt x="19633" y="3516"/>
                    <a:pt x="2151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7" name="Line"/>
            <p:cNvSpPr/>
            <p:nvPr/>
          </p:nvSpPr>
          <p:spPr>
            <a:xfrm>
              <a:off x="2811632" y="7229166"/>
              <a:ext cx="179701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600" fill="norm" stroke="1" extrusionOk="0">
                  <a:moveTo>
                    <a:pt x="21323" y="0"/>
                  </a:moveTo>
                  <a:cubicBezTo>
                    <a:pt x="17807" y="2769"/>
                    <a:pt x="14290" y="5538"/>
                    <a:pt x="10774" y="8418"/>
                  </a:cubicBezTo>
                  <a:cubicBezTo>
                    <a:pt x="7258" y="11298"/>
                    <a:pt x="3742" y="14289"/>
                    <a:pt x="1858" y="16338"/>
                  </a:cubicBezTo>
                  <a:cubicBezTo>
                    <a:pt x="-26" y="18388"/>
                    <a:pt x="-277" y="19495"/>
                    <a:pt x="225" y="20215"/>
                  </a:cubicBezTo>
                  <a:cubicBezTo>
                    <a:pt x="728" y="20935"/>
                    <a:pt x="1983" y="21268"/>
                    <a:pt x="32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8" name="Line"/>
            <p:cNvSpPr/>
            <p:nvPr/>
          </p:nvSpPr>
          <p:spPr>
            <a:xfrm>
              <a:off x="3181204" y="7253435"/>
              <a:ext cx="226038" cy="288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1212" fill="norm" stroke="1" extrusionOk="0">
                  <a:moveTo>
                    <a:pt x="11251" y="6144"/>
                  </a:moveTo>
                  <a:cubicBezTo>
                    <a:pt x="10662" y="5522"/>
                    <a:pt x="10073" y="4901"/>
                    <a:pt x="9288" y="4823"/>
                  </a:cubicBezTo>
                  <a:cubicBezTo>
                    <a:pt x="8502" y="4745"/>
                    <a:pt x="7521" y="5211"/>
                    <a:pt x="5950" y="7076"/>
                  </a:cubicBezTo>
                  <a:cubicBezTo>
                    <a:pt x="4379" y="8941"/>
                    <a:pt x="2219" y="12204"/>
                    <a:pt x="1041" y="14691"/>
                  </a:cubicBezTo>
                  <a:cubicBezTo>
                    <a:pt x="-138" y="17177"/>
                    <a:pt x="-334" y="18886"/>
                    <a:pt x="550" y="19974"/>
                  </a:cubicBezTo>
                  <a:cubicBezTo>
                    <a:pt x="1433" y="21062"/>
                    <a:pt x="3397" y="21528"/>
                    <a:pt x="6146" y="20984"/>
                  </a:cubicBezTo>
                  <a:cubicBezTo>
                    <a:pt x="8895" y="20440"/>
                    <a:pt x="12430" y="18886"/>
                    <a:pt x="15081" y="16322"/>
                  </a:cubicBezTo>
                  <a:cubicBezTo>
                    <a:pt x="17731" y="13758"/>
                    <a:pt x="19499" y="10184"/>
                    <a:pt x="20382" y="7542"/>
                  </a:cubicBezTo>
                  <a:cubicBezTo>
                    <a:pt x="21266" y="4901"/>
                    <a:pt x="21266" y="3191"/>
                    <a:pt x="19597" y="1948"/>
                  </a:cubicBezTo>
                  <a:cubicBezTo>
                    <a:pt x="17928" y="705"/>
                    <a:pt x="14590" y="-72"/>
                    <a:pt x="11841" y="6"/>
                  </a:cubicBezTo>
                  <a:cubicBezTo>
                    <a:pt x="9091" y="83"/>
                    <a:pt x="6931" y="1016"/>
                    <a:pt x="5851" y="1870"/>
                  </a:cubicBezTo>
                  <a:cubicBezTo>
                    <a:pt x="4771" y="2725"/>
                    <a:pt x="4771" y="3502"/>
                    <a:pt x="6342" y="4512"/>
                  </a:cubicBezTo>
                  <a:cubicBezTo>
                    <a:pt x="7913" y="5522"/>
                    <a:pt x="11055" y="6765"/>
                    <a:pt x="13706" y="7542"/>
                  </a:cubicBezTo>
                  <a:cubicBezTo>
                    <a:pt x="16357" y="8319"/>
                    <a:pt x="18517" y="8630"/>
                    <a:pt x="20677" y="89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9" name="Line"/>
            <p:cNvSpPr/>
            <p:nvPr/>
          </p:nvSpPr>
          <p:spPr>
            <a:xfrm>
              <a:off x="3390837" y="7508566"/>
              <a:ext cx="82153" cy="113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450" fill="norm" stroke="1" extrusionOk="0">
                  <a:moveTo>
                    <a:pt x="4999" y="4800"/>
                  </a:moveTo>
                  <a:cubicBezTo>
                    <a:pt x="2839" y="8400"/>
                    <a:pt x="679" y="12000"/>
                    <a:pt x="139" y="14800"/>
                  </a:cubicBezTo>
                  <a:cubicBezTo>
                    <a:pt x="-401" y="17600"/>
                    <a:pt x="679" y="19600"/>
                    <a:pt x="2569" y="20600"/>
                  </a:cubicBezTo>
                  <a:cubicBezTo>
                    <a:pt x="4459" y="21600"/>
                    <a:pt x="7159" y="21600"/>
                    <a:pt x="9859" y="21200"/>
                  </a:cubicBezTo>
                  <a:cubicBezTo>
                    <a:pt x="12559" y="20800"/>
                    <a:pt x="15259" y="20000"/>
                    <a:pt x="17419" y="17600"/>
                  </a:cubicBezTo>
                  <a:cubicBezTo>
                    <a:pt x="19579" y="15200"/>
                    <a:pt x="21199" y="11200"/>
                    <a:pt x="20929" y="8000"/>
                  </a:cubicBezTo>
                  <a:cubicBezTo>
                    <a:pt x="20659" y="4800"/>
                    <a:pt x="18499" y="2400"/>
                    <a:pt x="1633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440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8100" y="2711947"/>
              <a:ext cx="5680194" cy="1612384"/>
            </a:xfrm>
            <a:prstGeom prst="rect">
              <a:avLst/>
            </a:prstGeom>
            <a:effectLst/>
          </p:spPr>
        </p:pic>
        <p:pic>
          <p:nvPicPr>
            <p:cNvPr id="2442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969930" y="6963260"/>
              <a:ext cx="1915029" cy="787830"/>
            </a:xfrm>
            <a:prstGeom prst="rect">
              <a:avLst/>
            </a:prstGeom>
            <a:effectLst/>
          </p:spPr>
        </p:pic>
        <p:pic>
          <p:nvPicPr>
            <p:cNvPr id="2444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618799" y="1421259"/>
              <a:ext cx="143934" cy="772358"/>
            </a:xfrm>
            <a:prstGeom prst="rect">
              <a:avLst/>
            </a:prstGeom>
            <a:effectLst/>
          </p:spPr>
        </p:pic>
        <p:pic>
          <p:nvPicPr>
            <p:cNvPr id="2446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591282" y="1247190"/>
              <a:ext cx="1812268" cy="1079777"/>
            </a:xfrm>
            <a:prstGeom prst="rect">
              <a:avLst/>
            </a:prstGeom>
            <a:effectLst/>
          </p:spPr>
        </p:pic>
        <p:pic>
          <p:nvPicPr>
            <p:cNvPr id="2448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699232" y="2117779"/>
              <a:ext cx="1588632" cy="125459"/>
            </a:xfrm>
            <a:prstGeom prst="rect">
              <a:avLst/>
            </a:prstGeom>
            <a:effectLst/>
          </p:spPr>
        </p:pic>
      </p:grpSp>
      <p:grpSp>
        <p:nvGrpSpPr>
          <p:cNvPr id="2554" name="Drawing"/>
          <p:cNvGrpSpPr/>
          <p:nvPr/>
        </p:nvGrpSpPr>
        <p:grpSpPr>
          <a:xfrm>
            <a:off x="5118099" y="1192589"/>
            <a:ext cx="7627441" cy="7206335"/>
            <a:chOff x="0" y="-38100"/>
            <a:chExt cx="7627439" cy="7206333"/>
          </a:xfrm>
        </p:grpSpPr>
        <p:sp>
          <p:nvSpPr>
            <p:cNvPr id="2451" name="Line"/>
            <p:cNvSpPr/>
            <p:nvPr/>
          </p:nvSpPr>
          <p:spPr>
            <a:xfrm>
              <a:off x="3274347" y="286960"/>
              <a:ext cx="218154" cy="446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508" fill="norm" stroke="1" extrusionOk="0">
                  <a:moveTo>
                    <a:pt x="2714" y="0"/>
                  </a:moveTo>
                  <a:cubicBezTo>
                    <a:pt x="2921" y="4381"/>
                    <a:pt x="3129" y="8762"/>
                    <a:pt x="3233" y="12125"/>
                  </a:cubicBezTo>
                  <a:cubicBezTo>
                    <a:pt x="3337" y="15487"/>
                    <a:pt x="3337" y="17830"/>
                    <a:pt x="3441" y="19358"/>
                  </a:cubicBezTo>
                  <a:cubicBezTo>
                    <a:pt x="3544" y="20887"/>
                    <a:pt x="3752" y="21600"/>
                    <a:pt x="3648" y="21498"/>
                  </a:cubicBezTo>
                  <a:cubicBezTo>
                    <a:pt x="3544" y="21396"/>
                    <a:pt x="3129" y="20479"/>
                    <a:pt x="2506" y="19257"/>
                  </a:cubicBezTo>
                  <a:cubicBezTo>
                    <a:pt x="1883" y="18034"/>
                    <a:pt x="1052" y="16506"/>
                    <a:pt x="533" y="15487"/>
                  </a:cubicBezTo>
                  <a:cubicBezTo>
                    <a:pt x="14" y="14468"/>
                    <a:pt x="-194" y="13958"/>
                    <a:pt x="221" y="13602"/>
                  </a:cubicBezTo>
                  <a:cubicBezTo>
                    <a:pt x="637" y="13245"/>
                    <a:pt x="1675" y="13042"/>
                    <a:pt x="3441" y="12787"/>
                  </a:cubicBezTo>
                  <a:cubicBezTo>
                    <a:pt x="5206" y="12532"/>
                    <a:pt x="7698" y="12226"/>
                    <a:pt x="9983" y="11157"/>
                  </a:cubicBezTo>
                  <a:cubicBezTo>
                    <a:pt x="12268" y="10087"/>
                    <a:pt x="14344" y="8253"/>
                    <a:pt x="15798" y="6775"/>
                  </a:cubicBezTo>
                  <a:cubicBezTo>
                    <a:pt x="17252" y="5298"/>
                    <a:pt x="18083" y="4177"/>
                    <a:pt x="18706" y="3362"/>
                  </a:cubicBezTo>
                  <a:cubicBezTo>
                    <a:pt x="19329" y="2547"/>
                    <a:pt x="19744" y="2038"/>
                    <a:pt x="19952" y="2191"/>
                  </a:cubicBezTo>
                  <a:cubicBezTo>
                    <a:pt x="20160" y="2343"/>
                    <a:pt x="20160" y="3158"/>
                    <a:pt x="20056" y="5349"/>
                  </a:cubicBezTo>
                  <a:cubicBezTo>
                    <a:pt x="19952" y="7540"/>
                    <a:pt x="19744" y="11106"/>
                    <a:pt x="19952" y="13653"/>
                  </a:cubicBezTo>
                  <a:cubicBezTo>
                    <a:pt x="20160" y="16200"/>
                    <a:pt x="20783" y="17728"/>
                    <a:pt x="21406" y="19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2" name="Line"/>
            <p:cNvSpPr/>
            <p:nvPr/>
          </p:nvSpPr>
          <p:spPr>
            <a:xfrm>
              <a:off x="3553482" y="615164"/>
              <a:ext cx="81130" cy="123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7" h="20699" fill="norm" stroke="1" extrusionOk="0">
                  <a:moveTo>
                    <a:pt x="8742" y="2459"/>
                  </a:moveTo>
                  <a:cubicBezTo>
                    <a:pt x="6042" y="3875"/>
                    <a:pt x="3342" y="5292"/>
                    <a:pt x="1722" y="7947"/>
                  </a:cubicBezTo>
                  <a:cubicBezTo>
                    <a:pt x="102" y="10603"/>
                    <a:pt x="-438" y="14498"/>
                    <a:pt x="372" y="17154"/>
                  </a:cubicBezTo>
                  <a:cubicBezTo>
                    <a:pt x="1182" y="19810"/>
                    <a:pt x="3342" y="21226"/>
                    <a:pt x="6852" y="20518"/>
                  </a:cubicBezTo>
                  <a:cubicBezTo>
                    <a:pt x="10362" y="19810"/>
                    <a:pt x="15222" y="16977"/>
                    <a:pt x="17922" y="14498"/>
                  </a:cubicBezTo>
                  <a:cubicBezTo>
                    <a:pt x="20622" y="12019"/>
                    <a:pt x="21162" y="9895"/>
                    <a:pt x="20352" y="7416"/>
                  </a:cubicBezTo>
                  <a:cubicBezTo>
                    <a:pt x="19542" y="4937"/>
                    <a:pt x="17382" y="2105"/>
                    <a:pt x="14682" y="865"/>
                  </a:cubicBezTo>
                  <a:cubicBezTo>
                    <a:pt x="11982" y="-374"/>
                    <a:pt x="8742" y="-20"/>
                    <a:pt x="5502" y="3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3" name="Line"/>
            <p:cNvSpPr/>
            <p:nvPr/>
          </p:nvSpPr>
          <p:spPr>
            <a:xfrm>
              <a:off x="3740150" y="413960"/>
              <a:ext cx="1" cy="381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4" name="Line"/>
            <p:cNvSpPr/>
            <p:nvPr/>
          </p:nvSpPr>
          <p:spPr>
            <a:xfrm>
              <a:off x="3745864" y="623510"/>
              <a:ext cx="1272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5" name="Line"/>
            <p:cNvSpPr/>
            <p:nvPr/>
          </p:nvSpPr>
          <p:spPr>
            <a:xfrm>
              <a:off x="4193116" y="322808"/>
              <a:ext cx="283635" cy="388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3" fill="norm" stroke="1" extrusionOk="0">
                  <a:moveTo>
                    <a:pt x="9994" y="2927"/>
                  </a:moveTo>
                  <a:cubicBezTo>
                    <a:pt x="9994" y="1993"/>
                    <a:pt x="9994" y="1059"/>
                    <a:pt x="9510" y="708"/>
                  </a:cubicBezTo>
                  <a:cubicBezTo>
                    <a:pt x="9027" y="358"/>
                    <a:pt x="8060" y="592"/>
                    <a:pt x="6609" y="1701"/>
                  </a:cubicBezTo>
                  <a:cubicBezTo>
                    <a:pt x="5158" y="2810"/>
                    <a:pt x="3224" y="4795"/>
                    <a:pt x="1934" y="7247"/>
                  </a:cubicBezTo>
                  <a:cubicBezTo>
                    <a:pt x="645" y="9699"/>
                    <a:pt x="0" y="12617"/>
                    <a:pt x="0" y="14894"/>
                  </a:cubicBezTo>
                  <a:cubicBezTo>
                    <a:pt x="0" y="17171"/>
                    <a:pt x="645" y="18806"/>
                    <a:pt x="1370" y="19798"/>
                  </a:cubicBezTo>
                  <a:cubicBezTo>
                    <a:pt x="2096" y="20790"/>
                    <a:pt x="2901" y="21141"/>
                    <a:pt x="3707" y="21316"/>
                  </a:cubicBezTo>
                  <a:cubicBezTo>
                    <a:pt x="4513" y="21491"/>
                    <a:pt x="5319" y="21491"/>
                    <a:pt x="6528" y="20790"/>
                  </a:cubicBezTo>
                  <a:cubicBezTo>
                    <a:pt x="7737" y="20090"/>
                    <a:pt x="9349" y="18689"/>
                    <a:pt x="10800" y="16529"/>
                  </a:cubicBezTo>
                  <a:cubicBezTo>
                    <a:pt x="12251" y="14369"/>
                    <a:pt x="13540" y="11450"/>
                    <a:pt x="14024" y="8823"/>
                  </a:cubicBezTo>
                  <a:cubicBezTo>
                    <a:pt x="14507" y="6196"/>
                    <a:pt x="14185" y="3861"/>
                    <a:pt x="13782" y="2460"/>
                  </a:cubicBezTo>
                  <a:cubicBezTo>
                    <a:pt x="13379" y="1059"/>
                    <a:pt x="12896" y="592"/>
                    <a:pt x="11848" y="300"/>
                  </a:cubicBezTo>
                  <a:cubicBezTo>
                    <a:pt x="10800" y="8"/>
                    <a:pt x="9188" y="-109"/>
                    <a:pt x="7657" y="125"/>
                  </a:cubicBezTo>
                  <a:cubicBezTo>
                    <a:pt x="6125" y="358"/>
                    <a:pt x="4675" y="942"/>
                    <a:pt x="3707" y="1817"/>
                  </a:cubicBezTo>
                  <a:cubicBezTo>
                    <a:pt x="2740" y="2693"/>
                    <a:pt x="2257" y="3861"/>
                    <a:pt x="2096" y="4795"/>
                  </a:cubicBezTo>
                  <a:cubicBezTo>
                    <a:pt x="1934" y="5729"/>
                    <a:pt x="2096" y="6429"/>
                    <a:pt x="3143" y="7188"/>
                  </a:cubicBezTo>
                  <a:cubicBezTo>
                    <a:pt x="4191" y="7947"/>
                    <a:pt x="6125" y="8765"/>
                    <a:pt x="8704" y="9056"/>
                  </a:cubicBezTo>
                  <a:cubicBezTo>
                    <a:pt x="11284" y="9348"/>
                    <a:pt x="14507" y="9115"/>
                    <a:pt x="16764" y="8765"/>
                  </a:cubicBezTo>
                  <a:cubicBezTo>
                    <a:pt x="19021" y="8414"/>
                    <a:pt x="20310" y="7947"/>
                    <a:pt x="21600" y="7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6" name="Line"/>
            <p:cNvSpPr/>
            <p:nvPr/>
          </p:nvSpPr>
          <p:spPr>
            <a:xfrm>
              <a:off x="4546600" y="502860"/>
              <a:ext cx="133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7" name="Line"/>
            <p:cNvSpPr/>
            <p:nvPr/>
          </p:nvSpPr>
          <p:spPr>
            <a:xfrm>
              <a:off x="4572000" y="623510"/>
              <a:ext cx="133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8" name="Line"/>
            <p:cNvSpPr/>
            <p:nvPr/>
          </p:nvSpPr>
          <p:spPr>
            <a:xfrm>
              <a:off x="4962436" y="321687"/>
              <a:ext cx="295364" cy="33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061" fill="norm" stroke="1" extrusionOk="0">
                  <a:moveTo>
                    <a:pt x="12272" y="2645"/>
                  </a:moveTo>
                  <a:cubicBezTo>
                    <a:pt x="11500" y="1700"/>
                    <a:pt x="10729" y="755"/>
                    <a:pt x="9958" y="283"/>
                  </a:cubicBezTo>
                  <a:cubicBezTo>
                    <a:pt x="9186" y="-190"/>
                    <a:pt x="8415" y="-190"/>
                    <a:pt x="6949" y="1228"/>
                  </a:cubicBezTo>
                  <a:cubicBezTo>
                    <a:pt x="5483" y="2645"/>
                    <a:pt x="3323" y="5480"/>
                    <a:pt x="1935" y="8113"/>
                  </a:cubicBezTo>
                  <a:cubicBezTo>
                    <a:pt x="546" y="10745"/>
                    <a:pt x="-71" y="13175"/>
                    <a:pt x="6" y="15267"/>
                  </a:cubicBezTo>
                  <a:cubicBezTo>
                    <a:pt x="83" y="17360"/>
                    <a:pt x="855" y="19115"/>
                    <a:pt x="2166" y="20127"/>
                  </a:cubicBezTo>
                  <a:cubicBezTo>
                    <a:pt x="3478" y="21140"/>
                    <a:pt x="5329" y="21410"/>
                    <a:pt x="7566" y="20532"/>
                  </a:cubicBezTo>
                  <a:cubicBezTo>
                    <a:pt x="9803" y="19655"/>
                    <a:pt x="12426" y="17630"/>
                    <a:pt x="14123" y="15065"/>
                  </a:cubicBezTo>
                  <a:cubicBezTo>
                    <a:pt x="15820" y="12500"/>
                    <a:pt x="16592" y="9395"/>
                    <a:pt x="16515" y="7032"/>
                  </a:cubicBezTo>
                  <a:cubicBezTo>
                    <a:pt x="16438" y="4670"/>
                    <a:pt x="15512" y="3050"/>
                    <a:pt x="13815" y="1903"/>
                  </a:cubicBezTo>
                  <a:cubicBezTo>
                    <a:pt x="12118" y="755"/>
                    <a:pt x="9649" y="80"/>
                    <a:pt x="7566" y="80"/>
                  </a:cubicBezTo>
                  <a:cubicBezTo>
                    <a:pt x="5483" y="80"/>
                    <a:pt x="3786" y="755"/>
                    <a:pt x="2706" y="1835"/>
                  </a:cubicBezTo>
                  <a:cubicBezTo>
                    <a:pt x="1626" y="2915"/>
                    <a:pt x="1163" y="4400"/>
                    <a:pt x="1780" y="5750"/>
                  </a:cubicBezTo>
                  <a:cubicBezTo>
                    <a:pt x="2398" y="7100"/>
                    <a:pt x="4095" y="8315"/>
                    <a:pt x="7103" y="8788"/>
                  </a:cubicBezTo>
                  <a:cubicBezTo>
                    <a:pt x="10112" y="9260"/>
                    <a:pt x="14432" y="8990"/>
                    <a:pt x="17055" y="8652"/>
                  </a:cubicBezTo>
                  <a:cubicBezTo>
                    <a:pt x="19678" y="8315"/>
                    <a:pt x="20603" y="7910"/>
                    <a:pt x="21529" y="7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9" name="Shape"/>
            <p:cNvSpPr/>
            <p:nvPr/>
          </p:nvSpPr>
          <p:spPr>
            <a:xfrm>
              <a:off x="5208322" y="655260"/>
              <a:ext cx="107718" cy="94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0" h="21458" fill="norm" stroke="1" extrusionOk="0">
                  <a:moveTo>
                    <a:pt x="5858" y="0"/>
                  </a:moveTo>
                  <a:cubicBezTo>
                    <a:pt x="3820" y="4320"/>
                    <a:pt x="1783" y="8640"/>
                    <a:pt x="764" y="12000"/>
                  </a:cubicBezTo>
                  <a:cubicBezTo>
                    <a:pt x="-255" y="15360"/>
                    <a:pt x="-255" y="17760"/>
                    <a:pt x="764" y="19200"/>
                  </a:cubicBezTo>
                  <a:cubicBezTo>
                    <a:pt x="1783" y="20640"/>
                    <a:pt x="3820" y="21120"/>
                    <a:pt x="6062" y="21360"/>
                  </a:cubicBezTo>
                  <a:cubicBezTo>
                    <a:pt x="8303" y="21600"/>
                    <a:pt x="10749" y="21600"/>
                    <a:pt x="13602" y="18960"/>
                  </a:cubicBezTo>
                  <a:cubicBezTo>
                    <a:pt x="16454" y="16320"/>
                    <a:pt x="19715" y="11040"/>
                    <a:pt x="20530" y="7680"/>
                  </a:cubicBezTo>
                  <a:cubicBezTo>
                    <a:pt x="21345" y="4320"/>
                    <a:pt x="19715" y="2880"/>
                    <a:pt x="16862" y="1920"/>
                  </a:cubicBezTo>
                  <a:cubicBezTo>
                    <a:pt x="14009" y="960"/>
                    <a:pt x="9934" y="480"/>
                    <a:pt x="585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0" name="Line"/>
            <p:cNvSpPr/>
            <p:nvPr/>
          </p:nvSpPr>
          <p:spPr>
            <a:xfrm>
              <a:off x="5848350" y="188916"/>
              <a:ext cx="229812" cy="686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428" fill="norm" stroke="1" extrusionOk="0">
                  <a:moveTo>
                    <a:pt x="0" y="3060"/>
                  </a:moveTo>
                  <a:cubicBezTo>
                    <a:pt x="2180" y="2069"/>
                    <a:pt x="4360" y="1078"/>
                    <a:pt x="6539" y="549"/>
                  </a:cubicBezTo>
                  <a:cubicBezTo>
                    <a:pt x="8719" y="21"/>
                    <a:pt x="10899" y="-45"/>
                    <a:pt x="12385" y="21"/>
                  </a:cubicBezTo>
                  <a:cubicBezTo>
                    <a:pt x="13872" y="87"/>
                    <a:pt x="14664" y="285"/>
                    <a:pt x="15358" y="946"/>
                  </a:cubicBezTo>
                  <a:cubicBezTo>
                    <a:pt x="16051" y="1606"/>
                    <a:pt x="16646" y="2729"/>
                    <a:pt x="15952" y="4017"/>
                  </a:cubicBezTo>
                  <a:cubicBezTo>
                    <a:pt x="15259" y="5305"/>
                    <a:pt x="13277" y="6759"/>
                    <a:pt x="12088" y="7849"/>
                  </a:cubicBezTo>
                  <a:cubicBezTo>
                    <a:pt x="10899" y="8938"/>
                    <a:pt x="10503" y="9665"/>
                    <a:pt x="10800" y="10326"/>
                  </a:cubicBezTo>
                  <a:cubicBezTo>
                    <a:pt x="11097" y="10986"/>
                    <a:pt x="12088" y="11581"/>
                    <a:pt x="13872" y="12307"/>
                  </a:cubicBezTo>
                  <a:cubicBezTo>
                    <a:pt x="15655" y="13034"/>
                    <a:pt x="18231" y="13893"/>
                    <a:pt x="19717" y="15082"/>
                  </a:cubicBezTo>
                  <a:cubicBezTo>
                    <a:pt x="21204" y="16271"/>
                    <a:pt x="21600" y="17790"/>
                    <a:pt x="21501" y="18880"/>
                  </a:cubicBezTo>
                  <a:cubicBezTo>
                    <a:pt x="21402" y="19970"/>
                    <a:pt x="20807" y="20630"/>
                    <a:pt x="20015" y="21027"/>
                  </a:cubicBezTo>
                  <a:cubicBezTo>
                    <a:pt x="19222" y="21423"/>
                    <a:pt x="18231" y="21555"/>
                    <a:pt x="17736" y="21291"/>
                  </a:cubicBezTo>
                  <a:cubicBezTo>
                    <a:pt x="17240" y="21027"/>
                    <a:pt x="17240" y="20366"/>
                    <a:pt x="17538" y="19904"/>
                  </a:cubicBezTo>
                  <a:cubicBezTo>
                    <a:pt x="17835" y="19441"/>
                    <a:pt x="18429" y="19177"/>
                    <a:pt x="19024" y="189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1" name="Line"/>
            <p:cNvSpPr/>
            <p:nvPr/>
          </p:nvSpPr>
          <p:spPr>
            <a:xfrm>
              <a:off x="6415816" y="342979"/>
              <a:ext cx="277085" cy="356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429" fill="norm" stroke="1" extrusionOk="0">
                  <a:moveTo>
                    <a:pt x="6694" y="7692"/>
                  </a:moveTo>
                  <a:cubicBezTo>
                    <a:pt x="5385" y="9979"/>
                    <a:pt x="4076" y="12266"/>
                    <a:pt x="3176" y="14235"/>
                  </a:cubicBezTo>
                  <a:cubicBezTo>
                    <a:pt x="2276" y="16205"/>
                    <a:pt x="1785" y="17856"/>
                    <a:pt x="1457" y="19127"/>
                  </a:cubicBezTo>
                  <a:cubicBezTo>
                    <a:pt x="1130" y="20397"/>
                    <a:pt x="966" y="21287"/>
                    <a:pt x="639" y="21414"/>
                  </a:cubicBezTo>
                  <a:cubicBezTo>
                    <a:pt x="312" y="21541"/>
                    <a:pt x="-179" y="20906"/>
                    <a:pt x="66" y="18555"/>
                  </a:cubicBezTo>
                  <a:cubicBezTo>
                    <a:pt x="312" y="16205"/>
                    <a:pt x="1294" y="12139"/>
                    <a:pt x="2112" y="9280"/>
                  </a:cubicBezTo>
                  <a:cubicBezTo>
                    <a:pt x="2930" y="6421"/>
                    <a:pt x="3585" y="4769"/>
                    <a:pt x="4076" y="3562"/>
                  </a:cubicBezTo>
                  <a:cubicBezTo>
                    <a:pt x="4566" y="2355"/>
                    <a:pt x="4894" y="1593"/>
                    <a:pt x="5466" y="1275"/>
                  </a:cubicBezTo>
                  <a:cubicBezTo>
                    <a:pt x="6039" y="957"/>
                    <a:pt x="6857" y="1085"/>
                    <a:pt x="7348" y="1529"/>
                  </a:cubicBezTo>
                  <a:cubicBezTo>
                    <a:pt x="7839" y="1974"/>
                    <a:pt x="8003" y="2736"/>
                    <a:pt x="8412" y="5087"/>
                  </a:cubicBezTo>
                  <a:cubicBezTo>
                    <a:pt x="8821" y="7437"/>
                    <a:pt x="9476" y="11376"/>
                    <a:pt x="9885" y="13727"/>
                  </a:cubicBezTo>
                  <a:cubicBezTo>
                    <a:pt x="10294" y="16077"/>
                    <a:pt x="10457" y="16840"/>
                    <a:pt x="10785" y="17539"/>
                  </a:cubicBezTo>
                  <a:cubicBezTo>
                    <a:pt x="11112" y="18237"/>
                    <a:pt x="11603" y="18873"/>
                    <a:pt x="12257" y="19254"/>
                  </a:cubicBezTo>
                  <a:cubicBezTo>
                    <a:pt x="12912" y="19635"/>
                    <a:pt x="13730" y="19762"/>
                    <a:pt x="14385" y="19572"/>
                  </a:cubicBezTo>
                  <a:cubicBezTo>
                    <a:pt x="15039" y="19381"/>
                    <a:pt x="15530" y="18873"/>
                    <a:pt x="16594" y="16713"/>
                  </a:cubicBezTo>
                  <a:cubicBezTo>
                    <a:pt x="17657" y="14553"/>
                    <a:pt x="19294" y="10741"/>
                    <a:pt x="20194" y="7882"/>
                  </a:cubicBezTo>
                  <a:cubicBezTo>
                    <a:pt x="21094" y="5023"/>
                    <a:pt x="21257" y="3117"/>
                    <a:pt x="21257" y="1847"/>
                  </a:cubicBezTo>
                  <a:cubicBezTo>
                    <a:pt x="21257" y="576"/>
                    <a:pt x="21094" y="-59"/>
                    <a:pt x="21012" y="5"/>
                  </a:cubicBezTo>
                  <a:cubicBezTo>
                    <a:pt x="20930" y="68"/>
                    <a:pt x="20930" y="830"/>
                    <a:pt x="21012" y="1529"/>
                  </a:cubicBezTo>
                  <a:cubicBezTo>
                    <a:pt x="21094" y="2228"/>
                    <a:pt x="21257" y="2863"/>
                    <a:pt x="21421" y="3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2" name="Line"/>
            <p:cNvSpPr/>
            <p:nvPr/>
          </p:nvSpPr>
          <p:spPr>
            <a:xfrm>
              <a:off x="6729780" y="310549"/>
              <a:ext cx="515570" cy="327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298" fill="norm" stroke="1" extrusionOk="0">
                  <a:moveTo>
                    <a:pt x="582" y="12913"/>
                  </a:moveTo>
                  <a:cubicBezTo>
                    <a:pt x="316" y="15114"/>
                    <a:pt x="51" y="17316"/>
                    <a:pt x="6" y="18760"/>
                  </a:cubicBezTo>
                  <a:cubicBezTo>
                    <a:pt x="-38" y="20205"/>
                    <a:pt x="139" y="20893"/>
                    <a:pt x="449" y="21168"/>
                  </a:cubicBezTo>
                  <a:cubicBezTo>
                    <a:pt x="759" y="21443"/>
                    <a:pt x="1201" y="21305"/>
                    <a:pt x="1777" y="20549"/>
                  </a:cubicBezTo>
                  <a:cubicBezTo>
                    <a:pt x="2352" y="19792"/>
                    <a:pt x="3060" y="18416"/>
                    <a:pt x="3547" y="17384"/>
                  </a:cubicBezTo>
                  <a:cubicBezTo>
                    <a:pt x="4034" y="16353"/>
                    <a:pt x="4300" y="15665"/>
                    <a:pt x="4344" y="15733"/>
                  </a:cubicBezTo>
                  <a:cubicBezTo>
                    <a:pt x="4388" y="15802"/>
                    <a:pt x="4211" y="16628"/>
                    <a:pt x="4078" y="17522"/>
                  </a:cubicBezTo>
                  <a:cubicBezTo>
                    <a:pt x="3946" y="18416"/>
                    <a:pt x="3857" y="19379"/>
                    <a:pt x="4034" y="19930"/>
                  </a:cubicBezTo>
                  <a:cubicBezTo>
                    <a:pt x="4211" y="20480"/>
                    <a:pt x="4654" y="20618"/>
                    <a:pt x="5008" y="20411"/>
                  </a:cubicBezTo>
                  <a:cubicBezTo>
                    <a:pt x="5362" y="20205"/>
                    <a:pt x="5628" y="19654"/>
                    <a:pt x="6424" y="17728"/>
                  </a:cubicBezTo>
                  <a:cubicBezTo>
                    <a:pt x="7221" y="15802"/>
                    <a:pt x="8549" y="12500"/>
                    <a:pt x="9567" y="9611"/>
                  </a:cubicBezTo>
                  <a:cubicBezTo>
                    <a:pt x="10585" y="6722"/>
                    <a:pt x="11293" y="4246"/>
                    <a:pt x="11692" y="2663"/>
                  </a:cubicBezTo>
                  <a:cubicBezTo>
                    <a:pt x="12090" y="1081"/>
                    <a:pt x="12178" y="393"/>
                    <a:pt x="12001" y="118"/>
                  </a:cubicBezTo>
                  <a:cubicBezTo>
                    <a:pt x="11824" y="-157"/>
                    <a:pt x="11382" y="-19"/>
                    <a:pt x="10629" y="1288"/>
                  </a:cubicBezTo>
                  <a:cubicBezTo>
                    <a:pt x="9877" y="2595"/>
                    <a:pt x="8814" y="5071"/>
                    <a:pt x="8195" y="7547"/>
                  </a:cubicBezTo>
                  <a:cubicBezTo>
                    <a:pt x="7575" y="10024"/>
                    <a:pt x="7398" y="12500"/>
                    <a:pt x="7708" y="14702"/>
                  </a:cubicBezTo>
                  <a:cubicBezTo>
                    <a:pt x="8018" y="16903"/>
                    <a:pt x="8814" y="18829"/>
                    <a:pt x="9700" y="19861"/>
                  </a:cubicBezTo>
                  <a:cubicBezTo>
                    <a:pt x="10585" y="20893"/>
                    <a:pt x="11559" y="21030"/>
                    <a:pt x="12754" y="19998"/>
                  </a:cubicBezTo>
                  <a:cubicBezTo>
                    <a:pt x="13949" y="18967"/>
                    <a:pt x="15365" y="16765"/>
                    <a:pt x="16428" y="13739"/>
                  </a:cubicBezTo>
                  <a:cubicBezTo>
                    <a:pt x="17490" y="10712"/>
                    <a:pt x="18198" y="6860"/>
                    <a:pt x="18552" y="4452"/>
                  </a:cubicBezTo>
                  <a:cubicBezTo>
                    <a:pt x="18906" y="2044"/>
                    <a:pt x="18906" y="1081"/>
                    <a:pt x="18729" y="944"/>
                  </a:cubicBezTo>
                  <a:cubicBezTo>
                    <a:pt x="18552" y="806"/>
                    <a:pt x="18198" y="1494"/>
                    <a:pt x="17800" y="4039"/>
                  </a:cubicBezTo>
                  <a:cubicBezTo>
                    <a:pt x="17401" y="6584"/>
                    <a:pt x="16959" y="10987"/>
                    <a:pt x="16914" y="14014"/>
                  </a:cubicBezTo>
                  <a:cubicBezTo>
                    <a:pt x="16870" y="17040"/>
                    <a:pt x="17224" y="18691"/>
                    <a:pt x="18065" y="19586"/>
                  </a:cubicBezTo>
                  <a:cubicBezTo>
                    <a:pt x="18906" y="20480"/>
                    <a:pt x="20234" y="20618"/>
                    <a:pt x="21562" y="207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3" name="Line"/>
            <p:cNvSpPr/>
            <p:nvPr/>
          </p:nvSpPr>
          <p:spPr>
            <a:xfrm>
              <a:off x="2998379" y="1916793"/>
              <a:ext cx="367121" cy="714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494" fill="norm" stroke="1" extrusionOk="0">
                  <a:moveTo>
                    <a:pt x="7007" y="4651"/>
                  </a:moveTo>
                  <a:cubicBezTo>
                    <a:pt x="6138" y="4779"/>
                    <a:pt x="5269" y="4906"/>
                    <a:pt x="4524" y="4938"/>
                  </a:cubicBezTo>
                  <a:cubicBezTo>
                    <a:pt x="3779" y="4970"/>
                    <a:pt x="3159" y="4906"/>
                    <a:pt x="2786" y="4460"/>
                  </a:cubicBezTo>
                  <a:cubicBezTo>
                    <a:pt x="2414" y="4014"/>
                    <a:pt x="2290" y="3186"/>
                    <a:pt x="2662" y="2485"/>
                  </a:cubicBezTo>
                  <a:cubicBezTo>
                    <a:pt x="3034" y="1784"/>
                    <a:pt x="3903" y="1211"/>
                    <a:pt x="4710" y="765"/>
                  </a:cubicBezTo>
                  <a:cubicBezTo>
                    <a:pt x="5517" y="319"/>
                    <a:pt x="6262" y="0"/>
                    <a:pt x="6821" y="0"/>
                  </a:cubicBezTo>
                  <a:cubicBezTo>
                    <a:pt x="7379" y="0"/>
                    <a:pt x="7752" y="319"/>
                    <a:pt x="7938" y="1338"/>
                  </a:cubicBezTo>
                  <a:cubicBezTo>
                    <a:pt x="8124" y="2358"/>
                    <a:pt x="8124" y="4078"/>
                    <a:pt x="7814" y="6085"/>
                  </a:cubicBezTo>
                  <a:cubicBezTo>
                    <a:pt x="7503" y="8092"/>
                    <a:pt x="6883" y="10386"/>
                    <a:pt x="6138" y="11883"/>
                  </a:cubicBezTo>
                  <a:cubicBezTo>
                    <a:pt x="5393" y="13381"/>
                    <a:pt x="4524" y="14081"/>
                    <a:pt x="3779" y="14464"/>
                  </a:cubicBezTo>
                  <a:cubicBezTo>
                    <a:pt x="3034" y="14846"/>
                    <a:pt x="2414" y="14910"/>
                    <a:pt x="1793" y="14814"/>
                  </a:cubicBezTo>
                  <a:cubicBezTo>
                    <a:pt x="1172" y="14719"/>
                    <a:pt x="552" y="14464"/>
                    <a:pt x="241" y="14177"/>
                  </a:cubicBezTo>
                  <a:cubicBezTo>
                    <a:pt x="-69" y="13890"/>
                    <a:pt x="-69" y="13572"/>
                    <a:pt x="179" y="13094"/>
                  </a:cubicBezTo>
                  <a:cubicBezTo>
                    <a:pt x="428" y="12616"/>
                    <a:pt x="924" y="11979"/>
                    <a:pt x="2352" y="10832"/>
                  </a:cubicBezTo>
                  <a:cubicBezTo>
                    <a:pt x="3779" y="9685"/>
                    <a:pt x="6138" y="8028"/>
                    <a:pt x="8869" y="6340"/>
                  </a:cubicBezTo>
                  <a:cubicBezTo>
                    <a:pt x="11600" y="4651"/>
                    <a:pt x="14703" y="2931"/>
                    <a:pt x="16503" y="1943"/>
                  </a:cubicBezTo>
                  <a:cubicBezTo>
                    <a:pt x="18303" y="956"/>
                    <a:pt x="18800" y="701"/>
                    <a:pt x="18800" y="701"/>
                  </a:cubicBezTo>
                  <a:cubicBezTo>
                    <a:pt x="18800" y="701"/>
                    <a:pt x="18303" y="956"/>
                    <a:pt x="17062" y="1975"/>
                  </a:cubicBezTo>
                  <a:cubicBezTo>
                    <a:pt x="15821" y="2995"/>
                    <a:pt x="13834" y="4779"/>
                    <a:pt x="12531" y="6435"/>
                  </a:cubicBezTo>
                  <a:cubicBezTo>
                    <a:pt x="11228" y="8092"/>
                    <a:pt x="10607" y="9621"/>
                    <a:pt x="10297" y="11660"/>
                  </a:cubicBezTo>
                  <a:cubicBezTo>
                    <a:pt x="9986" y="13699"/>
                    <a:pt x="9986" y="16248"/>
                    <a:pt x="9986" y="17809"/>
                  </a:cubicBezTo>
                  <a:cubicBezTo>
                    <a:pt x="9986" y="19370"/>
                    <a:pt x="9986" y="19943"/>
                    <a:pt x="10110" y="20389"/>
                  </a:cubicBezTo>
                  <a:cubicBezTo>
                    <a:pt x="10234" y="20835"/>
                    <a:pt x="10483" y="21154"/>
                    <a:pt x="10917" y="21345"/>
                  </a:cubicBezTo>
                  <a:cubicBezTo>
                    <a:pt x="11352" y="21536"/>
                    <a:pt x="11972" y="21600"/>
                    <a:pt x="12903" y="21186"/>
                  </a:cubicBezTo>
                  <a:cubicBezTo>
                    <a:pt x="13834" y="20772"/>
                    <a:pt x="15076" y="19880"/>
                    <a:pt x="15821" y="18605"/>
                  </a:cubicBezTo>
                  <a:cubicBezTo>
                    <a:pt x="16565" y="17331"/>
                    <a:pt x="16814" y="15674"/>
                    <a:pt x="16752" y="14687"/>
                  </a:cubicBezTo>
                  <a:cubicBezTo>
                    <a:pt x="16690" y="13699"/>
                    <a:pt x="16317" y="13381"/>
                    <a:pt x="15821" y="13189"/>
                  </a:cubicBezTo>
                  <a:cubicBezTo>
                    <a:pt x="15324" y="12998"/>
                    <a:pt x="14703" y="12935"/>
                    <a:pt x="14765" y="12807"/>
                  </a:cubicBezTo>
                  <a:cubicBezTo>
                    <a:pt x="14828" y="12680"/>
                    <a:pt x="15572" y="12488"/>
                    <a:pt x="16814" y="12202"/>
                  </a:cubicBezTo>
                  <a:cubicBezTo>
                    <a:pt x="18055" y="11915"/>
                    <a:pt x="19793" y="11533"/>
                    <a:pt x="21531" y="11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4" name="Line"/>
            <p:cNvSpPr/>
            <p:nvPr/>
          </p:nvSpPr>
          <p:spPr>
            <a:xfrm>
              <a:off x="3822964" y="1925260"/>
              <a:ext cx="50537" cy="452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21488" y="0"/>
                  </a:moveTo>
                  <a:cubicBezTo>
                    <a:pt x="15188" y="2624"/>
                    <a:pt x="8888" y="5249"/>
                    <a:pt x="5288" y="8378"/>
                  </a:cubicBezTo>
                  <a:cubicBezTo>
                    <a:pt x="1688" y="11507"/>
                    <a:pt x="788" y="15140"/>
                    <a:pt x="338" y="17260"/>
                  </a:cubicBezTo>
                  <a:cubicBezTo>
                    <a:pt x="-112" y="19379"/>
                    <a:pt x="-112" y="19985"/>
                    <a:pt x="338" y="20540"/>
                  </a:cubicBezTo>
                  <a:cubicBezTo>
                    <a:pt x="788" y="21095"/>
                    <a:pt x="1688" y="21600"/>
                    <a:pt x="3488" y="21600"/>
                  </a:cubicBezTo>
                  <a:cubicBezTo>
                    <a:pt x="5288" y="21600"/>
                    <a:pt x="7988" y="21095"/>
                    <a:pt x="10688" y="20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5" name="Line"/>
            <p:cNvSpPr/>
            <p:nvPr/>
          </p:nvSpPr>
          <p:spPr>
            <a:xfrm>
              <a:off x="3962400" y="2032954"/>
              <a:ext cx="222251" cy="262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5" fill="norm" stroke="1" extrusionOk="0">
                  <a:moveTo>
                    <a:pt x="0" y="2592"/>
                  </a:moveTo>
                  <a:cubicBezTo>
                    <a:pt x="411" y="1392"/>
                    <a:pt x="823" y="192"/>
                    <a:pt x="1029" y="20"/>
                  </a:cubicBezTo>
                  <a:cubicBezTo>
                    <a:pt x="1234" y="-151"/>
                    <a:pt x="1234" y="706"/>
                    <a:pt x="1440" y="3963"/>
                  </a:cubicBezTo>
                  <a:cubicBezTo>
                    <a:pt x="1646" y="7220"/>
                    <a:pt x="2057" y="12878"/>
                    <a:pt x="2571" y="16306"/>
                  </a:cubicBezTo>
                  <a:cubicBezTo>
                    <a:pt x="3086" y="19735"/>
                    <a:pt x="3703" y="20935"/>
                    <a:pt x="4320" y="21192"/>
                  </a:cubicBezTo>
                  <a:cubicBezTo>
                    <a:pt x="4937" y="21449"/>
                    <a:pt x="5554" y="20763"/>
                    <a:pt x="6171" y="19392"/>
                  </a:cubicBezTo>
                  <a:cubicBezTo>
                    <a:pt x="6789" y="18020"/>
                    <a:pt x="7406" y="15963"/>
                    <a:pt x="7920" y="14249"/>
                  </a:cubicBezTo>
                  <a:cubicBezTo>
                    <a:pt x="8434" y="12535"/>
                    <a:pt x="8846" y="11163"/>
                    <a:pt x="9051" y="10906"/>
                  </a:cubicBezTo>
                  <a:cubicBezTo>
                    <a:pt x="9257" y="10649"/>
                    <a:pt x="9257" y="11506"/>
                    <a:pt x="9771" y="13049"/>
                  </a:cubicBezTo>
                  <a:cubicBezTo>
                    <a:pt x="10286" y="14592"/>
                    <a:pt x="11314" y="16820"/>
                    <a:pt x="12137" y="18278"/>
                  </a:cubicBezTo>
                  <a:cubicBezTo>
                    <a:pt x="12960" y="19735"/>
                    <a:pt x="13577" y="20420"/>
                    <a:pt x="14297" y="20420"/>
                  </a:cubicBezTo>
                  <a:cubicBezTo>
                    <a:pt x="15017" y="20420"/>
                    <a:pt x="15840" y="19735"/>
                    <a:pt x="16766" y="17249"/>
                  </a:cubicBezTo>
                  <a:cubicBezTo>
                    <a:pt x="17691" y="14763"/>
                    <a:pt x="18720" y="10478"/>
                    <a:pt x="19543" y="7563"/>
                  </a:cubicBezTo>
                  <a:cubicBezTo>
                    <a:pt x="20366" y="4649"/>
                    <a:pt x="20983" y="3106"/>
                    <a:pt x="21600" y="1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6" name="Line"/>
            <p:cNvSpPr/>
            <p:nvPr/>
          </p:nvSpPr>
          <p:spPr>
            <a:xfrm>
              <a:off x="4303037" y="1887160"/>
              <a:ext cx="34014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20417" y="0"/>
                  </a:moveTo>
                  <a:cubicBezTo>
                    <a:pt x="12793" y="3375"/>
                    <a:pt x="5170" y="6750"/>
                    <a:pt x="1993" y="10350"/>
                  </a:cubicBezTo>
                  <a:cubicBezTo>
                    <a:pt x="-1183" y="13950"/>
                    <a:pt x="88" y="17775"/>
                    <a:pt x="13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7" name="Line"/>
            <p:cNvSpPr/>
            <p:nvPr/>
          </p:nvSpPr>
          <p:spPr>
            <a:xfrm>
              <a:off x="4768577" y="1969710"/>
              <a:ext cx="227058" cy="319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480" fill="norm" stroke="1" extrusionOk="0">
                  <a:moveTo>
                    <a:pt x="1809" y="0"/>
                  </a:moveTo>
                  <a:cubicBezTo>
                    <a:pt x="6366" y="1705"/>
                    <a:pt x="10924" y="3411"/>
                    <a:pt x="13699" y="4405"/>
                  </a:cubicBezTo>
                  <a:cubicBezTo>
                    <a:pt x="16473" y="5400"/>
                    <a:pt x="17464" y="5684"/>
                    <a:pt x="18455" y="5897"/>
                  </a:cubicBezTo>
                  <a:cubicBezTo>
                    <a:pt x="19445" y="6111"/>
                    <a:pt x="20436" y="6253"/>
                    <a:pt x="20932" y="6679"/>
                  </a:cubicBezTo>
                  <a:cubicBezTo>
                    <a:pt x="21427" y="7105"/>
                    <a:pt x="21427" y="7816"/>
                    <a:pt x="20436" y="8811"/>
                  </a:cubicBezTo>
                  <a:cubicBezTo>
                    <a:pt x="19445" y="9805"/>
                    <a:pt x="17464" y="11084"/>
                    <a:pt x="14392" y="12932"/>
                  </a:cubicBezTo>
                  <a:cubicBezTo>
                    <a:pt x="11321" y="14779"/>
                    <a:pt x="7159" y="17195"/>
                    <a:pt x="4385" y="18758"/>
                  </a:cubicBezTo>
                  <a:cubicBezTo>
                    <a:pt x="1610" y="20321"/>
                    <a:pt x="223" y="21032"/>
                    <a:pt x="25" y="21316"/>
                  </a:cubicBezTo>
                  <a:cubicBezTo>
                    <a:pt x="-173" y="21600"/>
                    <a:pt x="818" y="21458"/>
                    <a:pt x="1809" y="21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8" name="Line"/>
            <p:cNvSpPr/>
            <p:nvPr/>
          </p:nvSpPr>
          <p:spPr>
            <a:xfrm>
              <a:off x="5105530" y="1970436"/>
              <a:ext cx="258487" cy="306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429" fill="norm" stroke="1" extrusionOk="0">
                  <a:moveTo>
                    <a:pt x="2602" y="3944"/>
                  </a:moveTo>
                  <a:cubicBezTo>
                    <a:pt x="6957" y="2908"/>
                    <a:pt x="11312" y="1872"/>
                    <a:pt x="14099" y="1207"/>
                  </a:cubicBezTo>
                  <a:cubicBezTo>
                    <a:pt x="16886" y="541"/>
                    <a:pt x="18105" y="245"/>
                    <a:pt x="19150" y="97"/>
                  </a:cubicBezTo>
                  <a:cubicBezTo>
                    <a:pt x="20196" y="-51"/>
                    <a:pt x="21067" y="-51"/>
                    <a:pt x="21241" y="245"/>
                  </a:cubicBezTo>
                  <a:cubicBezTo>
                    <a:pt x="21415" y="541"/>
                    <a:pt x="20892" y="1133"/>
                    <a:pt x="19063" y="2686"/>
                  </a:cubicBezTo>
                  <a:cubicBezTo>
                    <a:pt x="17234" y="4239"/>
                    <a:pt x="14099" y="6754"/>
                    <a:pt x="10789" y="9639"/>
                  </a:cubicBezTo>
                  <a:cubicBezTo>
                    <a:pt x="7480" y="12524"/>
                    <a:pt x="3996" y="15779"/>
                    <a:pt x="2080" y="17776"/>
                  </a:cubicBezTo>
                  <a:cubicBezTo>
                    <a:pt x="163" y="19774"/>
                    <a:pt x="-185" y="20513"/>
                    <a:pt x="76" y="20957"/>
                  </a:cubicBezTo>
                  <a:cubicBezTo>
                    <a:pt x="338" y="21401"/>
                    <a:pt x="1209" y="21549"/>
                    <a:pt x="3821" y="21327"/>
                  </a:cubicBezTo>
                  <a:cubicBezTo>
                    <a:pt x="6434" y="21105"/>
                    <a:pt x="10789" y="20513"/>
                    <a:pt x="13663" y="20070"/>
                  </a:cubicBezTo>
                  <a:cubicBezTo>
                    <a:pt x="16538" y="19626"/>
                    <a:pt x="17931" y="19330"/>
                    <a:pt x="19325" y="190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9" name="Line"/>
            <p:cNvSpPr/>
            <p:nvPr/>
          </p:nvSpPr>
          <p:spPr>
            <a:xfrm>
              <a:off x="5314949" y="2172910"/>
              <a:ext cx="1397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55" y="5564"/>
                    <a:pt x="15709" y="11127"/>
                    <a:pt x="13418" y="14400"/>
                  </a:cubicBezTo>
                  <a:cubicBezTo>
                    <a:pt x="11127" y="17673"/>
                    <a:pt x="9491" y="18655"/>
                    <a:pt x="7691" y="19309"/>
                  </a:cubicBezTo>
                  <a:cubicBezTo>
                    <a:pt x="5891" y="19964"/>
                    <a:pt x="3927" y="20291"/>
                    <a:pt x="2455" y="19800"/>
                  </a:cubicBezTo>
                  <a:cubicBezTo>
                    <a:pt x="982" y="19309"/>
                    <a:pt x="0" y="18000"/>
                    <a:pt x="0" y="16691"/>
                  </a:cubicBezTo>
                  <a:cubicBezTo>
                    <a:pt x="0" y="15382"/>
                    <a:pt x="982" y="14073"/>
                    <a:pt x="2945" y="13909"/>
                  </a:cubicBezTo>
                  <a:cubicBezTo>
                    <a:pt x="4909" y="13745"/>
                    <a:pt x="7855" y="14727"/>
                    <a:pt x="10145" y="16200"/>
                  </a:cubicBezTo>
                  <a:cubicBezTo>
                    <a:pt x="12436" y="17673"/>
                    <a:pt x="14073" y="19636"/>
                    <a:pt x="15873" y="20618"/>
                  </a:cubicBezTo>
                  <a:cubicBezTo>
                    <a:pt x="17673" y="21600"/>
                    <a:pt x="19636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0" name="Line"/>
            <p:cNvSpPr/>
            <p:nvPr/>
          </p:nvSpPr>
          <p:spPr>
            <a:xfrm>
              <a:off x="5435599" y="2191960"/>
              <a:ext cx="1397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73" y="2653"/>
                    <a:pt x="13745" y="5305"/>
                    <a:pt x="10145" y="8905"/>
                  </a:cubicBezTo>
                  <a:cubicBezTo>
                    <a:pt x="6545" y="12505"/>
                    <a:pt x="3273" y="170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1" name="Line"/>
            <p:cNvSpPr/>
            <p:nvPr/>
          </p:nvSpPr>
          <p:spPr>
            <a:xfrm>
              <a:off x="5537199" y="2283818"/>
              <a:ext cx="171451" cy="154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2" fill="norm" stroke="1" extrusionOk="0">
                  <a:moveTo>
                    <a:pt x="0" y="5722"/>
                  </a:moveTo>
                  <a:cubicBezTo>
                    <a:pt x="800" y="4262"/>
                    <a:pt x="1600" y="2803"/>
                    <a:pt x="2667" y="1781"/>
                  </a:cubicBezTo>
                  <a:cubicBezTo>
                    <a:pt x="3733" y="760"/>
                    <a:pt x="5067" y="176"/>
                    <a:pt x="6400" y="30"/>
                  </a:cubicBezTo>
                  <a:cubicBezTo>
                    <a:pt x="7733" y="-116"/>
                    <a:pt x="9067" y="176"/>
                    <a:pt x="9067" y="3095"/>
                  </a:cubicBezTo>
                  <a:cubicBezTo>
                    <a:pt x="9067" y="6014"/>
                    <a:pt x="7733" y="11560"/>
                    <a:pt x="6533" y="15062"/>
                  </a:cubicBezTo>
                  <a:cubicBezTo>
                    <a:pt x="5333" y="18565"/>
                    <a:pt x="4267" y="20025"/>
                    <a:pt x="4533" y="20754"/>
                  </a:cubicBezTo>
                  <a:cubicBezTo>
                    <a:pt x="4800" y="21484"/>
                    <a:pt x="6400" y="21484"/>
                    <a:pt x="9467" y="20754"/>
                  </a:cubicBezTo>
                  <a:cubicBezTo>
                    <a:pt x="12533" y="20025"/>
                    <a:pt x="17067" y="18565"/>
                    <a:pt x="21600" y="171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2" name="Line"/>
            <p:cNvSpPr/>
            <p:nvPr/>
          </p:nvSpPr>
          <p:spPr>
            <a:xfrm>
              <a:off x="5949950" y="2274510"/>
              <a:ext cx="508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3" name="Line"/>
            <p:cNvSpPr/>
            <p:nvPr/>
          </p:nvSpPr>
          <p:spPr>
            <a:xfrm>
              <a:off x="6548404" y="1966447"/>
              <a:ext cx="309597" cy="317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290" fill="norm" stroke="1" extrusionOk="0">
                  <a:moveTo>
                    <a:pt x="7827" y="4482"/>
                  </a:moveTo>
                  <a:cubicBezTo>
                    <a:pt x="7974" y="3772"/>
                    <a:pt x="8121" y="3061"/>
                    <a:pt x="7974" y="2422"/>
                  </a:cubicBezTo>
                  <a:cubicBezTo>
                    <a:pt x="7827" y="1782"/>
                    <a:pt x="7386" y="1214"/>
                    <a:pt x="6798" y="1072"/>
                  </a:cubicBezTo>
                  <a:cubicBezTo>
                    <a:pt x="6210" y="930"/>
                    <a:pt x="5476" y="1214"/>
                    <a:pt x="4374" y="2493"/>
                  </a:cubicBezTo>
                  <a:cubicBezTo>
                    <a:pt x="3272" y="3772"/>
                    <a:pt x="1802" y="6046"/>
                    <a:pt x="994" y="8532"/>
                  </a:cubicBezTo>
                  <a:cubicBezTo>
                    <a:pt x="186" y="11019"/>
                    <a:pt x="39" y="13719"/>
                    <a:pt x="627" y="15922"/>
                  </a:cubicBezTo>
                  <a:cubicBezTo>
                    <a:pt x="1214" y="18124"/>
                    <a:pt x="2537" y="19830"/>
                    <a:pt x="3565" y="20682"/>
                  </a:cubicBezTo>
                  <a:cubicBezTo>
                    <a:pt x="4594" y="21535"/>
                    <a:pt x="5329" y="21535"/>
                    <a:pt x="6725" y="20398"/>
                  </a:cubicBezTo>
                  <a:cubicBezTo>
                    <a:pt x="8121" y="19261"/>
                    <a:pt x="10178" y="16988"/>
                    <a:pt x="11647" y="14288"/>
                  </a:cubicBezTo>
                  <a:cubicBezTo>
                    <a:pt x="13116" y="11588"/>
                    <a:pt x="13998" y="8461"/>
                    <a:pt x="14219" y="6259"/>
                  </a:cubicBezTo>
                  <a:cubicBezTo>
                    <a:pt x="14439" y="4056"/>
                    <a:pt x="13998" y="2777"/>
                    <a:pt x="12676" y="1782"/>
                  </a:cubicBezTo>
                  <a:cubicBezTo>
                    <a:pt x="11353" y="788"/>
                    <a:pt x="9149" y="77"/>
                    <a:pt x="7386" y="6"/>
                  </a:cubicBezTo>
                  <a:cubicBezTo>
                    <a:pt x="5623" y="-65"/>
                    <a:pt x="4300" y="503"/>
                    <a:pt x="3125" y="1853"/>
                  </a:cubicBezTo>
                  <a:cubicBezTo>
                    <a:pt x="1949" y="3203"/>
                    <a:pt x="921" y="5335"/>
                    <a:pt x="406" y="6756"/>
                  </a:cubicBezTo>
                  <a:cubicBezTo>
                    <a:pt x="-108" y="8177"/>
                    <a:pt x="-108" y="8888"/>
                    <a:pt x="259" y="9527"/>
                  </a:cubicBezTo>
                  <a:cubicBezTo>
                    <a:pt x="627" y="10167"/>
                    <a:pt x="1361" y="10735"/>
                    <a:pt x="3492" y="10948"/>
                  </a:cubicBezTo>
                  <a:cubicBezTo>
                    <a:pt x="5623" y="11161"/>
                    <a:pt x="9149" y="11019"/>
                    <a:pt x="12382" y="10238"/>
                  </a:cubicBezTo>
                  <a:cubicBezTo>
                    <a:pt x="15614" y="9456"/>
                    <a:pt x="18553" y="8035"/>
                    <a:pt x="21492" y="66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4" name="Line"/>
            <p:cNvSpPr/>
            <p:nvPr/>
          </p:nvSpPr>
          <p:spPr>
            <a:xfrm>
              <a:off x="6896100" y="2103060"/>
              <a:ext cx="15240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5" name="Line"/>
            <p:cNvSpPr/>
            <p:nvPr/>
          </p:nvSpPr>
          <p:spPr>
            <a:xfrm>
              <a:off x="6845300" y="2141160"/>
              <a:ext cx="2984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36" y="18720"/>
                    <a:pt x="8272" y="15840"/>
                    <a:pt x="11183" y="13920"/>
                  </a:cubicBezTo>
                  <a:cubicBezTo>
                    <a:pt x="14094" y="12000"/>
                    <a:pt x="15779" y="11040"/>
                    <a:pt x="17311" y="8880"/>
                  </a:cubicBezTo>
                  <a:cubicBezTo>
                    <a:pt x="18843" y="6720"/>
                    <a:pt x="20221" y="33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6" name="Line"/>
            <p:cNvSpPr/>
            <p:nvPr/>
          </p:nvSpPr>
          <p:spPr>
            <a:xfrm>
              <a:off x="6916158" y="1988760"/>
              <a:ext cx="151392" cy="351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491" fill="norm" stroke="1" extrusionOk="0">
                  <a:moveTo>
                    <a:pt x="21457" y="0"/>
                  </a:moveTo>
                  <a:cubicBezTo>
                    <a:pt x="18457" y="1552"/>
                    <a:pt x="15457" y="3104"/>
                    <a:pt x="12307" y="5497"/>
                  </a:cubicBezTo>
                  <a:cubicBezTo>
                    <a:pt x="9157" y="7890"/>
                    <a:pt x="5857" y="11123"/>
                    <a:pt x="3757" y="13646"/>
                  </a:cubicBezTo>
                  <a:cubicBezTo>
                    <a:pt x="1657" y="16168"/>
                    <a:pt x="757" y="17978"/>
                    <a:pt x="307" y="19207"/>
                  </a:cubicBezTo>
                  <a:cubicBezTo>
                    <a:pt x="-143" y="20436"/>
                    <a:pt x="-143" y="21083"/>
                    <a:pt x="607" y="21341"/>
                  </a:cubicBezTo>
                  <a:cubicBezTo>
                    <a:pt x="1357" y="21600"/>
                    <a:pt x="2857" y="21471"/>
                    <a:pt x="4357" y="21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7" name="Line"/>
            <p:cNvSpPr/>
            <p:nvPr/>
          </p:nvSpPr>
          <p:spPr>
            <a:xfrm>
              <a:off x="7177323" y="2034218"/>
              <a:ext cx="334728" cy="270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385" fill="norm" stroke="1" extrusionOk="0">
                  <a:moveTo>
                    <a:pt x="12517" y="1427"/>
                  </a:moveTo>
                  <a:cubicBezTo>
                    <a:pt x="11023" y="925"/>
                    <a:pt x="9528" y="422"/>
                    <a:pt x="7966" y="1176"/>
                  </a:cubicBezTo>
                  <a:cubicBezTo>
                    <a:pt x="6404" y="1929"/>
                    <a:pt x="4774" y="3939"/>
                    <a:pt x="3415" y="6701"/>
                  </a:cubicBezTo>
                  <a:cubicBezTo>
                    <a:pt x="2057" y="9464"/>
                    <a:pt x="970" y="12980"/>
                    <a:pt x="426" y="15241"/>
                  </a:cubicBezTo>
                  <a:cubicBezTo>
                    <a:pt x="-117" y="17501"/>
                    <a:pt x="-117" y="18506"/>
                    <a:pt x="291" y="19427"/>
                  </a:cubicBezTo>
                  <a:cubicBezTo>
                    <a:pt x="698" y="20348"/>
                    <a:pt x="1513" y="21185"/>
                    <a:pt x="2940" y="21353"/>
                  </a:cubicBezTo>
                  <a:cubicBezTo>
                    <a:pt x="4366" y="21520"/>
                    <a:pt x="6404" y="21018"/>
                    <a:pt x="8238" y="20013"/>
                  </a:cubicBezTo>
                  <a:cubicBezTo>
                    <a:pt x="10072" y="19008"/>
                    <a:pt x="11702" y="17501"/>
                    <a:pt x="12721" y="15325"/>
                  </a:cubicBezTo>
                  <a:cubicBezTo>
                    <a:pt x="13740" y="13148"/>
                    <a:pt x="14147" y="10301"/>
                    <a:pt x="14011" y="8041"/>
                  </a:cubicBezTo>
                  <a:cubicBezTo>
                    <a:pt x="13875" y="5780"/>
                    <a:pt x="13196" y="4106"/>
                    <a:pt x="11634" y="2850"/>
                  </a:cubicBezTo>
                  <a:cubicBezTo>
                    <a:pt x="10072" y="1594"/>
                    <a:pt x="7626" y="757"/>
                    <a:pt x="5996" y="339"/>
                  </a:cubicBezTo>
                  <a:cubicBezTo>
                    <a:pt x="4366" y="-80"/>
                    <a:pt x="3551" y="-80"/>
                    <a:pt x="2804" y="171"/>
                  </a:cubicBezTo>
                  <a:cubicBezTo>
                    <a:pt x="2057" y="422"/>
                    <a:pt x="1377" y="925"/>
                    <a:pt x="1241" y="1511"/>
                  </a:cubicBezTo>
                  <a:cubicBezTo>
                    <a:pt x="1106" y="2097"/>
                    <a:pt x="1513" y="2767"/>
                    <a:pt x="3483" y="3436"/>
                  </a:cubicBezTo>
                  <a:cubicBezTo>
                    <a:pt x="5453" y="4106"/>
                    <a:pt x="8985" y="4776"/>
                    <a:pt x="12245" y="5111"/>
                  </a:cubicBezTo>
                  <a:cubicBezTo>
                    <a:pt x="15506" y="5446"/>
                    <a:pt x="18494" y="5446"/>
                    <a:pt x="21483" y="5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8" name="Line"/>
            <p:cNvSpPr/>
            <p:nvPr/>
          </p:nvSpPr>
          <p:spPr>
            <a:xfrm>
              <a:off x="7380816" y="2274510"/>
              <a:ext cx="112356" cy="119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6" h="21389" fill="norm" stroke="1" extrusionOk="0">
                  <a:moveTo>
                    <a:pt x="12567" y="0"/>
                  </a:moveTo>
                  <a:cubicBezTo>
                    <a:pt x="8640" y="3411"/>
                    <a:pt x="4713" y="6821"/>
                    <a:pt x="2553" y="9474"/>
                  </a:cubicBezTo>
                  <a:cubicBezTo>
                    <a:pt x="393" y="12126"/>
                    <a:pt x="0" y="14021"/>
                    <a:pt x="0" y="15916"/>
                  </a:cubicBezTo>
                  <a:cubicBezTo>
                    <a:pt x="0" y="17811"/>
                    <a:pt x="393" y="19705"/>
                    <a:pt x="2553" y="20653"/>
                  </a:cubicBezTo>
                  <a:cubicBezTo>
                    <a:pt x="4713" y="21600"/>
                    <a:pt x="8640" y="21600"/>
                    <a:pt x="11978" y="20842"/>
                  </a:cubicBezTo>
                  <a:cubicBezTo>
                    <a:pt x="15316" y="20084"/>
                    <a:pt x="18065" y="18568"/>
                    <a:pt x="19636" y="16674"/>
                  </a:cubicBezTo>
                  <a:cubicBezTo>
                    <a:pt x="21207" y="14779"/>
                    <a:pt x="21600" y="12505"/>
                    <a:pt x="18655" y="9853"/>
                  </a:cubicBezTo>
                  <a:cubicBezTo>
                    <a:pt x="15709" y="7200"/>
                    <a:pt x="9425" y="4168"/>
                    <a:pt x="3142" y="11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9" name="Line"/>
            <p:cNvSpPr/>
            <p:nvPr/>
          </p:nvSpPr>
          <p:spPr>
            <a:xfrm>
              <a:off x="3166533" y="2989979"/>
              <a:ext cx="389467" cy="641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6457" y="3894"/>
                  </a:moveTo>
                  <a:cubicBezTo>
                    <a:pt x="4813" y="4036"/>
                    <a:pt x="3170" y="4177"/>
                    <a:pt x="2172" y="4106"/>
                  </a:cubicBezTo>
                  <a:cubicBezTo>
                    <a:pt x="1174" y="4036"/>
                    <a:pt x="822" y="3752"/>
                    <a:pt x="822" y="3150"/>
                  </a:cubicBezTo>
                  <a:cubicBezTo>
                    <a:pt x="822" y="2548"/>
                    <a:pt x="1174" y="1628"/>
                    <a:pt x="1585" y="1061"/>
                  </a:cubicBezTo>
                  <a:cubicBezTo>
                    <a:pt x="1996" y="495"/>
                    <a:pt x="2465" y="282"/>
                    <a:pt x="3052" y="140"/>
                  </a:cubicBezTo>
                  <a:cubicBezTo>
                    <a:pt x="3639" y="-1"/>
                    <a:pt x="4343" y="-72"/>
                    <a:pt x="4754" y="105"/>
                  </a:cubicBezTo>
                  <a:cubicBezTo>
                    <a:pt x="5165" y="282"/>
                    <a:pt x="5283" y="707"/>
                    <a:pt x="5224" y="2159"/>
                  </a:cubicBezTo>
                  <a:cubicBezTo>
                    <a:pt x="5165" y="3611"/>
                    <a:pt x="4930" y="6089"/>
                    <a:pt x="4578" y="8178"/>
                  </a:cubicBezTo>
                  <a:cubicBezTo>
                    <a:pt x="4226" y="10268"/>
                    <a:pt x="3757" y="11967"/>
                    <a:pt x="3346" y="13030"/>
                  </a:cubicBezTo>
                  <a:cubicBezTo>
                    <a:pt x="2935" y="14092"/>
                    <a:pt x="2583" y="14517"/>
                    <a:pt x="2113" y="14800"/>
                  </a:cubicBezTo>
                  <a:cubicBezTo>
                    <a:pt x="1643" y="15083"/>
                    <a:pt x="1057" y="15225"/>
                    <a:pt x="646" y="15119"/>
                  </a:cubicBezTo>
                  <a:cubicBezTo>
                    <a:pt x="235" y="15013"/>
                    <a:pt x="0" y="14658"/>
                    <a:pt x="0" y="13773"/>
                  </a:cubicBezTo>
                  <a:cubicBezTo>
                    <a:pt x="0" y="12888"/>
                    <a:pt x="235" y="11472"/>
                    <a:pt x="1643" y="9737"/>
                  </a:cubicBezTo>
                  <a:cubicBezTo>
                    <a:pt x="3052" y="8001"/>
                    <a:pt x="5635" y="5948"/>
                    <a:pt x="7454" y="4496"/>
                  </a:cubicBezTo>
                  <a:cubicBezTo>
                    <a:pt x="9274" y="3044"/>
                    <a:pt x="10330" y="2194"/>
                    <a:pt x="11093" y="1592"/>
                  </a:cubicBezTo>
                  <a:cubicBezTo>
                    <a:pt x="11857" y="990"/>
                    <a:pt x="12326" y="636"/>
                    <a:pt x="12326" y="601"/>
                  </a:cubicBezTo>
                  <a:cubicBezTo>
                    <a:pt x="12326" y="565"/>
                    <a:pt x="11857" y="849"/>
                    <a:pt x="10917" y="2123"/>
                  </a:cubicBezTo>
                  <a:cubicBezTo>
                    <a:pt x="9978" y="3398"/>
                    <a:pt x="8570" y="5664"/>
                    <a:pt x="7689" y="7895"/>
                  </a:cubicBezTo>
                  <a:cubicBezTo>
                    <a:pt x="6809" y="10126"/>
                    <a:pt x="6457" y="12321"/>
                    <a:pt x="6515" y="14481"/>
                  </a:cubicBezTo>
                  <a:cubicBezTo>
                    <a:pt x="6574" y="16641"/>
                    <a:pt x="7043" y="18766"/>
                    <a:pt x="7513" y="19935"/>
                  </a:cubicBezTo>
                  <a:cubicBezTo>
                    <a:pt x="7983" y="21103"/>
                    <a:pt x="8452" y="21316"/>
                    <a:pt x="8980" y="21422"/>
                  </a:cubicBezTo>
                  <a:cubicBezTo>
                    <a:pt x="9509" y="21528"/>
                    <a:pt x="10096" y="21528"/>
                    <a:pt x="10565" y="20961"/>
                  </a:cubicBezTo>
                  <a:cubicBezTo>
                    <a:pt x="11035" y="20395"/>
                    <a:pt x="11387" y="19262"/>
                    <a:pt x="11387" y="18093"/>
                  </a:cubicBezTo>
                  <a:cubicBezTo>
                    <a:pt x="11387" y="16925"/>
                    <a:pt x="11035" y="15721"/>
                    <a:pt x="10683" y="14977"/>
                  </a:cubicBezTo>
                  <a:cubicBezTo>
                    <a:pt x="10330" y="14234"/>
                    <a:pt x="9978" y="13950"/>
                    <a:pt x="9567" y="13632"/>
                  </a:cubicBezTo>
                  <a:cubicBezTo>
                    <a:pt x="9157" y="13313"/>
                    <a:pt x="8687" y="12959"/>
                    <a:pt x="8980" y="12676"/>
                  </a:cubicBezTo>
                  <a:cubicBezTo>
                    <a:pt x="9274" y="12392"/>
                    <a:pt x="10330" y="12180"/>
                    <a:pt x="12561" y="11719"/>
                  </a:cubicBezTo>
                  <a:cubicBezTo>
                    <a:pt x="14791" y="11259"/>
                    <a:pt x="18196" y="10551"/>
                    <a:pt x="21600" y="98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0" name="Line"/>
            <p:cNvSpPr/>
            <p:nvPr/>
          </p:nvSpPr>
          <p:spPr>
            <a:xfrm>
              <a:off x="3969279" y="2956077"/>
              <a:ext cx="18522" cy="461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600" fill="norm" stroke="1" extrusionOk="0">
                  <a:moveTo>
                    <a:pt x="21000" y="1387"/>
                  </a:moveTo>
                  <a:cubicBezTo>
                    <a:pt x="21000" y="694"/>
                    <a:pt x="21000" y="0"/>
                    <a:pt x="19800" y="0"/>
                  </a:cubicBezTo>
                  <a:cubicBezTo>
                    <a:pt x="18600" y="0"/>
                    <a:pt x="16200" y="694"/>
                    <a:pt x="12600" y="2626"/>
                  </a:cubicBezTo>
                  <a:cubicBezTo>
                    <a:pt x="9000" y="4558"/>
                    <a:pt x="4200" y="7728"/>
                    <a:pt x="1800" y="10850"/>
                  </a:cubicBezTo>
                  <a:cubicBezTo>
                    <a:pt x="-600" y="13971"/>
                    <a:pt x="-600" y="17042"/>
                    <a:pt x="1800" y="18826"/>
                  </a:cubicBezTo>
                  <a:cubicBezTo>
                    <a:pt x="4200" y="20609"/>
                    <a:pt x="9000" y="21105"/>
                    <a:pt x="138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1" name="Line"/>
            <p:cNvSpPr/>
            <p:nvPr/>
          </p:nvSpPr>
          <p:spPr>
            <a:xfrm>
              <a:off x="4092727" y="3071381"/>
              <a:ext cx="187174" cy="257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332" fill="norm" stroke="1" extrusionOk="0">
                  <a:moveTo>
                    <a:pt x="346" y="2376"/>
                  </a:moveTo>
                  <a:cubicBezTo>
                    <a:pt x="346" y="1146"/>
                    <a:pt x="346" y="-83"/>
                    <a:pt x="225" y="5"/>
                  </a:cubicBezTo>
                  <a:cubicBezTo>
                    <a:pt x="104" y="93"/>
                    <a:pt x="-139" y="1497"/>
                    <a:pt x="104" y="4834"/>
                  </a:cubicBezTo>
                  <a:cubicBezTo>
                    <a:pt x="346" y="8171"/>
                    <a:pt x="1074" y="13439"/>
                    <a:pt x="1803" y="16424"/>
                  </a:cubicBezTo>
                  <a:cubicBezTo>
                    <a:pt x="2531" y="19410"/>
                    <a:pt x="3259" y="20112"/>
                    <a:pt x="3987" y="20024"/>
                  </a:cubicBezTo>
                  <a:cubicBezTo>
                    <a:pt x="4715" y="19937"/>
                    <a:pt x="5443" y="19058"/>
                    <a:pt x="6292" y="17829"/>
                  </a:cubicBezTo>
                  <a:cubicBezTo>
                    <a:pt x="7142" y="16600"/>
                    <a:pt x="8113" y="15019"/>
                    <a:pt x="8598" y="14756"/>
                  </a:cubicBezTo>
                  <a:cubicBezTo>
                    <a:pt x="9083" y="14493"/>
                    <a:pt x="9083" y="15546"/>
                    <a:pt x="9083" y="16512"/>
                  </a:cubicBezTo>
                  <a:cubicBezTo>
                    <a:pt x="9083" y="17478"/>
                    <a:pt x="9083" y="18356"/>
                    <a:pt x="9205" y="19234"/>
                  </a:cubicBezTo>
                  <a:cubicBezTo>
                    <a:pt x="9326" y="20112"/>
                    <a:pt x="9569" y="20990"/>
                    <a:pt x="10297" y="21254"/>
                  </a:cubicBezTo>
                  <a:cubicBezTo>
                    <a:pt x="11025" y="21517"/>
                    <a:pt x="12239" y="21166"/>
                    <a:pt x="13816" y="19497"/>
                  </a:cubicBezTo>
                  <a:cubicBezTo>
                    <a:pt x="15394" y="17829"/>
                    <a:pt x="17335" y="14844"/>
                    <a:pt x="18670" y="11858"/>
                  </a:cubicBezTo>
                  <a:cubicBezTo>
                    <a:pt x="20005" y="8873"/>
                    <a:pt x="20733" y="5888"/>
                    <a:pt x="21461" y="29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2" name="Line"/>
            <p:cNvSpPr/>
            <p:nvPr/>
          </p:nvSpPr>
          <p:spPr>
            <a:xfrm>
              <a:off x="4419600" y="2915860"/>
              <a:ext cx="19614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3497"/>
                    <a:pt x="17280" y="6994"/>
                    <a:pt x="19440" y="10183"/>
                  </a:cubicBezTo>
                  <a:cubicBezTo>
                    <a:pt x="21600" y="13371"/>
                    <a:pt x="17280" y="16251"/>
                    <a:pt x="12960" y="18103"/>
                  </a:cubicBezTo>
                  <a:cubicBezTo>
                    <a:pt x="8640" y="19954"/>
                    <a:pt x="4320" y="2077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3" name="Line"/>
            <p:cNvSpPr/>
            <p:nvPr/>
          </p:nvSpPr>
          <p:spPr>
            <a:xfrm>
              <a:off x="4957811" y="3011110"/>
              <a:ext cx="21744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600" fill="norm" stroke="1" extrusionOk="0">
                  <a:moveTo>
                    <a:pt x="21336" y="0"/>
                  </a:moveTo>
                  <a:cubicBezTo>
                    <a:pt x="17182" y="3000"/>
                    <a:pt x="13028" y="6000"/>
                    <a:pt x="9498" y="8900"/>
                  </a:cubicBezTo>
                  <a:cubicBezTo>
                    <a:pt x="5967" y="11800"/>
                    <a:pt x="3059" y="14600"/>
                    <a:pt x="1501" y="16500"/>
                  </a:cubicBezTo>
                  <a:cubicBezTo>
                    <a:pt x="-56" y="18400"/>
                    <a:pt x="-264" y="19400"/>
                    <a:pt x="255" y="20000"/>
                  </a:cubicBezTo>
                  <a:cubicBezTo>
                    <a:pt x="774" y="20600"/>
                    <a:pt x="2021" y="20800"/>
                    <a:pt x="5655" y="21000"/>
                  </a:cubicBezTo>
                  <a:cubicBezTo>
                    <a:pt x="9290" y="21200"/>
                    <a:pt x="15313" y="21400"/>
                    <a:pt x="213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4" name="Line"/>
            <p:cNvSpPr/>
            <p:nvPr/>
          </p:nvSpPr>
          <p:spPr>
            <a:xfrm>
              <a:off x="4997450" y="3271460"/>
              <a:ext cx="1905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9200"/>
                    <a:pt x="12000" y="16800"/>
                    <a:pt x="15600" y="13200"/>
                  </a:cubicBezTo>
                  <a:cubicBezTo>
                    <a:pt x="19200" y="9600"/>
                    <a:pt x="20400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5" name="Line"/>
            <p:cNvSpPr/>
            <p:nvPr/>
          </p:nvSpPr>
          <p:spPr>
            <a:xfrm>
              <a:off x="5392863" y="3037599"/>
              <a:ext cx="220963" cy="2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444" fill="norm" stroke="1" extrusionOk="0">
                  <a:moveTo>
                    <a:pt x="4682" y="3703"/>
                  </a:moveTo>
                  <a:cubicBezTo>
                    <a:pt x="3874" y="3067"/>
                    <a:pt x="3067" y="2432"/>
                    <a:pt x="2158" y="2115"/>
                  </a:cubicBezTo>
                  <a:cubicBezTo>
                    <a:pt x="1250" y="1797"/>
                    <a:pt x="241" y="1797"/>
                    <a:pt x="241" y="1797"/>
                  </a:cubicBezTo>
                  <a:cubicBezTo>
                    <a:pt x="241" y="1797"/>
                    <a:pt x="1250" y="1797"/>
                    <a:pt x="4177" y="1479"/>
                  </a:cubicBezTo>
                  <a:cubicBezTo>
                    <a:pt x="7104" y="1162"/>
                    <a:pt x="11949" y="526"/>
                    <a:pt x="15280" y="209"/>
                  </a:cubicBezTo>
                  <a:cubicBezTo>
                    <a:pt x="18611" y="-109"/>
                    <a:pt x="20428" y="-109"/>
                    <a:pt x="20932" y="526"/>
                  </a:cubicBezTo>
                  <a:cubicBezTo>
                    <a:pt x="21437" y="1162"/>
                    <a:pt x="20630" y="2432"/>
                    <a:pt x="17904" y="4867"/>
                  </a:cubicBezTo>
                  <a:cubicBezTo>
                    <a:pt x="15179" y="7303"/>
                    <a:pt x="10536" y="10903"/>
                    <a:pt x="7407" y="13444"/>
                  </a:cubicBezTo>
                  <a:cubicBezTo>
                    <a:pt x="4278" y="15985"/>
                    <a:pt x="2663" y="17467"/>
                    <a:pt x="1553" y="18632"/>
                  </a:cubicBezTo>
                  <a:cubicBezTo>
                    <a:pt x="443" y="19797"/>
                    <a:pt x="-163" y="20644"/>
                    <a:pt x="39" y="21067"/>
                  </a:cubicBezTo>
                  <a:cubicBezTo>
                    <a:pt x="241" y="21491"/>
                    <a:pt x="1250" y="21491"/>
                    <a:pt x="4177" y="21385"/>
                  </a:cubicBezTo>
                  <a:cubicBezTo>
                    <a:pt x="7104" y="21279"/>
                    <a:pt x="11949" y="21067"/>
                    <a:pt x="16794" y="208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6" name="Line"/>
            <p:cNvSpPr/>
            <p:nvPr/>
          </p:nvSpPr>
          <p:spPr>
            <a:xfrm>
              <a:off x="5549891" y="3214310"/>
              <a:ext cx="158760" cy="116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173" fill="norm" stroke="1" extrusionOk="0">
                  <a:moveTo>
                    <a:pt x="14496" y="0"/>
                  </a:moveTo>
                  <a:cubicBezTo>
                    <a:pt x="12506" y="5786"/>
                    <a:pt x="10517" y="11571"/>
                    <a:pt x="8954" y="15043"/>
                  </a:cubicBezTo>
                  <a:cubicBezTo>
                    <a:pt x="7391" y="18514"/>
                    <a:pt x="6254" y="19671"/>
                    <a:pt x="4975" y="20443"/>
                  </a:cubicBezTo>
                  <a:cubicBezTo>
                    <a:pt x="3696" y="21214"/>
                    <a:pt x="2275" y="21600"/>
                    <a:pt x="1280" y="20443"/>
                  </a:cubicBezTo>
                  <a:cubicBezTo>
                    <a:pt x="285" y="19286"/>
                    <a:pt x="-283" y="16586"/>
                    <a:pt x="143" y="14657"/>
                  </a:cubicBezTo>
                  <a:cubicBezTo>
                    <a:pt x="570" y="12729"/>
                    <a:pt x="1991" y="11571"/>
                    <a:pt x="5685" y="11571"/>
                  </a:cubicBezTo>
                  <a:cubicBezTo>
                    <a:pt x="9380" y="11571"/>
                    <a:pt x="15349" y="12729"/>
                    <a:pt x="21317" y="13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7" name="Line"/>
            <p:cNvSpPr/>
            <p:nvPr/>
          </p:nvSpPr>
          <p:spPr>
            <a:xfrm>
              <a:off x="5702300" y="3188910"/>
              <a:ext cx="8890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4476"/>
                    <a:pt x="11314" y="8951"/>
                    <a:pt x="7714" y="12551"/>
                  </a:cubicBezTo>
                  <a:cubicBezTo>
                    <a:pt x="4114" y="16151"/>
                    <a:pt x="2057" y="1887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8" name="Line"/>
            <p:cNvSpPr/>
            <p:nvPr/>
          </p:nvSpPr>
          <p:spPr>
            <a:xfrm>
              <a:off x="5797550" y="3323054"/>
              <a:ext cx="165101" cy="166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6" fill="norm" stroke="1" extrusionOk="0">
                  <a:moveTo>
                    <a:pt x="0" y="5569"/>
                  </a:moveTo>
                  <a:cubicBezTo>
                    <a:pt x="277" y="4219"/>
                    <a:pt x="554" y="2869"/>
                    <a:pt x="1385" y="1924"/>
                  </a:cubicBezTo>
                  <a:cubicBezTo>
                    <a:pt x="2215" y="979"/>
                    <a:pt x="3600" y="439"/>
                    <a:pt x="4985" y="169"/>
                  </a:cubicBezTo>
                  <a:cubicBezTo>
                    <a:pt x="6369" y="-101"/>
                    <a:pt x="7754" y="-101"/>
                    <a:pt x="8723" y="574"/>
                  </a:cubicBezTo>
                  <a:cubicBezTo>
                    <a:pt x="9692" y="1249"/>
                    <a:pt x="10246" y="2599"/>
                    <a:pt x="9000" y="5704"/>
                  </a:cubicBezTo>
                  <a:cubicBezTo>
                    <a:pt x="7754" y="8809"/>
                    <a:pt x="4708" y="13669"/>
                    <a:pt x="2769" y="16639"/>
                  </a:cubicBezTo>
                  <a:cubicBezTo>
                    <a:pt x="831" y="19609"/>
                    <a:pt x="0" y="20689"/>
                    <a:pt x="277" y="21094"/>
                  </a:cubicBezTo>
                  <a:cubicBezTo>
                    <a:pt x="554" y="21499"/>
                    <a:pt x="1938" y="21229"/>
                    <a:pt x="5677" y="20284"/>
                  </a:cubicBezTo>
                  <a:cubicBezTo>
                    <a:pt x="9415" y="19339"/>
                    <a:pt x="15508" y="17719"/>
                    <a:pt x="21600" y="160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9" name="Line"/>
            <p:cNvSpPr/>
            <p:nvPr/>
          </p:nvSpPr>
          <p:spPr>
            <a:xfrm>
              <a:off x="6102350" y="3360360"/>
              <a:ext cx="8255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0" name="Line"/>
            <p:cNvSpPr/>
            <p:nvPr/>
          </p:nvSpPr>
          <p:spPr>
            <a:xfrm>
              <a:off x="6647354" y="3042029"/>
              <a:ext cx="337646" cy="378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216" fill="norm" stroke="1" extrusionOk="0">
                  <a:moveTo>
                    <a:pt x="12949" y="3963"/>
                  </a:moveTo>
                  <a:cubicBezTo>
                    <a:pt x="12546" y="3488"/>
                    <a:pt x="12144" y="3013"/>
                    <a:pt x="11406" y="2776"/>
                  </a:cubicBezTo>
                  <a:cubicBezTo>
                    <a:pt x="10668" y="2539"/>
                    <a:pt x="9595" y="2539"/>
                    <a:pt x="8052" y="3429"/>
                  </a:cubicBezTo>
                  <a:cubicBezTo>
                    <a:pt x="6509" y="4319"/>
                    <a:pt x="4497" y="6099"/>
                    <a:pt x="2954" y="8473"/>
                  </a:cubicBezTo>
                  <a:cubicBezTo>
                    <a:pt x="1411" y="10846"/>
                    <a:pt x="338" y="13813"/>
                    <a:pt x="69" y="15950"/>
                  </a:cubicBezTo>
                  <a:cubicBezTo>
                    <a:pt x="-199" y="18086"/>
                    <a:pt x="338" y="19391"/>
                    <a:pt x="1210" y="20222"/>
                  </a:cubicBezTo>
                  <a:cubicBezTo>
                    <a:pt x="2082" y="21053"/>
                    <a:pt x="3289" y="21409"/>
                    <a:pt x="4966" y="21112"/>
                  </a:cubicBezTo>
                  <a:cubicBezTo>
                    <a:pt x="6643" y="20816"/>
                    <a:pt x="8790" y="19866"/>
                    <a:pt x="10668" y="17789"/>
                  </a:cubicBezTo>
                  <a:cubicBezTo>
                    <a:pt x="12546" y="15712"/>
                    <a:pt x="14156" y="12508"/>
                    <a:pt x="14894" y="9778"/>
                  </a:cubicBezTo>
                  <a:cubicBezTo>
                    <a:pt x="15632" y="7049"/>
                    <a:pt x="15498" y="4794"/>
                    <a:pt x="14894" y="3191"/>
                  </a:cubicBezTo>
                  <a:cubicBezTo>
                    <a:pt x="14290" y="1589"/>
                    <a:pt x="13217" y="640"/>
                    <a:pt x="11876" y="224"/>
                  </a:cubicBezTo>
                  <a:cubicBezTo>
                    <a:pt x="10534" y="-191"/>
                    <a:pt x="8924" y="-72"/>
                    <a:pt x="7247" y="936"/>
                  </a:cubicBezTo>
                  <a:cubicBezTo>
                    <a:pt x="5570" y="1945"/>
                    <a:pt x="3826" y="3844"/>
                    <a:pt x="2954" y="5150"/>
                  </a:cubicBezTo>
                  <a:cubicBezTo>
                    <a:pt x="2082" y="6455"/>
                    <a:pt x="2082" y="7167"/>
                    <a:pt x="2149" y="7820"/>
                  </a:cubicBezTo>
                  <a:cubicBezTo>
                    <a:pt x="2216" y="8473"/>
                    <a:pt x="2350" y="9066"/>
                    <a:pt x="3356" y="9600"/>
                  </a:cubicBezTo>
                  <a:cubicBezTo>
                    <a:pt x="4362" y="10134"/>
                    <a:pt x="6241" y="10609"/>
                    <a:pt x="8790" y="10609"/>
                  </a:cubicBezTo>
                  <a:cubicBezTo>
                    <a:pt x="11339" y="10609"/>
                    <a:pt x="14559" y="10134"/>
                    <a:pt x="16772" y="9600"/>
                  </a:cubicBezTo>
                  <a:cubicBezTo>
                    <a:pt x="18986" y="9066"/>
                    <a:pt x="20194" y="8473"/>
                    <a:pt x="21401" y="78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1" name="Line"/>
            <p:cNvSpPr/>
            <p:nvPr/>
          </p:nvSpPr>
          <p:spPr>
            <a:xfrm>
              <a:off x="7073900" y="3214310"/>
              <a:ext cx="1143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2" name="Line"/>
            <p:cNvSpPr/>
            <p:nvPr/>
          </p:nvSpPr>
          <p:spPr>
            <a:xfrm>
              <a:off x="7048500" y="3366710"/>
              <a:ext cx="1079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0"/>
                  </a:moveTo>
                  <a:cubicBezTo>
                    <a:pt x="1694" y="9257"/>
                    <a:pt x="3388" y="18514"/>
                    <a:pt x="6988" y="20057"/>
                  </a:cubicBezTo>
                  <a:cubicBezTo>
                    <a:pt x="10588" y="21600"/>
                    <a:pt x="16094" y="15429"/>
                    <a:pt x="21600" y="9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3" name="Line"/>
            <p:cNvSpPr/>
            <p:nvPr/>
          </p:nvSpPr>
          <p:spPr>
            <a:xfrm>
              <a:off x="7319573" y="3109794"/>
              <a:ext cx="300427" cy="329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119" fill="norm" stroke="1" extrusionOk="0">
                  <a:moveTo>
                    <a:pt x="10940" y="2633"/>
                  </a:moveTo>
                  <a:cubicBezTo>
                    <a:pt x="10340" y="2225"/>
                    <a:pt x="9740" y="1818"/>
                    <a:pt x="9065" y="1886"/>
                  </a:cubicBezTo>
                  <a:cubicBezTo>
                    <a:pt x="8390" y="1954"/>
                    <a:pt x="7640" y="2497"/>
                    <a:pt x="6215" y="4195"/>
                  </a:cubicBezTo>
                  <a:cubicBezTo>
                    <a:pt x="4790" y="5893"/>
                    <a:pt x="2690" y="8746"/>
                    <a:pt x="1415" y="11259"/>
                  </a:cubicBezTo>
                  <a:cubicBezTo>
                    <a:pt x="140" y="13772"/>
                    <a:pt x="-310" y="15946"/>
                    <a:pt x="215" y="17644"/>
                  </a:cubicBezTo>
                  <a:cubicBezTo>
                    <a:pt x="740" y="19342"/>
                    <a:pt x="2240" y="20565"/>
                    <a:pt x="4115" y="20972"/>
                  </a:cubicBezTo>
                  <a:cubicBezTo>
                    <a:pt x="5990" y="21380"/>
                    <a:pt x="8240" y="20972"/>
                    <a:pt x="10265" y="19342"/>
                  </a:cubicBezTo>
                  <a:cubicBezTo>
                    <a:pt x="12290" y="17712"/>
                    <a:pt x="14090" y="14859"/>
                    <a:pt x="15140" y="12210"/>
                  </a:cubicBezTo>
                  <a:cubicBezTo>
                    <a:pt x="16190" y="9561"/>
                    <a:pt x="16490" y="7116"/>
                    <a:pt x="16265" y="5214"/>
                  </a:cubicBezTo>
                  <a:cubicBezTo>
                    <a:pt x="16040" y="3312"/>
                    <a:pt x="15290" y="1954"/>
                    <a:pt x="14240" y="1071"/>
                  </a:cubicBezTo>
                  <a:cubicBezTo>
                    <a:pt x="13190" y="188"/>
                    <a:pt x="11840" y="-220"/>
                    <a:pt x="10040" y="120"/>
                  </a:cubicBezTo>
                  <a:cubicBezTo>
                    <a:pt x="8240" y="459"/>
                    <a:pt x="5990" y="1546"/>
                    <a:pt x="4715" y="3040"/>
                  </a:cubicBezTo>
                  <a:cubicBezTo>
                    <a:pt x="3440" y="4535"/>
                    <a:pt x="3140" y="6437"/>
                    <a:pt x="3590" y="7863"/>
                  </a:cubicBezTo>
                  <a:cubicBezTo>
                    <a:pt x="4040" y="9289"/>
                    <a:pt x="5240" y="10240"/>
                    <a:pt x="7115" y="10580"/>
                  </a:cubicBezTo>
                  <a:cubicBezTo>
                    <a:pt x="8990" y="10920"/>
                    <a:pt x="11540" y="10648"/>
                    <a:pt x="14015" y="10240"/>
                  </a:cubicBezTo>
                  <a:cubicBezTo>
                    <a:pt x="16490" y="9833"/>
                    <a:pt x="18890" y="9289"/>
                    <a:pt x="21290" y="87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4" name="Line"/>
            <p:cNvSpPr/>
            <p:nvPr/>
          </p:nvSpPr>
          <p:spPr>
            <a:xfrm>
              <a:off x="7512919" y="3474660"/>
              <a:ext cx="114521" cy="113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3" h="21358" fill="norm" stroke="1" extrusionOk="0">
                  <a:moveTo>
                    <a:pt x="8939" y="3600"/>
                  </a:moveTo>
                  <a:cubicBezTo>
                    <a:pt x="6286" y="4800"/>
                    <a:pt x="3633" y="6000"/>
                    <a:pt x="1928" y="7800"/>
                  </a:cubicBezTo>
                  <a:cubicBezTo>
                    <a:pt x="223" y="9600"/>
                    <a:pt x="-535" y="12000"/>
                    <a:pt x="412" y="14400"/>
                  </a:cubicBezTo>
                  <a:cubicBezTo>
                    <a:pt x="1360" y="16800"/>
                    <a:pt x="4012" y="19200"/>
                    <a:pt x="7233" y="20400"/>
                  </a:cubicBezTo>
                  <a:cubicBezTo>
                    <a:pt x="10454" y="21600"/>
                    <a:pt x="14244" y="21600"/>
                    <a:pt x="16897" y="20800"/>
                  </a:cubicBezTo>
                  <a:cubicBezTo>
                    <a:pt x="19549" y="20000"/>
                    <a:pt x="21065" y="18400"/>
                    <a:pt x="20307" y="15600"/>
                  </a:cubicBezTo>
                  <a:cubicBezTo>
                    <a:pt x="19549" y="12800"/>
                    <a:pt x="16518" y="8800"/>
                    <a:pt x="13486" y="6000"/>
                  </a:cubicBezTo>
                  <a:cubicBezTo>
                    <a:pt x="10454" y="3200"/>
                    <a:pt x="7423" y="1600"/>
                    <a:pt x="439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495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201992" y="4514929"/>
              <a:ext cx="363659" cy="423603"/>
            </a:xfrm>
            <a:prstGeom prst="rect">
              <a:avLst/>
            </a:prstGeom>
            <a:effectLst/>
          </p:spPr>
        </p:pic>
        <p:pic>
          <p:nvPicPr>
            <p:cNvPr id="2497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339413" y="4270116"/>
              <a:ext cx="188137" cy="206102"/>
            </a:xfrm>
            <a:prstGeom prst="rect">
              <a:avLst/>
            </a:prstGeom>
            <a:effectLst/>
          </p:spPr>
        </p:pic>
        <p:pic>
          <p:nvPicPr>
            <p:cNvPr id="2499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022850" y="4751010"/>
              <a:ext cx="31751" cy="152401"/>
            </a:xfrm>
            <a:prstGeom prst="rect">
              <a:avLst/>
            </a:prstGeom>
            <a:effectLst/>
          </p:spPr>
        </p:pic>
        <p:pic>
          <p:nvPicPr>
            <p:cNvPr id="2501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041900" y="4611310"/>
              <a:ext cx="31751" cy="57151"/>
            </a:xfrm>
            <a:prstGeom prst="rect">
              <a:avLst/>
            </a:prstGeom>
            <a:effectLst/>
          </p:spPr>
        </p:pic>
        <p:pic>
          <p:nvPicPr>
            <p:cNvPr id="2503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121001" y="4630360"/>
              <a:ext cx="153962" cy="253575"/>
            </a:xfrm>
            <a:prstGeom prst="rect">
              <a:avLst/>
            </a:prstGeom>
            <a:effectLst/>
          </p:spPr>
        </p:pic>
        <p:pic>
          <p:nvPicPr>
            <p:cNvPr id="2505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900309" y="4458651"/>
              <a:ext cx="170292" cy="463860"/>
            </a:xfrm>
            <a:prstGeom prst="rect">
              <a:avLst/>
            </a:prstGeom>
            <a:effectLst/>
          </p:spPr>
        </p:pic>
        <p:pic>
          <p:nvPicPr>
            <p:cNvPr id="2507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895130" y="4712910"/>
              <a:ext cx="245320" cy="88901"/>
            </a:xfrm>
            <a:prstGeom prst="rect">
              <a:avLst/>
            </a:prstGeom>
            <a:effectLst/>
          </p:spPr>
        </p:pic>
        <p:pic>
          <p:nvPicPr>
            <p:cNvPr id="2509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198241" y="4450297"/>
              <a:ext cx="290818" cy="414484"/>
            </a:xfrm>
            <a:prstGeom prst="rect">
              <a:avLst/>
            </a:prstGeom>
            <a:effectLst/>
          </p:spPr>
        </p:pic>
        <p:pic>
          <p:nvPicPr>
            <p:cNvPr id="2511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937000" y="941480"/>
              <a:ext cx="1232591" cy="187120"/>
            </a:xfrm>
            <a:prstGeom prst="rect">
              <a:avLst/>
            </a:prstGeom>
            <a:effectLst/>
          </p:spPr>
        </p:pic>
        <p:sp>
          <p:nvSpPr>
            <p:cNvPr id="2513" name="Line"/>
            <p:cNvSpPr/>
            <p:nvPr/>
          </p:nvSpPr>
          <p:spPr>
            <a:xfrm>
              <a:off x="0" y="1997186"/>
              <a:ext cx="3457326" cy="3865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77" fill="norm" stroke="1" extrusionOk="0">
                  <a:moveTo>
                    <a:pt x="0" y="591"/>
                  </a:moveTo>
                  <a:cubicBezTo>
                    <a:pt x="79" y="497"/>
                    <a:pt x="159" y="402"/>
                    <a:pt x="416" y="296"/>
                  </a:cubicBezTo>
                  <a:cubicBezTo>
                    <a:pt x="674" y="190"/>
                    <a:pt x="1110" y="72"/>
                    <a:pt x="1539" y="24"/>
                  </a:cubicBezTo>
                  <a:cubicBezTo>
                    <a:pt x="1968" y="-23"/>
                    <a:pt x="2391" y="1"/>
                    <a:pt x="2854" y="89"/>
                  </a:cubicBezTo>
                  <a:cubicBezTo>
                    <a:pt x="3316" y="178"/>
                    <a:pt x="3818" y="331"/>
                    <a:pt x="4307" y="521"/>
                  </a:cubicBezTo>
                  <a:cubicBezTo>
                    <a:pt x="4796" y="710"/>
                    <a:pt x="5271" y="934"/>
                    <a:pt x="5734" y="1165"/>
                  </a:cubicBezTo>
                  <a:cubicBezTo>
                    <a:pt x="6196" y="1395"/>
                    <a:pt x="6645" y="1631"/>
                    <a:pt x="7101" y="1885"/>
                  </a:cubicBezTo>
                  <a:cubicBezTo>
                    <a:pt x="7557" y="2139"/>
                    <a:pt x="8019" y="2411"/>
                    <a:pt x="8429" y="2683"/>
                  </a:cubicBezTo>
                  <a:cubicBezTo>
                    <a:pt x="8838" y="2955"/>
                    <a:pt x="9195" y="3226"/>
                    <a:pt x="9532" y="3516"/>
                  </a:cubicBezTo>
                  <a:cubicBezTo>
                    <a:pt x="9869" y="3805"/>
                    <a:pt x="10186" y="4113"/>
                    <a:pt x="10483" y="4438"/>
                  </a:cubicBezTo>
                  <a:cubicBezTo>
                    <a:pt x="10780" y="4763"/>
                    <a:pt x="11058" y="5105"/>
                    <a:pt x="11309" y="5460"/>
                  </a:cubicBezTo>
                  <a:cubicBezTo>
                    <a:pt x="11560" y="5814"/>
                    <a:pt x="11784" y="6181"/>
                    <a:pt x="11996" y="6570"/>
                  </a:cubicBezTo>
                  <a:cubicBezTo>
                    <a:pt x="12207" y="6960"/>
                    <a:pt x="12405" y="7374"/>
                    <a:pt x="12583" y="7776"/>
                  </a:cubicBezTo>
                  <a:cubicBezTo>
                    <a:pt x="12762" y="8177"/>
                    <a:pt x="12920" y="8567"/>
                    <a:pt x="13079" y="8963"/>
                  </a:cubicBezTo>
                  <a:cubicBezTo>
                    <a:pt x="13237" y="9359"/>
                    <a:pt x="13396" y="9761"/>
                    <a:pt x="13548" y="10168"/>
                  </a:cubicBezTo>
                  <a:cubicBezTo>
                    <a:pt x="13700" y="10576"/>
                    <a:pt x="13845" y="10990"/>
                    <a:pt x="13984" y="11397"/>
                  </a:cubicBezTo>
                  <a:cubicBezTo>
                    <a:pt x="14123" y="11805"/>
                    <a:pt x="14255" y="12207"/>
                    <a:pt x="14407" y="12650"/>
                  </a:cubicBezTo>
                  <a:cubicBezTo>
                    <a:pt x="14559" y="13093"/>
                    <a:pt x="14730" y="13577"/>
                    <a:pt x="14895" y="14038"/>
                  </a:cubicBezTo>
                  <a:cubicBezTo>
                    <a:pt x="15061" y="14499"/>
                    <a:pt x="15219" y="14936"/>
                    <a:pt x="15358" y="15362"/>
                  </a:cubicBezTo>
                  <a:cubicBezTo>
                    <a:pt x="15497" y="15787"/>
                    <a:pt x="15615" y="16201"/>
                    <a:pt x="15688" y="16626"/>
                  </a:cubicBezTo>
                  <a:cubicBezTo>
                    <a:pt x="15761" y="17051"/>
                    <a:pt x="15787" y="17489"/>
                    <a:pt x="15761" y="17902"/>
                  </a:cubicBezTo>
                  <a:cubicBezTo>
                    <a:pt x="15734" y="18316"/>
                    <a:pt x="15655" y="18706"/>
                    <a:pt x="15516" y="19090"/>
                  </a:cubicBezTo>
                  <a:cubicBezTo>
                    <a:pt x="15378" y="19474"/>
                    <a:pt x="15179" y="19852"/>
                    <a:pt x="15067" y="20070"/>
                  </a:cubicBezTo>
                  <a:cubicBezTo>
                    <a:pt x="14955" y="20289"/>
                    <a:pt x="14928" y="20348"/>
                    <a:pt x="14909" y="20419"/>
                  </a:cubicBezTo>
                  <a:cubicBezTo>
                    <a:pt x="14889" y="20490"/>
                    <a:pt x="14876" y="20573"/>
                    <a:pt x="14902" y="20614"/>
                  </a:cubicBezTo>
                  <a:cubicBezTo>
                    <a:pt x="14928" y="20655"/>
                    <a:pt x="14994" y="20655"/>
                    <a:pt x="15265" y="20649"/>
                  </a:cubicBezTo>
                  <a:cubicBezTo>
                    <a:pt x="15536" y="20644"/>
                    <a:pt x="16012" y="20632"/>
                    <a:pt x="16501" y="20614"/>
                  </a:cubicBezTo>
                  <a:cubicBezTo>
                    <a:pt x="16989" y="20596"/>
                    <a:pt x="17491" y="20573"/>
                    <a:pt x="18013" y="20561"/>
                  </a:cubicBezTo>
                  <a:cubicBezTo>
                    <a:pt x="18535" y="20549"/>
                    <a:pt x="19077" y="20549"/>
                    <a:pt x="19599" y="20549"/>
                  </a:cubicBezTo>
                  <a:cubicBezTo>
                    <a:pt x="20120" y="20549"/>
                    <a:pt x="20622" y="20549"/>
                    <a:pt x="20913" y="20549"/>
                  </a:cubicBezTo>
                  <a:cubicBezTo>
                    <a:pt x="21204" y="20549"/>
                    <a:pt x="21283" y="20549"/>
                    <a:pt x="21356" y="20567"/>
                  </a:cubicBezTo>
                  <a:cubicBezTo>
                    <a:pt x="21428" y="20584"/>
                    <a:pt x="21494" y="20620"/>
                    <a:pt x="21494" y="20649"/>
                  </a:cubicBezTo>
                  <a:cubicBezTo>
                    <a:pt x="21494" y="20679"/>
                    <a:pt x="21428" y="20703"/>
                    <a:pt x="21316" y="20714"/>
                  </a:cubicBezTo>
                  <a:cubicBezTo>
                    <a:pt x="21204" y="20726"/>
                    <a:pt x="21045" y="20726"/>
                    <a:pt x="20939" y="20703"/>
                  </a:cubicBezTo>
                  <a:cubicBezTo>
                    <a:pt x="20834" y="20679"/>
                    <a:pt x="20781" y="20632"/>
                    <a:pt x="20748" y="20549"/>
                  </a:cubicBezTo>
                  <a:cubicBezTo>
                    <a:pt x="20715" y="20466"/>
                    <a:pt x="20702" y="20348"/>
                    <a:pt x="20688" y="20259"/>
                  </a:cubicBezTo>
                  <a:cubicBezTo>
                    <a:pt x="20675" y="20171"/>
                    <a:pt x="20662" y="20112"/>
                    <a:pt x="20655" y="20053"/>
                  </a:cubicBezTo>
                  <a:cubicBezTo>
                    <a:pt x="20649" y="19994"/>
                    <a:pt x="20649" y="19935"/>
                    <a:pt x="20682" y="19905"/>
                  </a:cubicBezTo>
                  <a:cubicBezTo>
                    <a:pt x="20715" y="19875"/>
                    <a:pt x="20781" y="19875"/>
                    <a:pt x="20913" y="19905"/>
                  </a:cubicBezTo>
                  <a:cubicBezTo>
                    <a:pt x="21045" y="19935"/>
                    <a:pt x="21243" y="19994"/>
                    <a:pt x="21382" y="20094"/>
                  </a:cubicBezTo>
                  <a:cubicBezTo>
                    <a:pt x="21521" y="20195"/>
                    <a:pt x="21600" y="20336"/>
                    <a:pt x="21574" y="20519"/>
                  </a:cubicBezTo>
                  <a:cubicBezTo>
                    <a:pt x="21547" y="20703"/>
                    <a:pt x="21415" y="20927"/>
                    <a:pt x="21283" y="21110"/>
                  </a:cubicBezTo>
                  <a:cubicBezTo>
                    <a:pt x="21151" y="21293"/>
                    <a:pt x="21019" y="21435"/>
                    <a:pt x="20887" y="21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4" name="Line"/>
            <p:cNvSpPr/>
            <p:nvPr/>
          </p:nvSpPr>
          <p:spPr>
            <a:xfrm>
              <a:off x="3829050" y="5669643"/>
              <a:ext cx="190501" cy="235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1" fill="norm" stroke="1" extrusionOk="0">
                  <a:moveTo>
                    <a:pt x="0" y="758"/>
                  </a:moveTo>
                  <a:cubicBezTo>
                    <a:pt x="1200" y="379"/>
                    <a:pt x="2400" y="0"/>
                    <a:pt x="3480" y="95"/>
                  </a:cubicBezTo>
                  <a:cubicBezTo>
                    <a:pt x="4560" y="190"/>
                    <a:pt x="5520" y="758"/>
                    <a:pt x="6720" y="2843"/>
                  </a:cubicBezTo>
                  <a:cubicBezTo>
                    <a:pt x="7920" y="4927"/>
                    <a:pt x="9360" y="8527"/>
                    <a:pt x="9720" y="11748"/>
                  </a:cubicBezTo>
                  <a:cubicBezTo>
                    <a:pt x="10080" y="14969"/>
                    <a:pt x="9360" y="17811"/>
                    <a:pt x="8400" y="19422"/>
                  </a:cubicBezTo>
                  <a:cubicBezTo>
                    <a:pt x="7440" y="21032"/>
                    <a:pt x="6240" y="21411"/>
                    <a:pt x="5640" y="20843"/>
                  </a:cubicBezTo>
                  <a:cubicBezTo>
                    <a:pt x="5040" y="20274"/>
                    <a:pt x="5040" y="18758"/>
                    <a:pt x="5760" y="15727"/>
                  </a:cubicBezTo>
                  <a:cubicBezTo>
                    <a:pt x="6480" y="12695"/>
                    <a:pt x="7920" y="8148"/>
                    <a:pt x="10080" y="5211"/>
                  </a:cubicBezTo>
                  <a:cubicBezTo>
                    <a:pt x="12240" y="2274"/>
                    <a:pt x="15120" y="948"/>
                    <a:pt x="17160" y="379"/>
                  </a:cubicBezTo>
                  <a:cubicBezTo>
                    <a:pt x="19200" y="-189"/>
                    <a:pt x="20400" y="0"/>
                    <a:pt x="21600" y="1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5" name="Line"/>
            <p:cNvSpPr/>
            <p:nvPr/>
          </p:nvSpPr>
          <p:spPr>
            <a:xfrm>
              <a:off x="4013010" y="5683183"/>
              <a:ext cx="126713" cy="17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5" h="20557" fill="norm" stroke="1" extrusionOk="0">
                  <a:moveTo>
                    <a:pt x="17516" y="148"/>
                  </a:moveTo>
                  <a:cubicBezTo>
                    <a:pt x="15116" y="-98"/>
                    <a:pt x="12716" y="-343"/>
                    <a:pt x="9631" y="2112"/>
                  </a:cubicBezTo>
                  <a:cubicBezTo>
                    <a:pt x="6545" y="4566"/>
                    <a:pt x="2774" y="9721"/>
                    <a:pt x="1059" y="13034"/>
                  </a:cubicBezTo>
                  <a:cubicBezTo>
                    <a:pt x="-655" y="16348"/>
                    <a:pt x="-312" y="17821"/>
                    <a:pt x="2259" y="19048"/>
                  </a:cubicBezTo>
                  <a:cubicBezTo>
                    <a:pt x="4831" y="20275"/>
                    <a:pt x="9631" y="21257"/>
                    <a:pt x="13402" y="19907"/>
                  </a:cubicBezTo>
                  <a:cubicBezTo>
                    <a:pt x="17174" y="18557"/>
                    <a:pt x="19916" y="14875"/>
                    <a:pt x="20431" y="12052"/>
                  </a:cubicBezTo>
                  <a:cubicBezTo>
                    <a:pt x="20945" y="9230"/>
                    <a:pt x="19231" y="7266"/>
                    <a:pt x="18202" y="5793"/>
                  </a:cubicBezTo>
                  <a:cubicBezTo>
                    <a:pt x="17174" y="4321"/>
                    <a:pt x="16831" y="3339"/>
                    <a:pt x="16488" y="2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6" name="Line"/>
            <p:cNvSpPr/>
            <p:nvPr/>
          </p:nvSpPr>
          <p:spPr>
            <a:xfrm>
              <a:off x="4229100" y="5481260"/>
              <a:ext cx="31750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413"/>
                    <a:pt x="7200" y="8826"/>
                    <a:pt x="3600" y="12426"/>
                  </a:cubicBezTo>
                  <a:cubicBezTo>
                    <a:pt x="0" y="16026"/>
                    <a:pt x="0" y="1881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7" name="Line"/>
            <p:cNvSpPr/>
            <p:nvPr/>
          </p:nvSpPr>
          <p:spPr>
            <a:xfrm>
              <a:off x="4292600" y="5667364"/>
              <a:ext cx="196851" cy="226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5" fill="norm" stroke="1" extrusionOk="0">
                  <a:moveTo>
                    <a:pt x="0" y="10015"/>
                  </a:moveTo>
                  <a:cubicBezTo>
                    <a:pt x="1161" y="10415"/>
                    <a:pt x="2323" y="10815"/>
                    <a:pt x="4529" y="9615"/>
                  </a:cubicBezTo>
                  <a:cubicBezTo>
                    <a:pt x="6735" y="8415"/>
                    <a:pt x="9987" y="5615"/>
                    <a:pt x="11729" y="3715"/>
                  </a:cubicBezTo>
                  <a:cubicBezTo>
                    <a:pt x="13471" y="1815"/>
                    <a:pt x="13703" y="815"/>
                    <a:pt x="13239" y="315"/>
                  </a:cubicBezTo>
                  <a:cubicBezTo>
                    <a:pt x="12774" y="-185"/>
                    <a:pt x="11613" y="-185"/>
                    <a:pt x="9987" y="1015"/>
                  </a:cubicBezTo>
                  <a:cubicBezTo>
                    <a:pt x="8361" y="2215"/>
                    <a:pt x="6271" y="4615"/>
                    <a:pt x="4994" y="7015"/>
                  </a:cubicBezTo>
                  <a:cubicBezTo>
                    <a:pt x="3716" y="9415"/>
                    <a:pt x="3252" y="11815"/>
                    <a:pt x="3948" y="13715"/>
                  </a:cubicBezTo>
                  <a:cubicBezTo>
                    <a:pt x="4645" y="15615"/>
                    <a:pt x="6503" y="17015"/>
                    <a:pt x="9639" y="18215"/>
                  </a:cubicBezTo>
                  <a:cubicBezTo>
                    <a:pt x="12774" y="19415"/>
                    <a:pt x="17187" y="20415"/>
                    <a:pt x="21600" y="21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8" name="Line"/>
            <p:cNvSpPr/>
            <p:nvPr/>
          </p:nvSpPr>
          <p:spPr>
            <a:xfrm>
              <a:off x="4801545" y="5452372"/>
              <a:ext cx="411805" cy="758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492" fill="norm" stroke="1" extrusionOk="0">
                  <a:moveTo>
                    <a:pt x="10253" y="7119"/>
                  </a:moveTo>
                  <a:cubicBezTo>
                    <a:pt x="8813" y="6699"/>
                    <a:pt x="7373" y="6279"/>
                    <a:pt x="5822" y="6489"/>
                  </a:cubicBezTo>
                  <a:cubicBezTo>
                    <a:pt x="4271" y="6699"/>
                    <a:pt x="2609" y="7539"/>
                    <a:pt x="1557" y="8529"/>
                  </a:cubicBezTo>
                  <a:cubicBezTo>
                    <a:pt x="505" y="9519"/>
                    <a:pt x="62" y="10659"/>
                    <a:pt x="6" y="11379"/>
                  </a:cubicBezTo>
                  <a:cubicBezTo>
                    <a:pt x="-49" y="12099"/>
                    <a:pt x="283" y="12399"/>
                    <a:pt x="1059" y="12579"/>
                  </a:cubicBezTo>
                  <a:cubicBezTo>
                    <a:pt x="1834" y="12759"/>
                    <a:pt x="3053" y="12819"/>
                    <a:pt x="4382" y="12459"/>
                  </a:cubicBezTo>
                  <a:cubicBezTo>
                    <a:pt x="5711" y="12099"/>
                    <a:pt x="7151" y="11319"/>
                    <a:pt x="7760" y="9999"/>
                  </a:cubicBezTo>
                  <a:cubicBezTo>
                    <a:pt x="8369" y="8679"/>
                    <a:pt x="8148" y="6819"/>
                    <a:pt x="8093" y="5559"/>
                  </a:cubicBezTo>
                  <a:cubicBezTo>
                    <a:pt x="8037" y="4299"/>
                    <a:pt x="8148" y="3639"/>
                    <a:pt x="9034" y="2949"/>
                  </a:cubicBezTo>
                  <a:cubicBezTo>
                    <a:pt x="9920" y="2259"/>
                    <a:pt x="11582" y="1539"/>
                    <a:pt x="12634" y="1089"/>
                  </a:cubicBezTo>
                  <a:cubicBezTo>
                    <a:pt x="13686" y="639"/>
                    <a:pt x="14129" y="459"/>
                    <a:pt x="14905" y="279"/>
                  </a:cubicBezTo>
                  <a:cubicBezTo>
                    <a:pt x="15680" y="99"/>
                    <a:pt x="16788" y="-81"/>
                    <a:pt x="17286" y="39"/>
                  </a:cubicBezTo>
                  <a:cubicBezTo>
                    <a:pt x="17785" y="159"/>
                    <a:pt x="17674" y="579"/>
                    <a:pt x="16899" y="1749"/>
                  </a:cubicBezTo>
                  <a:cubicBezTo>
                    <a:pt x="16123" y="2919"/>
                    <a:pt x="14683" y="4839"/>
                    <a:pt x="13409" y="6819"/>
                  </a:cubicBezTo>
                  <a:cubicBezTo>
                    <a:pt x="12136" y="8799"/>
                    <a:pt x="11028" y="10839"/>
                    <a:pt x="10142" y="12939"/>
                  </a:cubicBezTo>
                  <a:cubicBezTo>
                    <a:pt x="9256" y="15039"/>
                    <a:pt x="8591" y="17199"/>
                    <a:pt x="8259" y="18579"/>
                  </a:cubicBezTo>
                  <a:cubicBezTo>
                    <a:pt x="7926" y="19959"/>
                    <a:pt x="7926" y="20559"/>
                    <a:pt x="8148" y="20949"/>
                  </a:cubicBezTo>
                  <a:cubicBezTo>
                    <a:pt x="8369" y="21339"/>
                    <a:pt x="8813" y="21519"/>
                    <a:pt x="9311" y="21489"/>
                  </a:cubicBezTo>
                  <a:cubicBezTo>
                    <a:pt x="9809" y="21459"/>
                    <a:pt x="10363" y="21219"/>
                    <a:pt x="11139" y="20349"/>
                  </a:cubicBezTo>
                  <a:cubicBezTo>
                    <a:pt x="11914" y="19479"/>
                    <a:pt x="12911" y="17979"/>
                    <a:pt x="13243" y="16899"/>
                  </a:cubicBezTo>
                  <a:cubicBezTo>
                    <a:pt x="13576" y="15819"/>
                    <a:pt x="13243" y="15159"/>
                    <a:pt x="12856" y="14709"/>
                  </a:cubicBezTo>
                  <a:cubicBezTo>
                    <a:pt x="12468" y="14259"/>
                    <a:pt x="12025" y="14019"/>
                    <a:pt x="12080" y="13809"/>
                  </a:cubicBezTo>
                  <a:cubicBezTo>
                    <a:pt x="12136" y="13599"/>
                    <a:pt x="12689" y="13419"/>
                    <a:pt x="14351" y="13029"/>
                  </a:cubicBezTo>
                  <a:cubicBezTo>
                    <a:pt x="16013" y="12639"/>
                    <a:pt x="18782" y="12039"/>
                    <a:pt x="21551" y="1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9" name="Line"/>
            <p:cNvSpPr/>
            <p:nvPr/>
          </p:nvSpPr>
          <p:spPr>
            <a:xfrm>
              <a:off x="5501216" y="5453591"/>
              <a:ext cx="229643" cy="455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417" fill="norm" stroke="1" extrusionOk="0">
                  <a:moveTo>
                    <a:pt x="4516" y="7871"/>
                  </a:moveTo>
                  <a:cubicBezTo>
                    <a:pt x="4713" y="9464"/>
                    <a:pt x="4909" y="11056"/>
                    <a:pt x="4713" y="12997"/>
                  </a:cubicBezTo>
                  <a:cubicBezTo>
                    <a:pt x="4516" y="14938"/>
                    <a:pt x="3927" y="17228"/>
                    <a:pt x="3436" y="18820"/>
                  </a:cubicBezTo>
                  <a:cubicBezTo>
                    <a:pt x="2945" y="20413"/>
                    <a:pt x="2553" y="21309"/>
                    <a:pt x="2455" y="21408"/>
                  </a:cubicBezTo>
                  <a:cubicBezTo>
                    <a:pt x="2356" y="21508"/>
                    <a:pt x="2553" y="20811"/>
                    <a:pt x="3338" y="18671"/>
                  </a:cubicBezTo>
                  <a:cubicBezTo>
                    <a:pt x="4124" y="16531"/>
                    <a:pt x="5498" y="12948"/>
                    <a:pt x="6775" y="9762"/>
                  </a:cubicBezTo>
                  <a:cubicBezTo>
                    <a:pt x="8051" y="6577"/>
                    <a:pt x="9229" y="3790"/>
                    <a:pt x="10211" y="2197"/>
                  </a:cubicBezTo>
                  <a:cubicBezTo>
                    <a:pt x="11193" y="605"/>
                    <a:pt x="11978" y="207"/>
                    <a:pt x="12960" y="57"/>
                  </a:cubicBezTo>
                  <a:cubicBezTo>
                    <a:pt x="13942" y="-92"/>
                    <a:pt x="15120" y="8"/>
                    <a:pt x="16593" y="903"/>
                  </a:cubicBezTo>
                  <a:cubicBezTo>
                    <a:pt x="18065" y="1799"/>
                    <a:pt x="19833" y="3491"/>
                    <a:pt x="20716" y="5831"/>
                  </a:cubicBezTo>
                  <a:cubicBezTo>
                    <a:pt x="21600" y="8170"/>
                    <a:pt x="21600" y="11156"/>
                    <a:pt x="19931" y="13644"/>
                  </a:cubicBezTo>
                  <a:cubicBezTo>
                    <a:pt x="18262" y="16133"/>
                    <a:pt x="14924" y="18124"/>
                    <a:pt x="11585" y="19268"/>
                  </a:cubicBezTo>
                  <a:cubicBezTo>
                    <a:pt x="8247" y="20413"/>
                    <a:pt x="4909" y="20712"/>
                    <a:pt x="2847" y="20712"/>
                  </a:cubicBezTo>
                  <a:cubicBezTo>
                    <a:pt x="785" y="20712"/>
                    <a:pt x="0" y="20413"/>
                    <a:pt x="0" y="20065"/>
                  </a:cubicBezTo>
                  <a:cubicBezTo>
                    <a:pt x="0" y="19716"/>
                    <a:pt x="785" y="19318"/>
                    <a:pt x="1571" y="18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0" name="Line"/>
            <p:cNvSpPr/>
            <p:nvPr/>
          </p:nvSpPr>
          <p:spPr>
            <a:xfrm>
              <a:off x="5721350" y="5708408"/>
              <a:ext cx="158751" cy="190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0" fill="norm" stroke="1" extrusionOk="0">
                  <a:moveTo>
                    <a:pt x="0" y="2978"/>
                  </a:moveTo>
                  <a:cubicBezTo>
                    <a:pt x="1728" y="2978"/>
                    <a:pt x="3456" y="2978"/>
                    <a:pt x="4896" y="4152"/>
                  </a:cubicBezTo>
                  <a:cubicBezTo>
                    <a:pt x="6336" y="5326"/>
                    <a:pt x="7488" y="7674"/>
                    <a:pt x="7920" y="10256"/>
                  </a:cubicBezTo>
                  <a:cubicBezTo>
                    <a:pt x="8352" y="12839"/>
                    <a:pt x="8064" y="15656"/>
                    <a:pt x="7344" y="17652"/>
                  </a:cubicBezTo>
                  <a:cubicBezTo>
                    <a:pt x="6624" y="19648"/>
                    <a:pt x="5472" y="20821"/>
                    <a:pt x="4320" y="21056"/>
                  </a:cubicBezTo>
                  <a:cubicBezTo>
                    <a:pt x="3168" y="21291"/>
                    <a:pt x="2016" y="20587"/>
                    <a:pt x="1728" y="18708"/>
                  </a:cubicBezTo>
                  <a:cubicBezTo>
                    <a:pt x="1440" y="16830"/>
                    <a:pt x="2016" y="13778"/>
                    <a:pt x="4176" y="10374"/>
                  </a:cubicBezTo>
                  <a:cubicBezTo>
                    <a:pt x="6336" y="6969"/>
                    <a:pt x="10080" y="3213"/>
                    <a:pt x="13248" y="1452"/>
                  </a:cubicBezTo>
                  <a:cubicBezTo>
                    <a:pt x="16416" y="-309"/>
                    <a:pt x="19008" y="-74"/>
                    <a:pt x="21600" y="1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1" name="Line"/>
            <p:cNvSpPr/>
            <p:nvPr/>
          </p:nvSpPr>
          <p:spPr>
            <a:xfrm>
              <a:off x="5962650" y="5709860"/>
              <a:ext cx="6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2" name="Line"/>
            <p:cNvSpPr/>
            <p:nvPr/>
          </p:nvSpPr>
          <p:spPr>
            <a:xfrm>
              <a:off x="5962650" y="5862260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3" name="Line"/>
            <p:cNvSpPr/>
            <p:nvPr/>
          </p:nvSpPr>
          <p:spPr>
            <a:xfrm>
              <a:off x="3568700" y="6287710"/>
              <a:ext cx="3810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00" y="3462"/>
                    <a:pt x="19200" y="6923"/>
                    <a:pt x="15600" y="10523"/>
                  </a:cubicBezTo>
                  <a:cubicBezTo>
                    <a:pt x="12000" y="14123"/>
                    <a:pt x="6000" y="178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4" name="Line"/>
            <p:cNvSpPr/>
            <p:nvPr/>
          </p:nvSpPr>
          <p:spPr>
            <a:xfrm>
              <a:off x="3371850" y="6281360"/>
              <a:ext cx="4064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800"/>
                    <a:pt x="0" y="18000"/>
                    <a:pt x="562" y="16200"/>
                  </a:cubicBezTo>
                  <a:cubicBezTo>
                    <a:pt x="1125" y="14400"/>
                    <a:pt x="2250" y="12600"/>
                    <a:pt x="4725" y="9900"/>
                  </a:cubicBezTo>
                  <a:cubicBezTo>
                    <a:pt x="7200" y="7200"/>
                    <a:pt x="11025" y="3600"/>
                    <a:pt x="14063" y="1800"/>
                  </a:cubicBezTo>
                  <a:cubicBezTo>
                    <a:pt x="17100" y="0"/>
                    <a:pt x="1935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5" name="Line"/>
            <p:cNvSpPr/>
            <p:nvPr/>
          </p:nvSpPr>
          <p:spPr>
            <a:xfrm>
              <a:off x="3708400" y="6446460"/>
              <a:ext cx="111565" cy="166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179" fill="norm" stroke="1" extrusionOk="0">
                  <a:moveTo>
                    <a:pt x="14400" y="0"/>
                  </a:moveTo>
                  <a:cubicBezTo>
                    <a:pt x="12400" y="0"/>
                    <a:pt x="10400" y="0"/>
                    <a:pt x="8000" y="1890"/>
                  </a:cubicBezTo>
                  <a:cubicBezTo>
                    <a:pt x="5600" y="3780"/>
                    <a:pt x="2800" y="7560"/>
                    <a:pt x="1400" y="10395"/>
                  </a:cubicBezTo>
                  <a:cubicBezTo>
                    <a:pt x="0" y="13230"/>
                    <a:pt x="0" y="15120"/>
                    <a:pt x="0" y="16740"/>
                  </a:cubicBezTo>
                  <a:cubicBezTo>
                    <a:pt x="0" y="18360"/>
                    <a:pt x="0" y="19710"/>
                    <a:pt x="1200" y="20520"/>
                  </a:cubicBezTo>
                  <a:cubicBezTo>
                    <a:pt x="2400" y="21330"/>
                    <a:pt x="4800" y="21600"/>
                    <a:pt x="8400" y="20115"/>
                  </a:cubicBezTo>
                  <a:cubicBezTo>
                    <a:pt x="12000" y="18630"/>
                    <a:pt x="16800" y="15390"/>
                    <a:pt x="19200" y="12015"/>
                  </a:cubicBezTo>
                  <a:cubicBezTo>
                    <a:pt x="21600" y="8640"/>
                    <a:pt x="21600" y="5130"/>
                    <a:pt x="19800" y="3105"/>
                  </a:cubicBezTo>
                  <a:cubicBezTo>
                    <a:pt x="18000" y="1080"/>
                    <a:pt x="14400" y="540"/>
                    <a:pt x="108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6" name="Line"/>
            <p:cNvSpPr/>
            <p:nvPr/>
          </p:nvSpPr>
          <p:spPr>
            <a:xfrm>
              <a:off x="4043557" y="6384210"/>
              <a:ext cx="210943" cy="215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0776" fill="norm" stroke="1" extrusionOk="0">
                  <a:moveTo>
                    <a:pt x="14897" y="8438"/>
                  </a:moveTo>
                  <a:cubicBezTo>
                    <a:pt x="15111" y="7419"/>
                    <a:pt x="15325" y="6400"/>
                    <a:pt x="15432" y="4974"/>
                  </a:cubicBezTo>
                  <a:cubicBezTo>
                    <a:pt x="15539" y="3547"/>
                    <a:pt x="15539" y="1714"/>
                    <a:pt x="15004" y="695"/>
                  </a:cubicBezTo>
                  <a:cubicBezTo>
                    <a:pt x="14469" y="-324"/>
                    <a:pt x="13400" y="-528"/>
                    <a:pt x="10834" y="2223"/>
                  </a:cubicBezTo>
                  <a:cubicBezTo>
                    <a:pt x="8267" y="4974"/>
                    <a:pt x="4204" y="10680"/>
                    <a:pt x="2065" y="14246"/>
                  </a:cubicBezTo>
                  <a:cubicBezTo>
                    <a:pt x="-73" y="17812"/>
                    <a:pt x="-287" y="19238"/>
                    <a:pt x="248" y="20053"/>
                  </a:cubicBezTo>
                  <a:cubicBezTo>
                    <a:pt x="782" y="20868"/>
                    <a:pt x="2065" y="21072"/>
                    <a:pt x="3776" y="20257"/>
                  </a:cubicBezTo>
                  <a:cubicBezTo>
                    <a:pt x="5487" y="19442"/>
                    <a:pt x="7626" y="17608"/>
                    <a:pt x="9123" y="16181"/>
                  </a:cubicBezTo>
                  <a:cubicBezTo>
                    <a:pt x="10620" y="14755"/>
                    <a:pt x="11475" y="13736"/>
                    <a:pt x="12117" y="12717"/>
                  </a:cubicBezTo>
                  <a:cubicBezTo>
                    <a:pt x="12759" y="11698"/>
                    <a:pt x="13186" y="10680"/>
                    <a:pt x="13293" y="10781"/>
                  </a:cubicBezTo>
                  <a:cubicBezTo>
                    <a:pt x="13400" y="10883"/>
                    <a:pt x="13186" y="12106"/>
                    <a:pt x="13721" y="13736"/>
                  </a:cubicBezTo>
                  <a:cubicBezTo>
                    <a:pt x="14256" y="15366"/>
                    <a:pt x="15539" y="17404"/>
                    <a:pt x="16929" y="18627"/>
                  </a:cubicBezTo>
                  <a:cubicBezTo>
                    <a:pt x="18319" y="19849"/>
                    <a:pt x="19816" y="20257"/>
                    <a:pt x="21313" y="206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7" name="Line"/>
            <p:cNvSpPr/>
            <p:nvPr/>
          </p:nvSpPr>
          <p:spPr>
            <a:xfrm>
              <a:off x="4251532" y="6441926"/>
              <a:ext cx="155369" cy="201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2" h="21407" fill="norm" stroke="1" extrusionOk="0">
                  <a:moveTo>
                    <a:pt x="20862" y="3182"/>
                  </a:moveTo>
                  <a:cubicBezTo>
                    <a:pt x="20294" y="2057"/>
                    <a:pt x="19725" y="932"/>
                    <a:pt x="18730" y="370"/>
                  </a:cubicBezTo>
                  <a:cubicBezTo>
                    <a:pt x="17736" y="-193"/>
                    <a:pt x="16315" y="-193"/>
                    <a:pt x="13188" y="932"/>
                  </a:cubicBezTo>
                  <a:cubicBezTo>
                    <a:pt x="10062" y="2057"/>
                    <a:pt x="5230" y="4307"/>
                    <a:pt x="2530" y="6782"/>
                  </a:cubicBezTo>
                  <a:cubicBezTo>
                    <a:pt x="-170" y="9257"/>
                    <a:pt x="-738" y="11957"/>
                    <a:pt x="967" y="14319"/>
                  </a:cubicBezTo>
                  <a:cubicBezTo>
                    <a:pt x="2673" y="16682"/>
                    <a:pt x="6651" y="18707"/>
                    <a:pt x="9351" y="19832"/>
                  </a:cubicBezTo>
                  <a:cubicBezTo>
                    <a:pt x="12051" y="20957"/>
                    <a:pt x="13473" y="21182"/>
                    <a:pt x="14894" y="21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8" name="Line"/>
            <p:cNvSpPr/>
            <p:nvPr/>
          </p:nvSpPr>
          <p:spPr>
            <a:xfrm>
              <a:off x="4453365" y="6451149"/>
              <a:ext cx="144035" cy="148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107" fill="norm" stroke="1" extrusionOk="0">
                  <a:moveTo>
                    <a:pt x="16606" y="235"/>
                  </a:moveTo>
                  <a:cubicBezTo>
                    <a:pt x="15041" y="-65"/>
                    <a:pt x="13476" y="-365"/>
                    <a:pt x="10659" y="1285"/>
                  </a:cubicBezTo>
                  <a:cubicBezTo>
                    <a:pt x="7841" y="2935"/>
                    <a:pt x="3772" y="6535"/>
                    <a:pt x="1737" y="9985"/>
                  </a:cubicBezTo>
                  <a:cubicBezTo>
                    <a:pt x="-298" y="13435"/>
                    <a:pt x="-298" y="16735"/>
                    <a:pt x="485" y="18685"/>
                  </a:cubicBezTo>
                  <a:cubicBezTo>
                    <a:pt x="1267" y="20635"/>
                    <a:pt x="2832" y="21235"/>
                    <a:pt x="6432" y="21085"/>
                  </a:cubicBezTo>
                  <a:cubicBezTo>
                    <a:pt x="10032" y="20935"/>
                    <a:pt x="15667" y="20035"/>
                    <a:pt x="21302" y="191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9" name="Line"/>
            <p:cNvSpPr/>
            <p:nvPr/>
          </p:nvSpPr>
          <p:spPr>
            <a:xfrm>
              <a:off x="4635592" y="6479925"/>
              <a:ext cx="129111" cy="111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3" h="20616" fill="norm" stroke="1" extrusionOk="0">
                  <a:moveTo>
                    <a:pt x="18499" y="4395"/>
                  </a:moveTo>
                  <a:cubicBezTo>
                    <a:pt x="17471" y="2431"/>
                    <a:pt x="16442" y="467"/>
                    <a:pt x="14042" y="75"/>
                  </a:cubicBezTo>
                  <a:cubicBezTo>
                    <a:pt x="11642" y="-318"/>
                    <a:pt x="7871" y="860"/>
                    <a:pt x="5128" y="3217"/>
                  </a:cubicBezTo>
                  <a:cubicBezTo>
                    <a:pt x="2385" y="5573"/>
                    <a:pt x="671" y="9107"/>
                    <a:pt x="156" y="12053"/>
                  </a:cubicBezTo>
                  <a:cubicBezTo>
                    <a:pt x="-358" y="14998"/>
                    <a:pt x="328" y="17355"/>
                    <a:pt x="3242" y="18926"/>
                  </a:cubicBezTo>
                  <a:cubicBezTo>
                    <a:pt x="6156" y="20497"/>
                    <a:pt x="11299" y="21282"/>
                    <a:pt x="14728" y="19907"/>
                  </a:cubicBezTo>
                  <a:cubicBezTo>
                    <a:pt x="18156" y="18533"/>
                    <a:pt x="19871" y="14998"/>
                    <a:pt x="20556" y="12053"/>
                  </a:cubicBezTo>
                  <a:cubicBezTo>
                    <a:pt x="21242" y="9107"/>
                    <a:pt x="20899" y="6751"/>
                    <a:pt x="19871" y="5180"/>
                  </a:cubicBezTo>
                  <a:cubicBezTo>
                    <a:pt x="18842" y="3609"/>
                    <a:pt x="17128" y="2824"/>
                    <a:pt x="15413" y="20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0" name="Line"/>
            <p:cNvSpPr/>
            <p:nvPr/>
          </p:nvSpPr>
          <p:spPr>
            <a:xfrm>
              <a:off x="4811183" y="6435480"/>
              <a:ext cx="313267" cy="136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4" fill="norm" stroke="1" extrusionOk="0">
                  <a:moveTo>
                    <a:pt x="2335" y="7589"/>
                  </a:moveTo>
                  <a:cubicBezTo>
                    <a:pt x="2335" y="5952"/>
                    <a:pt x="2335" y="4316"/>
                    <a:pt x="2043" y="3989"/>
                  </a:cubicBezTo>
                  <a:cubicBezTo>
                    <a:pt x="1751" y="3661"/>
                    <a:pt x="1168" y="4643"/>
                    <a:pt x="730" y="6934"/>
                  </a:cubicBezTo>
                  <a:cubicBezTo>
                    <a:pt x="292" y="9225"/>
                    <a:pt x="0" y="12825"/>
                    <a:pt x="0" y="15443"/>
                  </a:cubicBezTo>
                  <a:cubicBezTo>
                    <a:pt x="0" y="18061"/>
                    <a:pt x="292" y="19698"/>
                    <a:pt x="949" y="20516"/>
                  </a:cubicBezTo>
                  <a:cubicBezTo>
                    <a:pt x="1605" y="21334"/>
                    <a:pt x="2627" y="21334"/>
                    <a:pt x="3649" y="20189"/>
                  </a:cubicBezTo>
                  <a:cubicBezTo>
                    <a:pt x="4670" y="19043"/>
                    <a:pt x="5692" y="16752"/>
                    <a:pt x="6276" y="14789"/>
                  </a:cubicBezTo>
                  <a:cubicBezTo>
                    <a:pt x="6859" y="12825"/>
                    <a:pt x="7005" y="11189"/>
                    <a:pt x="7005" y="11189"/>
                  </a:cubicBezTo>
                  <a:cubicBezTo>
                    <a:pt x="7005" y="11189"/>
                    <a:pt x="6859" y="12825"/>
                    <a:pt x="7224" y="13643"/>
                  </a:cubicBezTo>
                  <a:cubicBezTo>
                    <a:pt x="7589" y="14461"/>
                    <a:pt x="8465" y="14461"/>
                    <a:pt x="9195" y="13970"/>
                  </a:cubicBezTo>
                  <a:cubicBezTo>
                    <a:pt x="9924" y="13479"/>
                    <a:pt x="10508" y="12498"/>
                    <a:pt x="11092" y="11352"/>
                  </a:cubicBezTo>
                  <a:cubicBezTo>
                    <a:pt x="11676" y="10207"/>
                    <a:pt x="12259" y="8898"/>
                    <a:pt x="12551" y="9061"/>
                  </a:cubicBezTo>
                  <a:cubicBezTo>
                    <a:pt x="12843" y="9225"/>
                    <a:pt x="12843" y="10861"/>
                    <a:pt x="12843" y="12498"/>
                  </a:cubicBezTo>
                  <a:cubicBezTo>
                    <a:pt x="12843" y="14134"/>
                    <a:pt x="12843" y="15770"/>
                    <a:pt x="13062" y="15770"/>
                  </a:cubicBezTo>
                  <a:cubicBezTo>
                    <a:pt x="13281" y="15770"/>
                    <a:pt x="13719" y="14134"/>
                    <a:pt x="14303" y="11516"/>
                  </a:cubicBezTo>
                  <a:cubicBezTo>
                    <a:pt x="14886" y="8898"/>
                    <a:pt x="15616" y="5298"/>
                    <a:pt x="16273" y="3007"/>
                  </a:cubicBezTo>
                  <a:cubicBezTo>
                    <a:pt x="16930" y="716"/>
                    <a:pt x="17514" y="-266"/>
                    <a:pt x="17951" y="61"/>
                  </a:cubicBezTo>
                  <a:cubicBezTo>
                    <a:pt x="18389" y="389"/>
                    <a:pt x="18681" y="2025"/>
                    <a:pt x="19046" y="4807"/>
                  </a:cubicBezTo>
                  <a:cubicBezTo>
                    <a:pt x="19411" y="7589"/>
                    <a:pt x="19849" y="11516"/>
                    <a:pt x="20068" y="14298"/>
                  </a:cubicBezTo>
                  <a:cubicBezTo>
                    <a:pt x="20286" y="17079"/>
                    <a:pt x="20286" y="18716"/>
                    <a:pt x="20505" y="18552"/>
                  </a:cubicBezTo>
                  <a:cubicBezTo>
                    <a:pt x="20724" y="18389"/>
                    <a:pt x="21162" y="16425"/>
                    <a:pt x="21600" y="14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1" name="Line"/>
            <p:cNvSpPr/>
            <p:nvPr/>
          </p:nvSpPr>
          <p:spPr>
            <a:xfrm>
              <a:off x="5211343" y="6224210"/>
              <a:ext cx="33758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3" h="21600" fill="norm" stroke="1" extrusionOk="0">
                  <a:moveTo>
                    <a:pt x="20263" y="0"/>
                  </a:moveTo>
                  <a:cubicBezTo>
                    <a:pt x="12639" y="4547"/>
                    <a:pt x="5016" y="9095"/>
                    <a:pt x="1839" y="12505"/>
                  </a:cubicBezTo>
                  <a:cubicBezTo>
                    <a:pt x="-1337" y="15916"/>
                    <a:pt x="-66" y="18189"/>
                    <a:pt x="3110" y="19516"/>
                  </a:cubicBezTo>
                  <a:cubicBezTo>
                    <a:pt x="6287" y="20842"/>
                    <a:pt x="11369" y="21221"/>
                    <a:pt x="1645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2" name="Line"/>
            <p:cNvSpPr/>
            <p:nvPr/>
          </p:nvSpPr>
          <p:spPr>
            <a:xfrm>
              <a:off x="5140239" y="6408360"/>
              <a:ext cx="181062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2648" y="21600"/>
                  </a:moveTo>
                  <a:cubicBezTo>
                    <a:pt x="1392" y="18720"/>
                    <a:pt x="136" y="15840"/>
                    <a:pt x="11" y="13320"/>
                  </a:cubicBezTo>
                  <a:cubicBezTo>
                    <a:pt x="-115" y="10800"/>
                    <a:pt x="890" y="8640"/>
                    <a:pt x="4657" y="6480"/>
                  </a:cubicBezTo>
                  <a:cubicBezTo>
                    <a:pt x="8425" y="4320"/>
                    <a:pt x="14955" y="2160"/>
                    <a:pt x="214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3" name="Line"/>
            <p:cNvSpPr/>
            <p:nvPr/>
          </p:nvSpPr>
          <p:spPr>
            <a:xfrm>
              <a:off x="5772150" y="6198960"/>
              <a:ext cx="190501" cy="41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fill="norm" stroke="1" extrusionOk="0">
                  <a:moveTo>
                    <a:pt x="21600" y="6179"/>
                  </a:moveTo>
                  <a:cubicBezTo>
                    <a:pt x="21600" y="4551"/>
                    <a:pt x="21600" y="2923"/>
                    <a:pt x="21360" y="1838"/>
                  </a:cubicBezTo>
                  <a:cubicBezTo>
                    <a:pt x="21120" y="752"/>
                    <a:pt x="20640" y="210"/>
                    <a:pt x="19320" y="47"/>
                  </a:cubicBezTo>
                  <a:cubicBezTo>
                    <a:pt x="18000" y="-116"/>
                    <a:pt x="15840" y="101"/>
                    <a:pt x="13800" y="1458"/>
                  </a:cubicBezTo>
                  <a:cubicBezTo>
                    <a:pt x="11760" y="2815"/>
                    <a:pt x="9840" y="5311"/>
                    <a:pt x="8880" y="8459"/>
                  </a:cubicBezTo>
                  <a:cubicBezTo>
                    <a:pt x="7920" y="11607"/>
                    <a:pt x="7920" y="15406"/>
                    <a:pt x="7920" y="17576"/>
                  </a:cubicBezTo>
                  <a:cubicBezTo>
                    <a:pt x="7920" y="19747"/>
                    <a:pt x="7920" y="20290"/>
                    <a:pt x="6600" y="20670"/>
                  </a:cubicBezTo>
                  <a:cubicBezTo>
                    <a:pt x="5280" y="21050"/>
                    <a:pt x="2640" y="21267"/>
                    <a:pt x="0" y="21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4" name="Line"/>
            <p:cNvSpPr/>
            <p:nvPr/>
          </p:nvSpPr>
          <p:spPr>
            <a:xfrm>
              <a:off x="5699712" y="6443873"/>
              <a:ext cx="341577" cy="135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342" fill="norm" stroke="1" extrusionOk="0">
                  <a:moveTo>
                    <a:pt x="1355" y="21342"/>
                  </a:moveTo>
                  <a:cubicBezTo>
                    <a:pt x="957" y="20013"/>
                    <a:pt x="560" y="18684"/>
                    <a:pt x="295" y="17188"/>
                  </a:cubicBezTo>
                  <a:cubicBezTo>
                    <a:pt x="30" y="15693"/>
                    <a:pt x="-103" y="14031"/>
                    <a:pt x="96" y="12702"/>
                  </a:cubicBezTo>
                  <a:cubicBezTo>
                    <a:pt x="295" y="11373"/>
                    <a:pt x="825" y="10376"/>
                    <a:pt x="3409" y="9047"/>
                  </a:cubicBezTo>
                  <a:cubicBezTo>
                    <a:pt x="5993" y="7717"/>
                    <a:pt x="10631" y="6056"/>
                    <a:pt x="13679" y="5225"/>
                  </a:cubicBezTo>
                  <a:cubicBezTo>
                    <a:pt x="16726" y="4394"/>
                    <a:pt x="18184" y="4394"/>
                    <a:pt x="19310" y="4228"/>
                  </a:cubicBezTo>
                  <a:cubicBezTo>
                    <a:pt x="20437" y="4062"/>
                    <a:pt x="21232" y="3730"/>
                    <a:pt x="21364" y="3065"/>
                  </a:cubicBezTo>
                  <a:cubicBezTo>
                    <a:pt x="21497" y="2400"/>
                    <a:pt x="20967" y="1404"/>
                    <a:pt x="20039" y="739"/>
                  </a:cubicBezTo>
                  <a:cubicBezTo>
                    <a:pt x="19112" y="74"/>
                    <a:pt x="17787" y="-258"/>
                    <a:pt x="16528" y="240"/>
                  </a:cubicBezTo>
                  <a:cubicBezTo>
                    <a:pt x="15269" y="739"/>
                    <a:pt x="14076" y="2068"/>
                    <a:pt x="13414" y="3564"/>
                  </a:cubicBezTo>
                  <a:cubicBezTo>
                    <a:pt x="12751" y="5059"/>
                    <a:pt x="12618" y="6720"/>
                    <a:pt x="12817" y="8050"/>
                  </a:cubicBezTo>
                  <a:cubicBezTo>
                    <a:pt x="13016" y="9379"/>
                    <a:pt x="13546" y="10376"/>
                    <a:pt x="14275" y="11040"/>
                  </a:cubicBezTo>
                  <a:cubicBezTo>
                    <a:pt x="15004" y="11705"/>
                    <a:pt x="15931" y="12037"/>
                    <a:pt x="16925" y="11539"/>
                  </a:cubicBezTo>
                  <a:cubicBezTo>
                    <a:pt x="17919" y="11040"/>
                    <a:pt x="18979" y="9711"/>
                    <a:pt x="20039" y="8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5" name="Line"/>
            <p:cNvSpPr/>
            <p:nvPr/>
          </p:nvSpPr>
          <p:spPr>
            <a:xfrm>
              <a:off x="6026150" y="6408360"/>
              <a:ext cx="171451" cy="16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742"/>
                  </a:moveTo>
                  <a:cubicBezTo>
                    <a:pt x="0" y="4375"/>
                    <a:pt x="0" y="3008"/>
                    <a:pt x="667" y="2461"/>
                  </a:cubicBezTo>
                  <a:cubicBezTo>
                    <a:pt x="1333" y="1914"/>
                    <a:pt x="2667" y="2187"/>
                    <a:pt x="4267" y="4238"/>
                  </a:cubicBezTo>
                  <a:cubicBezTo>
                    <a:pt x="5867" y="6289"/>
                    <a:pt x="7733" y="10116"/>
                    <a:pt x="8667" y="12851"/>
                  </a:cubicBezTo>
                  <a:cubicBezTo>
                    <a:pt x="9600" y="15585"/>
                    <a:pt x="9600" y="17225"/>
                    <a:pt x="9600" y="18729"/>
                  </a:cubicBezTo>
                  <a:cubicBezTo>
                    <a:pt x="9600" y="20233"/>
                    <a:pt x="9600" y="21600"/>
                    <a:pt x="9333" y="21600"/>
                  </a:cubicBezTo>
                  <a:cubicBezTo>
                    <a:pt x="9067" y="21600"/>
                    <a:pt x="8533" y="20233"/>
                    <a:pt x="9067" y="17225"/>
                  </a:cubicBezTo>
                  <a:cubicBezTo>
                    <a:pt x="9600" y="14218"/>
                    <a:pt x="11200" y="9570"/>
                    <a:pt x="13467" y="6425"/>
                  </a:cubicBezTo>
                  <a:cubicBezTo>
                    <a:pt x="15733" y="3281"/>
                    <a:pt x="18667" y="164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6" name="Line"/>
            <p:cNvSpPr/>
            <p:nvPr/>
          </p:nvSpPr>
          <p:spPr>
            <a:xfrm>
              <a:off x="3797300" y="6963895"/>
              <a:ext cx="171451" cy="167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6" fill="norm" stroke="1" extrusionOk="0">
                  <a:moveTo>
                    <a:pt x="0" y="2036"/>
                  </a:moveTo>
                  <a:cubicBezTo>
                    <a:pt x="800" y="956"/>
                    <a:pt x="1600" y="-124"/>
                    <a:pt x="2400" y="11"/>
                  </a:cubicBezTo>
                  <a:cubicBezTo>
                    <a:pt x="3200" y="146"/>
                    <a:pt x="4000" y="1496"/>
                    <a:pt x="5067" y="4871"/>
                  </a:cubicBezTo>
                  <a:cubicBezTo>
                    <a:pt x="6133" y="8246"/>
                    <a:pt x="7467" y="13646"/>
                    <a:pt x="8533" y="16886"/>
                  </a:cubicBezTo>
                  <a:cubicBezTo>
                    <a:pt x="9600" y="20126"/>
                    <a:pt x="10400" y="21206"/>
                    <a:pt x="11333" y="21341"/>
                  </a:cubicBezTo>
                  <a:cubicBezTo>
                    <a:pt x="12267" y="21476"/>
                    <a:pt x="13333" y="20666"/>
                    <a:pt x="14267" y="18641"/>
                  </a:cubicBezTo>
                  <a:cubicBezTo>
                    <a:pt x="15200" y="16616"/>
                    <a:pt x="16000" y="13376"/>
                    <a:pt x="17200" y="10136"/>
                  </a:cubicBezTo>
                  <a:cubicBezTo>
                    <a:pt x="18400" y="6896"/>
                    <a:pt x="20000" y="3656"/>
                    <a:pt x="21600" y="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7" name="Line"/>
            <p:cNvSpPr/>
            <p:nvPr/>
          </p:nvSpPr>
          <p:spPr>
            <a:xfrm>
              <a:off x="3961202" y="6967813"/>
              <a:ext cx="198048" cy="160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0972" fill="norm" stroke="1" extrusionOk="0">
                  <a:moveTo>
                    <a:pt x="14453" y="4069"/>
                  </a:moveTo>
                  <a:cubicBezTo>
                    <a:pt x="13771" y="2407"/>
                    <a:pt x="13089" y="746"/>
                    <a:pt x="11725" y="192"/>
                  </a:cubicBezTo>
                  <a:cubicBezTo>
                    <a:pt x="10360" y="-362"/>
                    <a:pt x="8314" y="192"/>
                    <a:pt x="6154" y="3100"/>
                  </a:cubicBezTo>
                  <a:cubicBezTo>
                    <a:pt x="3994" y="6007"/>
                    <a:pt x="1720" y="11269"/>
                    <a:pt x="697" y="14592"/>
                  </a:cubicBezTo>
                  <a:cubicBezTo>
                    <a:pt x="-326" y="17915"/>
                    <a:pt x="-99" y="19300"/>
                    <a:pt x="583" y="20130"/>
                  </a:cubicBezTo>
                  <a:cubicBezTo>
                    <a:pt x="1266" y="20961"/>
                    <a:pt x="2402" y="21238"/>
                    <a:pt x="3994" y="20684"/>
                  </a:cubicBezTo>
                  <a:cubicBezTo>
                    <a:pt x="5586" y="20130"/>
                    <a:pt x="7632" y="18746"/>
                    <a:pt x="8996" y="17500"/>
                  </a:cubicBezTo>
                  <a:cubicBezTo>
                    <a:pt x="10360" y="16253"/>
                    <a:pt x="11042" y="15146"/>
                    <a:pt x="11611" y="13761"/>
                  </a:cubicBezTo>
                  <a:cubicBezTo>
                    <a:pt x="12179" y="12376"/>
                    <a:pt x="12634" y="10715"/>
                    <a:pt x="13316" y="10992"/>
                  </a:cubicBezTo>
                  <a:cubicBezTo>
                    <a:pt x="13998" y="11269"/>
                    <a:pt x="14908" y="13484"/>
                    <a:pt x="15817" y="15007"/>
                  </a:cubicBezTo>
                  <a:cubicBezTo>
                    <a:pt x="16727" y="16530"/>
                    <a:pt x="17636" y="17361"/>
                    <a:pt x="18546" y="17361"/>
                  </a:cubicBezTo>
                  <a:cubicBezTo>
                    <a:pt x="19455" y="17361"/>
                    <a:pt x="20365" y="16530"/>
                    <a:pt x="21274" y="15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8" name="Line"/>
            <p:cNvSpPr/>
            <p:nvPr/>
          </p:nvSpPr>
          <p:spPr>
            <a:xfrm>
              <a:off x="4171950" y="6998910"/>
              <a:ext cx="120651" cy="118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4" fill="norm" stroke="1" extrusionOk="0">
                  <a:moveTo>
                    <a:pt x="0" y="3411"/>
                  </a:moveTo>
                  <a:cubicBezTo>
                    <a:pt x="1895" y="3032"/>
                    <a:pt x="3789" y="2653"/>
                    <a:pt x="5495" y="3221"/>
                  </a:cubicBezTo>
                  <a:cubicBezTo>
                    <a:pt x="7200" y="3789"/>
                    <a:pt x="8716" y="5305"/>
                    <a:pt x="9663" y="7200"/>
                  </a:cubicBezTo>
                  <a:cubicBezTo>
                    <a:pt x="10611" y="9095"/>
                    <a:pt x="10989" y="11368"/>
                    <a:pt x="11368" y="13453"/>
                  </a:cubicBezTo>
                  <a:cubicBezTo>
                    <a:pt x="11747" y="15537"/>
                    <a:pt x="12126" y="17432"/>
                    <a:pt x="11558" y="18947"/>
                  </a:cubicBezTo>
                  <a:cubicBezTo>
                    <a:pt x="10989" y="20463"/>
                    <a:pt x="9474" y="21600"/>
                    <a:pt x="8526" y="21221"/>
                  </a:cubicBezTo>
                  <a:cubicBezTo>
                    <a:pt x="7579" y="20842"/>
                    <a:pt x="7200" y="18947"/>
                    <a:pt x="8147" y="15916"/>
                  </a:cubicBezTo>
                  <a:cubicBezTo>
                    <a:pt x="9095" y="12884"/>
                    <a:pt x="11368" y="8716"/>
                    <a:pt x="13832" y="5874"/>
                  </a:cubicBezTo>
                  <a:cubicBezTo>
                    <a:pt x="16295" y="3032"/>
                    <a:pt x="18947" y="151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9" name="Line"/>
            <p:cNvSpPr/>
            <p:nvPr/>
          </p:nvSpPr>
          <p:spPr>
            <a:xfrm>
              <a:off x="4356100" y="6973510"/>
              <a:ext cx="1" cy="1587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0" name="Line"/>
            <p:cNvSpPr/>
            <p:nvPr/>
          </p:nvSpPr>
          <p:spPr>
            <a:xfrm>
              <a:off x="4368800" y="6948110"/>
              <a:ext cx="12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1" name="Line"/>
            <p:cNvSpPr/>
            <p:nvPr/>
          </p:nvSpPr>
          <p:spPr>
            <a:xfrm>
              <a:off x="4398597" y="6986202"/>
              <a:ext cx="275003" cy="156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033" fill="norm" stroke="1" extrusionOk="0">
                  <a:moveTo>
                    <a:pt x="9550" y="5117"/>
                  </a:moveTo>
                  <a:cubicBezTo>
                    <a:pt x="8396" y="3412"/>
                    <a:pt x="7242" y="1706"/>
                    <a:pt x="5675" y="1849"/>
                  </a:cubicBezTo>
                  <a:cubicBezTo>
                    <a:pt x="4109" y="1991"/>
                    <a:pt x="2130" y="3980"/>
                    <a:pt x="1059" y="6396"/>
                  </a:cubicBezTo>
                  <a:cubicBezTo>
                    <a:pt x="-13" y="8812"/>
                    <a:pt x="-178" y="11654"/>
                    <a:pt x="152" y="14212"/>
                  </a:cubicBezTo>
                  <a:cubicBezTo>
                    <a:pt x="482" y="16770"/>
                    <a:pt x="1306" y="19043"/>
                    <a:pt x="2130" y="20180"/>
                  </a:cubicBezTo>
                  <a:cubicBezTo>
                    <a:pt x="2955" y="21317"/>
                    <a:pt x="3779" y="21317"/>
                    <a:pt x="4686" y="20180"/>
                  </a:cubicBezTo>
                  <a:cubicBezTo>
                    <a:pt x="5593" y="19043"/>
                    <a:pt x="6582" y="16770"/>
                    <a:pt x="7407" y="14780"/>
                  </a:cubicBezTo>
                  <a:cubicBezTo>
                    <a:pt x="8231" y="12791"/>
                    <a:pt x="8891" y="11085"/>
                    <a:pt x="9220" y="10943"/>
                  </a:cubicBezTo>
                  <a:cubicBezTo>
                    <a:pt x="9550" y="10801"/>
                    <a:pt x="9550" y="12222"/>
                    <a:pt x="9633" y="13643"/>
                  </a:cubicBezTo>
                  <a:cubicBezTo>
                    <a:pt x="9715" y="15064"/>
                    <a:pt x="9880" y="16485"/>
                    <a:pt x="10375" y="16770"/>
                  </a:cubicBezTo>
                  <a:cubicBezTo>
                    <a:pt x="10869" y="17054"/>
                    <a:pt x="11694" y="16201"/>
                    <a:pt x="12353" y="14922"/>
                  </a:cubicBezTo>
                  <a:cubicBezTo>
                    <a:pt x="13013" y="13643"/>
                    <a:pt x="13507" y="11938"/>
                    <a:pt x="13920" y="10375"/>
                  </a:cubicBezTo>
                  <a:cubicBezTo>
                    <a:pt x="14332" y="8812"/>
                    <a:pt x="14662" y="7391"/>
                    <a:pt x="14909" y="7391"/>
                  </a:cubicBezTo>
                  <a:cubicBezTo>
                    <a:pt x="15156" y="7391"/>
                    <a:pt x="15321" y="8812"/>
                    <a:pt x="15239" y="10801"/>
                  </a:cubicBezTo>
                  <a:cubicBezTo>
                    <a:pt x="15156" y="12791"/>
                    <a:pt x="14827" y="15349"/>
                    <a:pt x="14662" y="15917"/>
                  </a:cubicBezTo>
                  <a:cubicBezTo>
                    <a:pt x="14497" y="16485"/>
                    <a:pt x="14497" y="15064"/>
                    <a:pt x="14827" y="12933"/>
                  </a:cubicBezTo>
                  <a:cubicBezTo>
                    <a:pt x="15156" y="10801"/>
                    <a:pt x="15816" y="7959"/>
                    <a:pt x="16393" y="5828"/>
                  </a:cubicBezTo>
                  <a:cubicBezTo>
                    <a:pt x="16970" y="3696"/>
                    <a:pt x="17465" y="2275"/>
                    <a:pt x="18124" y="1280"/>
                  </a:cubicBezTo>
                  <a:cubicBezTo>
                    <a:pt x="18784" y="285"/>
                    <a:pt x="19608" y="-283"/>
                    <a:pt x="20103" y="143"/>
                  </a:cubicBezTo>
                  <a:cubicBezTo>
                    <a:pt x="20598" y="570"/>
                    <a:pt x="20762" y="1991"/>
                    <a:pt x="20845" y="4122"/>
                  </a:cubicBezTo>
                  <a:cubicBezTo>
                    <a:pt x="20927" y="6254"/>
                    <a:pt x="20927" y="9096"/>
                    <a:pt x="20927" y="11228"/>
                  </a:cubicBezTo>
                  <a:cubicBezTo>
                    <a:pt x="20927" y="13359"/>
                    <a:pt x="20927" y="14780"/>
                    <a:pt x="21010" y="15349"/>
                  </a:cubicBezTo>
                  <a:cubicBezTo>
                    <a:pt x="21092" y="15917"/>
                    <a:pt x="21257" y="15633"/>
                    <a:pt x="21422" y="15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2" name="Line"/>
            <p:cNvSpPr/>
            <p:nvPr/>
          </p:nvSpPr>
          <p:spPr>
            <a:xfrm>
              <a:off x="4720409" y="6985647"/>
              <a:ext cx="245292" cy="121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327" fill="norm" stroke="1" extrusionOk="0">
                  <a:moveTo>
                    <a:pt x="5837" y="1217"/>
                  </a:moveTo>
                  <a:cubicBezTo>
                    <a:pt x="4738" y="472"/>
                    <a:pt x="3640" y="-273"/>
                    <a:pt x="2725" y="99"/>
                  </a:cubicBezTo>
                  <a:cubicBezTo>
                    <a:pt x="1810" y="472"/>
                    <a:pt x="1077" y="1961"/>
                    <a:pt x="528" y="4568"/>
                  </a:cubicBezTo>
                  <a:cubicBezTo>
                    <a:pt x="-21" y="7175"/>
                    <a:pt x="-387" y="10899"/>
                    <a:pt x="711" y="14251"/>
                  </a:cubicBezTo>
                  <a:cubicBezTo>
                    <a:pt x="1810" y="17603"/>
                    <a:pt x="4372" y="20582"/>
                    <a:pt x="7210" y="20024"/>
                  </a:cubicBezTo>
                  <a:cubicBezTo>
                    <a:pt x="10047" y="19465"/>
                    <a:pt x="13159" y="15368"/>
                    <a:pt x="14806" y="12389"/>
                  </a:cubicBezTo>
                  <a:cubicBezTo>
                    <a:pt x="16454" y="9410"/>
                    <a:pt x="16637" y="7548"/>
                    <a:pt x="16545" y="5686"/>
                  </a:cubicBezTo>
                  <a:cubicBezTo>
                    <a:pt x="16454" y="3824"/>
                    <a:pt x="16088" y="1961"/>
                    <a:pt x="14989" y="1403"/>
                  </a:cubicBezTo>
                  <a:cubicBezTo>
                    <a:pt x="13891" y="844"/>
                    <a:pt x="12060" y="1589"/>
                    <a:pt x="10871" y="3079"/>
                  </a:cubicBezTo>
                  <a:cubicBezTo>
                    <a:pt x="9681" y="4568"/>
                    <a:pt x="9132" y="6803"/>
                    <a:pt x="9315" y="9782"/>
                  </a:cubicBezTo>
                  <a:cubicBezTo>
                    <a:pt x="9498" y="12761"/>
                    <a:pt x="10413" y="16486"/>
                    <a:pt x="12518" y="18534"/>
                  </a:cubicBezTo>
                  <a:cubicBezTo>
                    <a:pt x="14623" y="20582"/>
                    <a:pt x="17918" y="20955"/>
                    <a:pt x="21213" y="21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3" name="Line"/>
            <p:cNvSpPr/>
            <p:nvPr/>
          </p:nvSpPr>
          <p:spPr>
            <a:xfrm>
              <a:off x="5422899" y="7005260"/>
              <a:ext cx="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4" name="Line"/>
            <p:cNvSpPr/>
            <p:nvPr/>
          </p:nvSpPr>
          <p:spPr>
            <a:xfrm>
              <a:off x="5365750" y="6890960"/>
              <a:ext cx="12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5" name="Line"/>
            <p:cNvSpPr/>
            <p:nvPr/>
          </p:nvSpPr>
          <p:spPr>
            <a:xfrm>
              <a:off x="5443226" y="6916456"/>
              <a:ext cx="175529" cy="171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0850" fill="norm" stroke="1" extrusionOk="0">
                  <a:moveTo>
                    <a:pt x="5183" y="10788"/>
                  </a:moveTo>
                  <a:cubicBezTo>
                    <a:pt x="4167" y="13360"/>
                    <a:pt x="3151" y="15931"/>
                    <a:pt x="2261" y="17860"/>
                  </a:cubicBezTo>
                  <a:cubicBezTo>
                    <a:pt x="1372" y="19788"/>
                    <a:pt x="609" y="21074"/>
                    <a:pt x="228" y="20817"/>
                  </a:cubicBezTo>
                  <a:cubicBezTo>
                    <a:pt x="-153" y="20560"/>
                    <a:pt x="-153" y="18760"/>
                    <a:pt x="991" y="15288"/>
                  </a:cubicBezTo>
                  <a:cubicBezTo>
                    <a:pt x="2134" y="11817"/>
                    <a:pt x="4421" y="6674"/>
                    <a:pt x="7089" y="3588"/>
                  </a:cubicBezTo>
                  <a:cubicBezTo>
                    <a:pt x="9758" y="503"/>
                    <a:pt x="12807" y="-526"/>
                    <a:pt x="15348" y="245"/>
                  </a:cubicBezTo>
                  <a:cubicBezTo>
                    <a:pt x="17889" y="1017"/>
                    <a:pt x="19922" y="3588"/>
                    <a:pt x="20685" y="6931"/>
                  </a:cubicBezTo>
                  <a:cubicBezTo>
                    <a:pt x="21447" y="10274"/>
                    <a:pt x="20939" y="14388"/>
                    <a:pt x="20431" y="18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6" name="Line"/>
            <p:cNvSpPr/>
            <p:nvPr/>
          </p:nvSpPr>
          <p:spPr>
            <a:xfrm>
              <a:off x="6005055" y="6892244"/>
              <a:ext cx="256045" cy="275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176" fill="norm" stroke="1" extrusionOk="0">
                  <a:moveTo>
                    <a:pt x="15043" y="2825"/>
                  </a:moveTo>
                  <a:cubicBezTo>
                    <a:pt x="14512" y="2175"/>
                    <a:pt x="13981" y="1525"/>
                    <a:pt x="12919" y="1363"/>
                  </a:cubicBezTo>
                  <a:cubicBezTo>
                    <a:pt x="11856" y="1201"/>
                    <a:pt x="10263" y="1525"/>
                    <a:pt x="8581" y="2744"/>
                  </a:cubicBezTo>
                  <a:cubicBezTo>
                    <a:pt x="6899" y="3962"/>
                    <a:pt x="5128" y="6073"/>
                    <a:pt x="3889" y="8347"/>
                  </a:cubicBezTo>
                  <a:cubicBezTo>
                    <a:pt x="2650" y="10620"/>
                    <a:pt x="1942" y="13056"/>
                    <a:pt x="1587" y="14843"/>
                  </a:cubicBezTo>
                  <a:cubicBezTo>
                    <a:pt x="1233" y="16629"/>
                    <a:pt x="1233" y="17766"/>
                    <a:pt x="1410" y="18741"/>
                  </a:cubicBezTo>
                  <a:cubicBezTo>
                    <a:pt x="1587" y="19715"/>
                    <a:pt x="1942" y="20527"/>
                    <a:pt x="2827" y="20933"/>
                  </a:cubicBezTo>
                  <a:cubicBezTo>
                    <a:pt x="3712" y="21339"/>
                    <a:pt x="5128" y="21339"/>
                    <a:pt x="7253" y="20121"/>
                  </a:cubicBezTo>
                  <a:cubicBezTo>
                    <a:pt x="9378" y="18903"/>
                    <a:pt x="12210" y="16467"/>
                    <a:pt x="13892" y="13706"/>
                  </a:cubicBezTo>
                  <a:cubicBezTo>
                    <a:pt x="15574" y="10945"/>
                    <a:pt x="16106" y="7859"/>
                    <a:pt x="15574" y="5586"/>
                  </a:cubicBezTo>
                  <a:cubicBezTo>
                    <a:pt x="15043" y="3312"/>
                    <a:pt x="13450" y="1850"/>
                    <a:pt x="11502" y="957"/>
                  </a:cubicBezTo>
                  <a:cubicBezTo>
                    <a:pt x="9555" y="64"/>
                    <a:pt x="7253" y="-261"/>
                    <a:pt x="5306" y="226"/>
                  </a:cubicBezTo>
                  <a:cubicBezTo>
                    <a:pt x="3358" y="713"/>
                    <a:pt x="1765" y="2013"/>
                    <a:pt x="879" y="3068"/>
                  </a:cubicBezTo>
                  <a:cubicBezTo>
                    <a:pt x="-6" y="4124"/>
                    <a:pt x="-183" y="4936"/>
                    <a:pt x="171" y="5667"/>
                  </a:cubicBezTo>
                  <a:cubicBezTo>
                    <a:pt x="525" y="6398"/>
                    <a:pt x="1410" y="7047"/>
                    <a:pt x="4243" y="7534"/>
                  </a:cubicBezTo>
                  <a:cubicBezTo>
                    <a:pt x="7076" y="8022"/>
                    <a:pt x="11856" y="8347"/>
                    <a:pt x="15043" y="8184"/>
                  </a:cubicBezTo>
                  <a:cubicBezTo>
                    <a:pt x="18230" y="8022"/>
                    <a:pt x="19824" y="7372"/>
                    <a:pt x="21417" y="6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7" name="Line"/>
            <p:cNvSpPr/>
            <p:nvPr/>
          </p:nvSpPr>
          <p:spPr>
            <a:xfrm>
              <a:off x="6106688" y="6721234"/>
              <a:ext cx="167112" cy="125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307" fill="norm" stroke="1" extrusionOk="0">
                  <a:moveTo>
                    <a:pt x="5117" y="4027"/>
                  </a:moveTo>
                  <a:cubicBezTo>
                    <a:pt x="4577" y="6187"/>
                    <a:pt x="4037" y="8347"/>
                    <a:pt x="3092" y="11227"/>
                  </a:cubicBezTo>
                  <a:cubicBezTo>
                    <a:pt x="2147" y="14107"/>
                    <a:pt x="797" y="17707"/>
                    <a:pt x="257" y="18607"/>
                  </a:cubicBezTo>
                  <a:cubicBezTo>
                    <a:pt x="-283" y="19507"/>
                    <a:pt x="-13" y="17707"/>
                    <a:pt x="1472" y="14467"/>
                  </a:cubicBezTo>
                  <a:cubicBezTo>
                    <a:pt x="2957" y="11227"/>
                    <a:pt x="5657" y="6547"/>
                    <a:pt x="7952" y="3667"/>
                  </a:cubicBezTo>
                  <a:cubicBezTo>
                    <a:pt x="10247" y="787"/>
                    <a:pt x="12137" y="-293"/>
                    <a:pt x="13622" y="67"/>
                  </a:cubicBezTo>
                  <a:cubicBezTo>
                    <a:pt x="15107" y="427"/>
                    <a:pt x="16187" y="2227"/>
                    <a:pt x="17402" y="6007"/>
                  </a:cubicBezTo>
                  <a:cubicBezTo>
                    <a:pt x="18617" y="9787"/>
                    <a:pt x="19967" y="15547"/>
                    <a:pt x="21317" y="213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548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959136" y="-38101"/>
              <a:ext cx="1585987" cy="1040495"/>
            </a:xfrm>
            <a:prstGeom prst="rect">
              <a:avLst/>
            </a:prstGeom>
            <a:effectLst/>
          </p:spPr>
        </p:pic>
        <p:pic>
          <p:nvPicPr>
            <p:cNvPr id="2550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718663" y="2525079"/>
              <a:ext cx="2496774" cy="1241256"/>
            </a:xfrm>
            <a:prstGeom prst="rect">
              <a:avLst/>
            </a:prstGeom>
            <a:effectLst/>
          </p:spPr>
        </p:pic>
        <p:pic>
          <p:nvPicPr>
            <p:cNvPr id="2552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930650" y="3646110"/>
              <a:ext cx="2028525" cy="42254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